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3" r:id="rId5"/>
    <p:sldId id="314" r:id="rId6"/>
    <p:sldId id="315" r:id="rId7"/>
    <p:sldId id="316" r:id="rId8"/>
    <p:sldId id="318" r:id="rId9"/>
    <p:sldId id="319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398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16-May-21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16-May-21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16-May-21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16-May-21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16-May-21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16-May-21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16-May-21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16-May-21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16-May-21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16-May-21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16-May-21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16-May-21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16-May-21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3212" y="3124200"/>
            <a:ext cx="7848600" cy="3429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 Pal – 20100218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Fahim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Tazwar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Sourav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 201002110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Eftekhar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Hosen – 183002087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Sujon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- 203002060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217843"/>
            <a:ext cx="495878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3" y="228600"/>
            <a:ext cx="3886200" cy="838200"/>
          </a:xfrm>
        </p:spPr>
        <p:txBody>
          <a:bodyPr>
            <a:normAutofit/>
          </a:bodyPr>
          <a:lstStyle/>
          <a:p>
            <a:pPr algn="just"/>
            <a:r>
              <a:rPr lang="en-US" sz="4000" u="sng" dirty="0" smtClean="0">
                <a:latin typeface="Arial Black" panose="020B0A04020102020204" pitchFamily="34" charset="0"/>
              </a:rPr>
              <a:t>Implement :</a:t>
            </a:r>
            <a:endParaRPr lang="en-US" sz="4000" u="sng"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0812" y="1676400"/>
            <a:ext cx="73136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 *filepntr1, *filepntr2;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key for Encryption : ");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[50];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filepntr1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"r");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filepntr2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("final.txt", "w");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94012" y="228600"/>
            <a:ext cx="8991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if(filepntr1 == NULL)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file is now opened.\n");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50, filepntr1) != NULL)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]+n)%26;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datatobeRead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filepntr2);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("\n", filepntr2);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3960812" y="1676400"/>
            <a:ext cx="5943600" cy="3429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(filepntr1);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("Final.txt : \n");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file is now closed.");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1000"/>
            <a:ext cx="4348998" cy="838200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Arial Black" panose="020B0A04020102020204" pitchFamily="34" charset="0"/>
              </a:rPr>
              <a:t>Explanation :</a:t>
            </a:r>
            <a:r>
              <a:rPr lang="en-US" sz="4000" dirty="0" smtClean="0">
                <a:latin typeface="Arial Black" panose="020B0A04020102020204" pitchFamily="34" charset="0"/>
              </a:rPr>
              <a:t>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412" y="2971800"/>
            <a:ext cx="8687333" cy="6096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0" y="1905000"/>
            <a:ext cx="8839201" cy="3429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410200"/>
          </a:xfrm>
        </p:spPr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5412" y="1447800"/>
            <a:ext cx="7858208" cy="2667000"/>
          </a:xfrm>
        </p:spPr>
        <p:txBody>
          <a:bodyPr>
            <a:normAutofit/>
          </a:bodyPr>
          <a:lstStyle/>
          <a:p>
            <a:pPr algn="just"/>
            <a:r>
              <a:rPr lang="en-US" sz="7200" dirty="0" smtClean="0">
                <a:latin typeface="Arial Black" panose="020B0A04020102020204" pitchFamily="34" charset="0"/>
              </a:rPr>
              <a:t>Thank you….</a:t>
            </a:r>
            <a:endParaRPr lang="en-US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615</TotalTime>
  <Words>111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Corbel</vt:lpstr>
      <vt:lpstr>Times New Roman</vt:lpstr>
      <vt:lpstr>Digital Blue Tunnel 16x9</vt:lpstr>
      <vt:lpstr>Joy Pal – 20100218 Fahim Tazwar Sourav –  201002110 M Eftekhar Hosen – 183002087 Md. Sujon - 203002060  </vt:lpstr>
      <vt:lpstr>Implement :</vt:lpstr>
      <vt:lpstr> if(filepntr1 == NULL)     {         printf("The file is now opened.\n");          while(fgets(datatobeRead, 50, filepntr1) != NULL)         {             printf("%s", datatobeRead);             int i;             for(i=0; i&lt;strlen(datatobeRead); i++)                 datatobeRead[i] = (datatobeRead[i]+n)%26;             fputs(datatobeRead, filepntr2);             fputs("\n", filepntr2);         } </vt:lpstr>
      <vt:lpstr>PowerPoint Presentation</vt:lpstr>
      <vt:lpstr>Explanation : </vt:lpstr>
      <vt:lpstr>PowerPoint Presentation</vt:lpstr>
      <vt:lpstr>Add a Slide Title - 3</vt:lpstr>
      <vt:lpstr>PowerPoint Presentation</vt:lpstr>
      <vt:lpstr>Thank you….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 Pal – 20100218 Fahim Tazwar Sourav –  201002110 M Eftekhar Hosen – 183002087</dc:title>
  <dc:creator>DELL</dc:creator>
  <cp:lastModifiedBy>DELL</cp:lastModifiedBy>
  <cp:revision>8</cp:revision>
  <dcterms:created xsi:type="dcterms:W3CDTF">2021-05-16T05:41:44Z</dcterms:created>
  <dcterms:modified xsi:type="dcterms:W3CDTF">2021-05-16T17:00:22Z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