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sldIdLst>
    <p:sldId id="257" r:id="rId2"/>
    <p:sldId id="256" r:id="rId3"/>
    <p:sldId id="258" r:id="rId4"/>
    <p:sldId id="259" r:id="rId5"/>
    <p:sldId id="260" r:id="rId6"/>
    <p:sldId id="262" r:id="rId7"/>
    <p:sldId id="280" r:id="rId8"/>
    <p:sldId id="265" r:id="rId9"/>
    <p:sldId id="263" r:id="rId10"/>
    <p:sldId id="272" r:id="rId11"/>
    <p:sldId id="277" r:id="rId12"/>
    <p:sldId id="261" r:id="rId13"/>
    <p:sldId id="264" r:id="rId14"/>
    <p:sldId id="266" r:id="rId15"/>
    <p:sldId id="271" r:id="rId16"/>
  </p:sldIdLst>
  <p:sldSz cx="9144000" cy="5143500" type="screen16x9"/>
  <p:notesSz cx="6858000" cy="9144000"/>
  <p:embeddedFontLst>
    <p:embeddedFont>
      <p:font typeface="Bahnschrift SemiBold SemiConden" panose="020B0502040204020203" pitchFamily="34" charset="0"/>
      <p:bold r:id="rId18"/>
    </p:embeddedFont>
    <p:embeddedFont>
      <p:font typeface="Maven Pro" panose="020B0604020202020204" charset="0"/>
      <p:regular r:id="rId19"/>
      <p:bold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Fira Sans Condensed Medium" panose="020B0604020202020204" charset="0"/>
      <p:regular r:id="rId25"/>
      <p:bold r:id="rId26"/>
      <p:italic r:id="rId27"/>
      <p:boldItalic r:id="rId28"/>
    </p:embeddedFont>
    <p:embeddedFont>
      <p:font typeface="Share Tech" panose="020B0604020202020204" charset="0"/>
      <p:regular r:id="rId29"/>
    </p:embeddedFont>
    <p:embeddedFont>
      <p:font typeface="Fira Sans Extra Condensed Medium" panose="020B0604020202020204" charset="0"/>
      <p:regular r:id="rId30"/>
      <p:bold r:id="rId31"/>
      <p:italic r:id="rId32"/>
      <p:boldItalic r:id="rId33"/>
    </p:embeddedFont>
    <p:embeddedFont>
      <p:font typeface="Cambria" panose="02040503050406030204" pitchFamily="18" charset="0"/>
      <p:regular r:id="rId34"/>
      <p:bold r:id="rId35"/>
      <p:italic r:id="rId36"/>
      <p:boldItalic r:id="rId37"/>
    </p:embeddedFont>
    <p:embeddedFont>
      <p:font typeface="Advent Pro SemiBold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5262BE-978F-4CED-88AF-86478CEA5609}">
  <a:tblStyle styleId="{CF5262BE-978F-4CED-88AF-86478CEA56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4271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671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261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977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859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003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737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666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1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514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136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052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078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017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943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09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7" r:id="rId8"/>
    <p:sldLayoutId id="2147483659" r:id="rId9"/>
    <p:sldLayoutId id="2147483663" r:id="rId10"/>
    <p:sldLayoutId id="2147483664" r:id="rId11"/>
    <p:sldLayoutId id="2147483666" r:id="rId12"/>
    <p:sldLayoutId id="2147483667" r:id="rId13"/>
    <p:sldLayoutId id="214748366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348370"/>
            <a:ext cx="4727700" cy="7151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/>
              <a:t>Presented </a:t>
            </a:r>
            <a:r>
              <a:rPr lang="en" sz="3600" b="1" dirty="0" smtClean="0"/>
              <a:t>by -</a:t>
            </a:r>
            <a:endParaRPr sz="3600" b="1" dirty="0"/>
          </a:p>
        </p:txBody>
      </p:sp>
      <p:grpSp>
        <p:nvGrpSpPr>
          <p:cNvPr id="4" name="Google Shape;12103;p61"/>
          <p:cNvGrpSpPr/>
          <p:nvPr/>
        </p:nvGrpSpPr>
        <p:grpSpPr>
          <a:xfrm>
            <a:off x="1739173" y="1884523"/>
            <a:ext cx="452280" cy="474997"/>
            <a:chOff x="7144274" y="1500214"/>
            <a:chExt cx="282174" cy="355735"/>
          </a:xfrm>
        </p:grpSpPr>
        <p:sp>
          <p:nvSpPr>
            <p:cNvPr id="5" name="Google Shape;12104;p61"/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105;p61"/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106;p61"/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107;p61"/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108;p61"/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109;p61"/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34618" y="1807151"/>
            <a:ext cx="50166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JOY PAL </a:t>
            </a:r>
            <a:endParaRPr lang="en-US" sz="28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r>
              <a:rPr lang="en-US" sz="2800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Stu_ID</a:t>
            </a:r>
            <a:r>
              <a:rPr lang="en-US" sz="28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: </a:t>
            </a:r>
            <a:r>
              <a:rPr lang="en-US" sz="28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201002418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Dept. of CSE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Green University of Bangladesh</a:t>
            </a:r>
            <a:endParaRPr lang="en-US" sz="28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7375" y="4726745"/>
            <a:ext cx="348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 Programming – CSE 301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18825" y="822417"/>
            <a:ext cx="4515729" cy="41657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Google Shape;571;p29"/>
          <p:cNvSpPr txBox="1">
            <a:spLocks noGrp="1"/>
          </p:cNvSpPr>
          <p:nvPr>
            <p:ph type="ctrTitle" idx="4294967295"/>
          </p:nvPr>
        </p:nvSpPr>
        <p:spPr>
          <a:xfrm>
            <a:off x="618825" y="203857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000" b="1" dirty="0" smtClean="0">
                <a:solidFill>
                  <a:schemeClr val="bg1"/>
                </a:solidFill>
                <a:latin typeface="Share Tech" panose="020B0604020202020204" charset="0"/>
              </a:rPr>
              <a:t>Start a PHP Session </a:t>
            </a:r>
            <a:r>
              <a:rPr lang="en-US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(example)</a:t>
            </a:r>
            <a:r>
              <a:rPr lang="en" sz="1800" b="1" dirty="0" smtClean="0">
                <a:solidFill>
                  <a:schemeClr val="bg1"/>
                </a:solidFill>
                <a:latin typeface="Share Tech" panose="020B0604020202020204" charset="0"/>
              </a:rPr>
              <a:t>  </a:t>
            </a:r>
            <a:endParaRPr sz="1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1605" y="920155"/>
            <a:ext cx="41869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&lt;?</a:t>
            </a:r>
            <a:r>
              <a:rPr lang="en-US" sz="18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php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 err="1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session_start</a:t>
            </a:r>
            <a:r>
              <a:rPr lang="en-US" sz="1800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(); </a:t>
            </a:r>
            <a:r>
              <a:rPr lang="en-US" sz="1800" dirty="0">
                <a:solidFill>
                  <a:srgbClr val="008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// Start the </a:t>
            </a:r>
            <a:r>
              <a:rPr lang="en-US" sz="1800" dirty="0" smtClean="0">
                <a:solidFill>
                  <a:srgbClr val="008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session</a:t>
            </a:r>
            <a:r>
              <a:rPr lang="en-US" sz="1800" dirty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1800" dirty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?&gt;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solidFill>
                  <a:srgbClr val="0000C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!DOCTYPE</a:t>
            </a:r>
            <a:r>
              <a:rPr lang="en-US" sz="1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html</a:t>
            </a:r>
            <a:r>
              <a:rPr lang="en-US" sz="1800" dirty="0">
                <a:solidFill>
                  <a:srgbClr val="0000C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solidFill>
                  <a:srgbClr val="0000C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html</a:t>
            </a:r>
            <a:r>
              <a:rPr lang="en-US" sz="1800" dirty="0">
                <a:solidFill>
                  <a:srgbClr val="0000C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solidFill>
                  <a:srgbClr val="0000C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body</a:t>
            </a:r>
            <a:r>
              <a:rPr lang="en-US" sz="1800" dirty="0" smtClean="0">
                <a:solidFill>
                  <a:srgbClr val="0000C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&lt;?</a:t>
            </a:r>
            <a:r>
              <a:rPr lang="en-US" sz="18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php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solidFill>
                  <a:srgbClr val="008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// Set session variables</a:t>
            </a:r>
            <a:br>
              <a:rPr lang="en-US" sz="1800" dirty="0">
                <a:solidFill>
                  <a:srgbClr val="008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solidFill>
                  <a:srgbClr val="DAA5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$_SESSION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sz="1800" dirty="0">
                <a:solidFill>
                  <a:srgbClr val="A52A2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"</a:t>
            </a:r>
            <a:r>
              <a:rPr lang="en-US" sz="1800" dirty="0" err="1">
                <a:solidFill>
                  <a:srgbClr val="A52A2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favcolor</a:t>
            </a:r>
            <a:r>
              <a:rPr lang="en-US" sz="1800" dirty="0">
                <a:solidFill>
                  <a:srgbClr val="A52A2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"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] = </a:t>
            </a:r>
            <a:r>
              <a:rPr lang="en-US" sz="1800" dirty="0">
                <a:solidFill>
                  <a:srgbClr val="A52A2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"green"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solidFill>
                  <a:srgbClr val="DAA5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$_SESSION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sz="1800" dirty="0">
                <a:solidFill>
                  <a:srgbClr val="A52A2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"</a:t>
            </a:r>
            <a:r>
              <a:rPr lang="en-US" sz="1800" dirty="0" err="1">
                <a:solidFill>
                  <a:srgbClr val="A52A2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favanimal</a:t>
            </a:r>
            <a:r>
              <a:rPr lang="en-US" sz="1800" dirty="0">
                <a:solidFill>
                  <a:srgbClr val="A52A2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"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] = </a:t>
            </a:r>
            <a:r>
              <a:rPr lang="en-US" sz="1800" dirty="0">
                <a:solidFill>
                  <a:srgbClr val="A52A2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"cat"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solidFill>
                  <a:srgbClr val="0000C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echo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"Session variables are set."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?&gt;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solidFill>
                  <a:srgbClr val="0000C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/body</a:t>
            </a:r>
            <a:r>
              <a:rPr lang="en-US" sz="1800" dirty="0">
                <a:solidFill>
                  <a:srgbClr val="0000C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solidFill>
                  <a:srgbClr val="0000C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/html</a:t>
            </a:r>
            <a:r>
              <a:rPr lang="en-US" sz="1800" dirty="0">
                <a:solidFill>
                  <a:srgbClr val="0000C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401841" y="1594396"/>
            <a:ext cx="30739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session_start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hare Tech" panose="020B0604020202020204" charset="0"/>
                <a:ea typeface="Cambria" panose="02040503050406030204" pitchFamily="18" charset="0"/>
              </a:rPr>
              <a:t>()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function must be the very first thing in your document. Before any HTML tags. </a:t>
            </a:r>
          </a:p>
        </p:txBody>
      </p:sp>
      <p:sp>
        <p:nvSpPr>
          <p:cNvPr id="37" name="Google Shape;594;p29"/>
          <p:cNvSpPr/>
          <p:nvPr/>
        </p:nvSpPr>
        <p:spPr>
          <a:xfrm>
            <a:off x="8678798" y="4849268"/>
            <a:ext cx="380141" cy="277887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10</a:t>
            </a:r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Accessing session data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618824" y="1414313"/>
            <a:ext cx="8358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$_SESSION["name"] = value;       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store session data</a:t>
            </a:r>
          </a:p>
          <a:p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$variable = $_SESSION["name"];   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session data</a:t>
            </a:r>
          </a:p>
          <a:p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($_SESSION["name"]))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check for session data 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618824" y="2762481"/>
            <a:ext cx="80575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($_SESSION["points"]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$points =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$_SESSION["points"]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print("You've earned $points points.\n");</a:t>
            </a:r>
          </a:p>
          <a:p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$_SESSION["points"]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default</a:t>
            </a:r>
          </a:p>
        </p:txBody>
      </p:sp>
      <p:sp>
        <p:nvSpPr>
          <p:cNvPr id="34" name="Google Shape;692;p32"/>
          <p:cNvSpPr/>
          <p:nvPr/>
        </p:nvSpPr>
        <p:spPr>
          <a:xfrm>
            <a:off x="2887022" y="989475"/>
            <a:ext cx="5074478" cy="49287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594;p29"/>
          <p:cNvSpPr/>
          <p:nvPr/>
        </p:nvSpPr>
        <p:spPr>
          <a:xfrm>
            <a:off x="8678798" y="4849268"/>
            <a:ext cx="380141" cy="277887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11</a:t>
            </a:r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Ending a session</a:t>
            </a:r>
            <a:endParaRPr sz="30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75542" y="1274257"/>
            <a:ext cx="837351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remove all global session variables and destroy the session, use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session_unset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session_destroy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SzTx/>
              <a:tabLst/>
            </a:pPr>
            <a:endParaRPr lang="en-US" sz="2000" dirty="0">
              <a:solidFill>
                <a:srgbClr val="DC143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onsolas" panose="020B0609020204030204" pitchFamily="49" charset="0"/>
              </a:rPr>
              <a:t>session_destroy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ends your current </a:t>
            </a: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session</a:t>
            </a:r>
          </a:p>
          <a:p>
            <a:pPr>
              <a:buClr>
                <a:schemeClr val="accent4"/>
              </a:buClr>
            </a:pPr>
            <a:endParaRPr lang="en-US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you may want to start a completely new empty session later, it is best to flush out the old one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52623" y="3696062"/>
            <a:ext cx="7612911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80213" y="3696062"/>
            <a:ext cx="74853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session_destroy</a:t>
            </a:r>
            <a:r>
              <a:rPr lang="en-US" sz="20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session_regenerate_id</a:t>
            </a:r>
            <a:r>
              <a:rPr lang="en-US" sz="20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(TRUE);   </a:t>
            </a:r>
            <a:r>
              <a:rPr lang="en-US" sz="20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# flushes out session </a:t>
            </a: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#</a:t>
            </a:r>
            <a:r>
              <a:rPr lang="en-US" sz="20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ID number</a:t>
            </a:r>
          </a:p>
          <a:p>
            <a:r>
              <a:rPr lang="en-US" sz="20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session_start</a:t>
            </a:r>
            <a:r>
              <a:rPr lang="en-US" sz="20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(); </a:t>
            </a:r>
            <a:endParaRPr lang="en-US" sz="20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Google Shape;594;p29"/>
          <p:cNvSpPr/>
          <p:nvPr/>
        </p:nvSpPr>
        <p:spPr>
          <a:xfrm>
            <a:off x="8678798" y="4849268"/>
            <a:ext cx="380141" cy="277887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12</a:t>
            </a:r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600;p30"/>
          <p:cNvSpPr txBox="1">
            <a:spLocks noGrp="1"/>
          </p:cNvSpPr>
          <p:nvPr>
            <p:ph type="ctrTitle" idx="4294967295"/>
          </p:nvPr>
        </p:nvSpPr>
        <p:spPr>
          <a:xfrm>
            <a:off x="576295" y="167812"/>
            <a:ext cx="3676728" cy="4914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bg1"/>
                </a:solidFill>
                <a:latin typeface="Share Tech" panose="020B0604020202020204" charset="0"/>
              </a:rPr>
              <a:t>Ending a session </a:t>
            </a:r>
            <a:r>
              <a:rPr lang="en" sz="1800" dirty="0" smtClean="0">
                <a:solidFill>
                  <a:schemeClr val="bg1"/>
                </a:solidFill>
                <a:latin typeface="Share Tech" panose="020B0604020202020204" charset="0"/>
              </a:rPr>
              <a:t>(example)</a:t>
            </a:r>
            <a:endParaRPr sz="18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602" y="813264"/>
            <a:ext cx="5973361" cy="41657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5032" y="989475"/>
            <a:ext cx="54545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php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session_start</a:t>
            </a:r>
            <a:r>
              <a:rPr lang="en-US" sz="2000" dirty="0">
                <a:latin typeface="+mn-lt"/>
                <a:ea typeface="Cambria" panose="02040503050406030204" pitchFamily="18" charset="0"/>
              </a:rPr>
              <a:t>()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?&gt;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solidFill>
                  <a:srgbClr val="0000C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!DOCTYPE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html</a:t>
            </a:r>
            <a:r>
              <a:rPr lang="en-US" sz="2000" dirty="0">
                <a:solidFill>
                  <a:srgbClr val="0000C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solidFill>
                  <a:srgbClr val="0000C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html</a:t>
            </a:r>
            <a:r>
              <a:rPr lang="en-US" sz="2000" dirty="0">
                <a:solidFill>
                  <a:srgbClr val="0000C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solidFill>
                  <a:srgbClr val="0000C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body</a:t>
            </a:r>
            <a:r>
              <a:rPr lang="en-US" sz="2000" dirty="0" smtClean="0">
                <a:solidFill>
                  <a:srgbClr val="0000C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php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session_unset</a:t>
            </a:r>
            <a:r>
              <a:rPr lang="en-US" sz="2000" dirty="0" smtClean="0">
                <a:latin typeface="+mj-lt"/>
                <a:ea typeface="Cambria" panose="02040503050406030204" pitchFamily="18" charset="0"/>
              </a:rPr>
              <a:t>()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r>
              <a:rPr lang="en-US" sz="2000" dirty="0">
                <a:solidFill>
                  <a:srgbClr val="008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// remove all session variables</a:t>
            </a:r>
            <a:br>
              <a:rPr lang="en-US" sz="2000" dirty="0">
                <a:solidFill>
                  <a:srgbClr val="008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session_destroy</a:t>
            </a:r>
            <a:r>
              <a:rPr lang="en-US" sz="2000" dirty="0" smtClean="0">
                <a:latin typeface="+mj-lt"/>
                <a:ea typeface="Cambria" panose="02040503050406030204" pitchFamily="18" charset="0"/>
              </a:rPr>
              <a:t>()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// destroy the </a:t>
            </a:r>
            <a:r>
              <a:rPr lang="en-US" sz="2000" dirty="0" smtClean="0">
                <a:solidFill>
                  <a:srgbClr val="008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session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?&gt;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solidFill>
                  <a:srgbClr val="0000C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/body</a:t>
            </a:r>
            <a:r>
              <a:rPr lang="en-US" sz="2000" dirty="0">
                <a:solidFill>
                  <a:srgbClr val="0000C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solidFill>
                  <a:srgbClr val="0000C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/html</a:t>
            </a:r>
            <a:r>
              <a:rPr lang="en-US" sz="2000" dirty="0">
                <a:solidFill>
                  <a:srgbClr val="0000C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Google Shape;594;p29"/>
          <p:cNvSpPr/>
          <p:nvPr/>
        </p:nvSpPr>
        <p:spPr>
          <a:xfrm>
            <a:off x="8678798" y="4849268"/>
            <a:ext cx="380141" cy="277887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13</a:t>
            </a:r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Timeout</a:t>
            </a:r>
            <a:endParaRPr lang="en-US" dirty="0"/>
          </a:p>
        </p:txBody>
      </p:sp>
      <p:sp>
        <p:nvSpPr>
          <p:cNvPr id="59" name="Rectangle 1"/>
          <p:cNvSpPr txBox="1">
            <a:spLocks noChangeArrowheads="1"/>
          </p:cNvSpPr>
          <p:nvPr/>
        </p:nvSpPr>
        <p:spPr bwMode="auto">
          <a:xfrm>
            <a:off x="351990" y="1403281"/>
            <a:ext cx="8497066" cy="30440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Because HTTP is stateless, it is hard for the server to know when a user has finished a session</a:t>
            </a:r>
          </a:p>
          <a:p>
            <a:pPr eaLnBrk="0" fontAlgn="base" hangingPunct="0"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ideally, user explicitly logs out, but many users don't</a:t>
            </a:r>
          </a:p>
          <a:p>
            <a:pPr eaLnBrk="0" fontAlgn="base" hangingPunct="0"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server automatically cleans up old sessions after a period of time</a:t>
            </a:r>
          </a:p>
          <a:p>
            <a:pPr marL="800100" lvl="1" indent="-342900" eaLnBrk="0" fontAlgn="base" hangingPunct="0">
              <a:spcBef>
                <a:spcPts val="12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old session data consumes resources and may present a security risk</a:t>
            </a:r>
          </a:p>
          <a:p>
            <a:pPr marL="800100" lvl="1" indent="-342900" eaLnBrk="0" fontAlgn="base" hangingPunct="0">
              <a:spcBef>
                <a:spcPts val="12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adjustable in PHP server settings or with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onsolas" panose="020B0609020204030204" pitchFamily="49" charset="0"/>
              </a:rPr>
              <a:t>session_cache_expire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</a:t>
            </a:r>
          </a:p>
          <a:p>
            <a:pPr marL="800100" lvl="1" indent="-342900" eaLnBrk="0" fontAlgn="base" hangingPunct="0">
              <a:spcBef>
                <a:spcPts val="12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you can explicitly delete a session by calling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onsolas" panose="020B0609020204030204" pitchFamily="49" charset="0"/>
              </a:rPr>
              <a:t>session_destroy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0" name="Google Shape;594;p29"/>
          <p:cNvSpPr/>
          <p:nvPr/>
        </p:nvSpPr>
        <p:spPr>
          <a:xfrm>
            <a:off x="8658985" y="4861152"/>
            <a:ext cx="380141" cy="277887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14</a:t>
            </a:r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61;p47"/>
          <p:cNvSpPr txBox="1">
            <a:spLocks/>
          </p:cNvSpPr>
          <p:nvPr/>
        </p:nvSpPr>
        <p:spPr>
          <a:xfrm>
            <a:off x="2577476" y="1977655"/>
            <a:ext cx="3823200" cy="147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24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8000" dirty="0" smtClean="0"/>
              <a:t>THANKS !</a:t>
            </a:r>
            <a:endParaRPr lang="en-US" sz="8000" dirty="0"/>
          </a:p>
        </p:txBody>
      </p:sp>
      <p:grpSp>
        <p:nvGrpSpPr>
          <p:cNvPr id="8" name="Google Shape;8815;p54"/>
          <p:cNvGrpSpPr/>
          <p:nvPr/>
        </p:nvGrpSpPr>
        <p:grpSpPr>
          <a:xfrm>
            <a:off x="3809401" y="3812075"/>
            <a:ext cx="2984803" cy="475705"/>
            <a:chOff x="6953919" y="3907920"/>
            <a:chExt cx="1377300" cy="475705"/>
          </a:xfrm>
        </p:grpSpPr>
        <p:cxnSp>
          <p:nvCxnSpPr>
            <p:cNvPr id="9" name="Google Shape;8816;p54"/>
            <p:cNvCxnSpPr/>
            <p:nvPr/>
          </p:nvCxnSpPr>
          <p:spPr>
            <a:xfrm rot="10800000">
              <a:off x="7118546" y="4100689"/>
              <a:ext cx="0" cy="185100"/>
            </a:xfrm>
            <a:prstGeom prst="straightConnector1">
              <a:avLst/>
            </a:prstGeom>
            <a:noFill/>
            <a:ln w="19050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8817;p54"/>
            <p:cNvCxnSpPr/>
            <p:nvPr/>
          </p:nvCxnSpPr>
          <p:spPr>
            <a:xfrm>
              <a:off x="7480500" y="4197025"/>
              <a:ext cx="0" cy="186600"/>
            </a:xfrm>
            <a:prstGeom prst="straightConnector1">
              <a:avLst/>
            </a:prstGeom>
            <a:noFill/>
            <a:ln w="19050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8818;p54"/>
            <p:cNvCxnSpPr/>
            <p:nvPr/>
          </p:nvCxnSpPr>
          <p:spPr>
            <a:xfrm rot="10800000">
              <a:off x="7848574" y="3907920"/>
              <a:ext cx="0" cy="185100"/>
            </a:xfrm>
            <a:prstGeom prst="straightConnector1">
              <a:avLst/>
            </a:prstGeom>
            <a:noFill/>
            <a:ln w="19050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8819;p54"/>
            <p:cNvCxnSpPr/>
            <p:nvPr/>
          </p:nvCxnSpPr>
          <p:spPr>
            <a:xfrm>
              <a:off x="8218032" y="3997243"/>
              <a:ext cx="0" cy="197100"/>
            </a:xfrm>
            <a:prstGeom prst="straightConnector1">
              <a:avLst/>
            </a:prstGeom>
            <a:noFill/>
            <a:ln w="19050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8820;p54"/>
            <p:cNvCxnSpPr/>
            <p:nvPr/>
          </p:nvCxnSpPr>
          <p:spPr>
            <a:xfrm flipH="1">
              <a:off x="6953919" y="3961822"/>
              <a:ext cx="1377300" cy="376800"/>
            </a:xfrm>
            <a:prstGeom prst="straightConnector1">
              <a:avLst/>
            </a:prstGeom>
            <a:noFill/>
            <a:ln w="19050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" name="Google Shape;8521;p54"/>
          <p:cNvGrpSpPr/>
          <p:nvPr/>
        </p:nvGrpSpPr>
        <p:grpSpPr>
          <a:xfrm>
            <a:off x="6794204" y="84992"/>
            <a:ext cx="1570719" cy="294123"/>
            <a:chOff x="998425" y="1182125"/>
            <a:chExt cx="1065400" cy="199500"/>
          </a:xfrm>
        </p:grpSpPr>
        <p:sp>
          <p:nvSpPr>
            <p:cNvPr id="15" name="Google Shape;8522;p54"/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523;p54"/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524;p54"/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525;p54"/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526;p54"/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824218" y="1414744"/>
            <a:ext cx="4947579" cy="24742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 smtClean="0"/>
              <a:t>SESSION </a:t>
            </a:r>
            <a:br>
              <a:rPr lang="en" sz="8000" b="1" dirty="0" smtClean="0"/>
            </a:br>
            <a:r>
              <a:rPr lang="en" sz="8000" b="1" dirty="0" smtClean="0"/>
              <a:t>in </a:t>
            </a:r>
            <a:r>
              <a:rPr lang="en" sz="8000" b="1" dirty="0" smtClean="0">
                <a:solidFill>
                  <a:schemeClr val="accent2"/>
                </a:solidFill>
              </a:rPr>
              <a:t>PHP</a:t>
            </a:r>
            <a:endParaRPr sz="8000" b="1" dirty="0"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9825;p58"/>
          <p:cNvGrpSpPr/>
          <p:nvPr/>
        </p:nvGrpSpPr>
        <p:grpSpPr>
          <a:xfrm>
            <a:off x="748698" y="671705"/>
            <a:ext cx="955406" cy="1037520"/>
            <a:chOff x="1958520" y="2302574"/>
            <a:chExt cx="359213" cy="327807"/>
          </a:xfrm>
        </p:grpSpPr>
        <p:sp>
          <p:nvSpPr>
            <p:cNvPr id="54" name="Google Shape;9826;p58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827;p58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828;p58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13683;p64"/>
          <p:cNvGrpSpPr/>
          <p:nvPr/>
        </p:nvGrpSpPr>
        <p:grpSpPr>
          <a:xfrm>
            <a:off x="884865" y="835609"/>
            <a:ext cx="247585" cy="257242"/>
            <a:chOff x="1819576" y="1511679"/>
            <a:chExt cx="352103" cy="352103"/>
          </a:xfrm>
        </p:grpSpPr>
        <p:sp>
          <p:nvSpPr>
            <p:cNvPr id="58" name="Google Shape;13684;p64"/>
            <p:cNvSpPr/>
            <p:nvPr/>
          </p:nvSpPr>
          <p:spPr>
            <a:xfrm>
              <a:off x="1819576" y="1511679"/>
              <a:ext cx="352103" cy="352103"/>
            </a:xfrm>
            <a:custGeom>
              <a:avLst/>
              <a:gdLst/>
              <a:ahLst/>
              <a:cxnLst/>
              <a:rect l="l" t="t" r="r" b="b"/>
              <a:pathLst>
                <a:path w="11062" h="11062" extrusionOk="0">
                  <a:moveTo>
                    <a:pt x="6216" y="310"/>
                  </a:moveTo>
                  <a:cubicBezTo>
                    <a:pt x="6216" y="310"/>
                    <a:pt x="6240" y="310"/>
                    <a:pt x="6240" y="322"/>
                  </a:cubicBezTo>
                  <a:lnTo>
                    <a:pt x="6240" y="786"/>
                  </a:lnTo>
                  <a:cubicBezTo>
                    <a:pt x="6240" y="953"/>
                    <a:pt x="6335" y="1084"/>
                    <a:pt x="6502" y="1108"/>
                  </a:cubicBezTo>
                  <a:cubicBezTo>
                    <a:pt x="7025" y="1227"/>
                    <a:pt x="7514" y="1429"/>
                    <a:pt x="7966" y="1727"/>
                  </a:cubicBezTo>
                  <a:cubicBezTo>
                    <a:pt x="8022" y="1762"/>
                    <a:pt x="8086" y="1780"/>
                    <a:pt x="8150" y="1780"/>
                  </a:cubicBezTo>
                  <a:cubicBezTo>
                    <a:pt x="8236" y="1780"/>
                    <a:pt x="8321" y="1747"/>
                    <a:pt x="8383" y="1679"/>
                  </a:cubicBezTo>
                  <a:lnTo>
                    <a:pt x="8704" y="1346"/>
                  </a:lnTo>
                  <a:lnTo>
                    <a:pt x="8716" y="1346"/>
                  </a:lnTo>
                  <a:lnTo>
                    <a:pt x="9704" y="2334"/>
                  </a:lnTo>
                  <a:lnTo>
                    <a:pt x="9704" y="2346"/>
                  </a:lnTo>
                  <a:lnTo>
                    <a:pt x="9371" y="2679"/>
                  </a:lnTo>
                  <a:cubicBezTo>
                    <a:pt x="9252" y="2798"/>
                    <a:pt x="9240" y="2953"/>
                    <a:pt x="9335" y="3096"/>
                  </a:cubicBezTo>
                  <a:cubicBezTo>
                    <a:pt x="9609" y="3536"/>
                    <a:pt x="9823" y="4025"/>
                    <a:pt x="9943" y="4548"/>
                  </a:cubicBezTo>
                  <a:cubicBezTo>
                    <a:pt x="9966" y="4703"/>
                    <a:pt x="10109" y="4822"/>
                    <a:pt x="10264" y="4822"/>
                  </a:cubicBezTo>
                  <a:lnTo>
                    <a:pt x="10728" y="4822"/>
                  </a:lnTo>
                  <a:cubicBezTo>
                    <a:pt x="10728" y="4822"/>
                    <a:pt x="10752" y="4822"/>
                    <a:pt x="10752" y="4834"/>
                  </a:cubicBezTo>
                  <a:lnTo>
                    <a:pt x="10728" y="6239"/>
                  </a:lnTo>
                  <a:lnTo>
                    <a:pt x="10264" y="6239"/>
                  </a:lnTo>
                  <a:cubicBezTo>
                    <a:pt x="10109" y="6239"/>
                    <a:pt x="9966" y="6334"/>
                    <a:pt x="9943" y="6501"/>
                  </a:cubicBezTo>
                  <a:cubicBezTo>
                    <a:pt x="9823" y="7025"/>
                    <a:pt x="9633" y="7513"/>
                    <a:pt x="9335" y="7966"/>
                  </a:cubicBezTo>
                  <a:cubicBezTo>
                    <a:pt x="9240" y="8097"/>
                    <a:pt x="9252" y="8275"/>
                    <a:pt x="9371" y="8382"/>
                  </a:cubicBezTo>
                  <a:lnTo>
                    <a:pt x="9704" y="8704"/>
                  </a:lnTo>
                  <a:lnTo>
                    <a:pt x="9704" y="8716"/>
                  </a:lnTo>
                  <a:lnTo>
                    <a:pt x="8716" y="9704"/>
                  </a:lnTo>
                  <a:lnTo>
                    <a:pt x="8704" y="9704"/>
                  </a:lnTo>
                  <a:lnTo>
                    <a:pt x="8383" y="9370"/>
                  </a:lnTo>
                  <a:cubicBezTo>
                    <a:pt x="8317" y="9304"/>
                    <a:pt x="8236" y="9271"/>
                    <a:pt x="8155" y="9271"/>
                  </a:cubicBezTo>
                  <a:cubicBezTo>
                    <a:pt x="8090" y="9271"/>
                    <a:pt x="8024" y="9292"/>
                    <a:pt x="7966" y="9335"/>
                  </a:cubicBezTo>
                  <a:cubicBezTo>
                    <a:pt x="7514" y="9609"/>
                    <a:pt x="7025" y="9823"/>
                    <a:pt x="6502" y="9942"/>
                  </a:cubicBezTo>
                  <a:cubicBezTo>
                    <a:pt x="6359" y="9966"/>
                    <a:pt x="6240" y="10109"/>
                    <a:pt x="6240" y="10263"/>
                  </a:cubicBezTo>
                  <a:lnTo>
                    <a:pt x="6240" y="10728"/>
                  </a:lnTo>
                  <a:cubicBezTo>
                    <a:pt x="6240" y="10728"/>
                    <a:pt x="6240" y="10740"/>
                    <a:pt x="6216" y="10740"/>
                  </a:cubicBezTo>
                  <a:lnTo>
                    <a:pt x="4835" y="10740"/>
                  </a:lnTo>
                  <a:cubicBezTo>
                    <a:pt x="4835" y="10740"/>
                    <a:pt x="4823" y="10740"/>
                    <a:pt x="4823" y="10728"/>
                  </a:cubicBezTo>
                  <a:lnTo>
                    <a:pt x="4823" y="10263"/>
                  </a:lnTo>
                  <a:cubicBezTo>
                    <a:pt x="4823" y="10109"/>
                    <a:pt x="4716" y="9966"/>
                    <a:pt x="4549" y="9942"/>
                  </a:cubicBezTo>
                  <a:cubicBezTo>
                    <a:pt x="4037" y="9823"/>
                    <a:pt x="3537" y="9632"/>
                    <a:pt x="3096" y="9335"/>
                  </a:cubicBezTo>
                  <a:cubicBezTo>
                    <a:pt x="3037" y="9299"/>
                    <a:pt x="2977" y="9275"/>
                    <a:pt x="2918" y="9275"/>
                  </a:cubicBezTo>
                  <a:cubicBezTo>
                    <a:pt x="2823" y="9275"/>
                    <a:pt x="2751" y="9299"/>
                    <a:pt x="2680" y="9370"/>
                  </a:cubicBezTo>
                  <a:lnTo>
                    <a:pt x="2346" y="9704"/>
                  </a:lnTo>
                  <a:lnTo>
                    <a:pt x="2334" y="9704"/>
                  </a:lnTo>
                  <a:lnTo>
                    <a:pt x="1358" y="8716"/>
                  </a:lnTo>
                  <a:lnTo>
                    <a:pt x="1358" y="8704"/>
                  </a:lnTo>
                  <a:lnTo>
                    <a:pt x="1680" y="8382"/>
                  </a:lnTo>
                  <a:cubicBezTo>
                    <a:pt x="1799" y="8263"/>
                    <a:pt x="1811" y="8097"/>
                    <a:pt x="1727" y="7966"/>
                  </a:cubicBezTo>
                  <a:cubicBezTo>
                    <a:pt x="1441" y="7513"/>
                    <a:pt x="1239" y="7025"/>
                    <a:pt x="1120" y="6501"/>
                  </a:cubicBezTo>
                  <a:cubicBezTo>
                    <a:pt x="1084" y="6358"/>
                    <a:pt x="953" y="6239"/>
                    <a:pt x="787" y="6239"/>
                  </a:cubicBezTo>
                  <a:lnTo>
                    <a:pt x="322" y="6239"/>
                  </a:lnTo>
                  <a:cubicBezTo>
                    <a:pt x="322" y="6239"/>
                    <a:pt x="310" y="6239"/>
                    <a:pt x="310" y="6215"/>
                  </a:cubicBezTo>
                  <a:lnTo>
                    <a:pt x="310" y="4834"/>
                  </a:lnTo>
                  <a:cubicBezTo>
                    <a:pt x="310" y="4834"/>
                    <a:pt x="310" y="4822"/>
                    <a:pt x="322" y="4822"/>
                  </a:cubicBezTo>
                  <a:lnTo>
                    <a:pt x="787" y="4822"/>
                  </a:lnTo>
                  <a:cubicBezTo>
                    <a:pt x="953" y="4822"/>
                    <a:pt x="1084" y="4715"/>
                    <a:pt x="1120" y="4548"/>
                  </a:cubicBezTo>
                  <a:cubicBezTo>
                    <a:pt x="1239" y="4025"/>
                    <a:pt x="1430" y="3536"/>
                    <a:pt x="1727" y="3096"/>
                  </a:cubicBezTo>
                  <a:cubicBezTo>
                    <a:pt x="1811" y="2953"/>
                    <a:pt x="1799" y="2774"/>
                    <a:pt x="1680" y="2679"/>
                  </a:cubicBezTo>
                  <a:lnTo>
                    <a:pt x="1358" y="2346"/>
                  </a:lnTo>
                  <a:lnTo>
                    <a:pt x="1358" y="2334"/>
                  </a:lnTo>
                  <a:lnTo>
                    <a:pt x="2334" y="1346"/>
                  </a:lnTo>
                  <a:lnTo>
                    <a:pt x="2346" y="1346"/>
                  </a:lnTo>
                  <a:lnTo>
                    <a:pt x="2680" y="1679"/>
                  </a:lnTo>
                  <a:cubicBezTo>
                    <a:pt x="2748" y="1747"/>
                    <a:pt x="2832" y="1780"/>
                    <a:pt x="2916" y="1780"/>
                  </a:cubicBezTo>
                  <a:cubicBezTo>
                    <a:pt x="2978" y="1780"/>
                    <a:pt x="3041" y="1762"/>
                    <a:pt x="3096" y="1727"/>
                  </a:cubicBezTo>
                  <a:cubicBezTo>
                    <a:pt x="3537" y="1441"/>
                    <a:pt x="4037" y="1227"/>
                    <a:pt x="4549" y="1108"/>
                  </a:cubicBezTo>
                  <a:cubicBezTo>
                    <a:pt x="4704" y="1084"/>
                    <a:pt x="4823" y="953"/>
                    <a:pt x="4823" y="786"/>
                  </a:cubicBezTo>
                  <a:lnTo>
                    <a:pt x="4823" y="322"/>
                  </a:lnTo>
                  <a:cubicBezTo>
                    <a:pt x="4823" y="322"/>
                    <a:pt x="4823" y="310"/>
                    <a:pt x="4835" y="310"/>
                  </a:cubicBezTo>
                  <a:close/>
                  <a:moveTo>
                    <a:pt x="4835" y="0"/>
                  </a:moveTo>
                  <a:cubicBezTo>
                    <a:pt x="4656" y="0"/>
                    <a:pt x="4513" y="143"/>
                    <a:pt x="4513" y="322"/>
                  </a:cubicBezTo>
                  <a:lnTo>
                    <a:pt x="4513" y="786"/>
                  </a:lnTo>
                  <a:cubicBezTo>
                    <a:pt x="4513" y="786"/>
                    <a:pt x="4513" y="798"/>
                    <a:pt x="4489" y="798"/>
                  </a:cubicBezTo>
                  <a:cubicBezTo>
                    <a:pt x="3930" y="917"/>
                    <a:pt x="3406" y="1143"/>
                    <a:pt x="2930" y="1453"/>
                  </a:cubicBezTo>
                  <a:lnTo>
                    <a:pt x="2918" y="1453"/>
                  </a:lnTo>
                  <a:lnTo>
                    <a:pt x="2584" y="1131"/>
                  </a:lnTo>
                  <a:cubicBezTo>
                    <a:pt x="2519" y="1066"/>
                    <a:pt x="2436" y="1033"/>
                    <a:pt x="2351" y="1033"/>
                  </a:cubicBezTo>
                  <a:cubicBezTo>
                    <a:pt x="2266" y="1033"/>
                    <a:pt x="2180" y="1066"/>
                    <a:pt x="2108" y="1131"/>
                  </a:cubicBezTo>
                  <a:lnTo>
                    <a:pt x="1132" y="2108"/>
                  </a:lnTo>
                  <a:cubicBezTo>
                    <a:pt x="1001" y="2251"/>
                    <a:pt x="1001" y="2453"/>
                    <a:pt x="1132" y="2584"/>
                  </a:cubicBezTo>
                  <a:lnTo>
                    <a:pt x="1453" y="2917"/>
                  </a:lnTo>
                  <a:lnTo>
                    <a:pt x="1453" y="2929"/>
                  </a:lnTo>
                  <a:cubicBezTo>
                    <a:pt x="1144" y="3405"/>
                    <a:pt x="941" y="3941"/>
                    <a:pt x="799" y="4489"/>
                  </a:cubicBezTo>
                  <a:cubicBezTo>
                    <a:pt x="799" y="4489"/>
                    <a:pt x="799" y="4513"/>
                    <a:pt x="787" y="4513"/>
                  </a:cubicBezTo>
                  <a:lnTo>
                    <a:pt x="322" y="4513"/>
                  </a:lnTo>
                  <a:cubicBezTo>
                    <a:pt x="144" y="4513"/>
                    <a:pt x="1" y="4656"/>
                    <a:pt x="1" y="4834"/>
                  </a:cubicBezTo>
                  <a:lnTo>
                    <a:pt x="1" y="6215"/>
                  </a:lnTo>
                  <a:cubicBezTo>
                    <a:pt x="1" y="6394"/>
                    <a:pt x="144" y="6549"/>
                    <a:pt x="322" y="6549"/>
                  </a:cubicBezTo>
                  <a:lnTo>
                    <a:pt x="787" y="6549"/>
                  </a:lnTo>
                  <a:cubicBezTo>
                    <a:pt x="787" y="6549"/>
                    <a:pt x="799" y="6549"/>
                    <a:pt x="799" y="6561"/>
                  </a:cubicBezTo>
                  <a:cubicBezTo>
                    <a:pt x="918" y="7132"/>
                    <a:pt x="1144" y="7644"/>
                    <a:pt x="1453" y="8120"/>
                  </a:cubicBezTo>
                  <a:lnTo>
                    <a:pt x="1453" y="8144"/>
                  </a:lnTo>
                  <a:lnTo>
                    <a:pt x="1132" y="8466"/>
                  </a:lnTo>
                  <a:cubicBezTo>
                    <a:pt x="1001" y="8597"/>
                    <a:pt x="1001" y="8811"/>
                    <a:pt x="1132" y="8942"/>
                  </a:cubicBezTo>
                  <a:lnTo>
                    <a:pt x="2108" y="9930"/>
                  </a:lnTo>
                  <a:cubicBezTo>
                    <a:pt x="2180" y="9996"/>
                    <a:pt x="2266" y="10028"/>
                    <a:pt x="2351" y="10028"/>
                  </a:cubicBezTo>
                  <a:cubicBezTo>
                    <a:pt x="2436" y="10028"/>
                    <a:pt x="2519" y="9996"/>
                    <a:pt x="2584" y="9930"/>
                  </a:cubicBezTo>
                  <a:lnTo>
                    <a:pt x="2918" y="9597"/>
                  </a:lnTo>
                  <a:lnTo>
                    <a:pt x="2930" y="9597"/>
                  </a:lnTo>
                  <a:cubicBezTo>
                    <a:pt x="3406" y="9906"/>
                    <a:pt x="3942" y="10121"/>
                    <a:pt x="4489" y="10252"/>
                  </a:cubicBezTo>
                  <a:cubicBezTo>
                    <a:pt x="4489" y="10252"/>
                    <a:pt x="4513" y="10252"/>
                    <a:pt x="4513" y="10263"/>
                  </a:cubicBezTo>
                  <a:lnTo>
                    <a:pt x="4513" y="10728"/>
                  </a:lnTo>
                  <a:cubicBezTo>
                    <a:pt x="4513" y="10906"/>
                    <a:pt x="4656" y="11061"/>
                    <a:pt x="4835" y="11061"/>
                  </a:cubicBezTo>
                  <a:lnTo>
                    <a:pt x="6216" y="11061"/>
                  </a:lnTo>
                  <a:cubicBezTo>
                    <a:pt x="6394" y="11061"/>
                    <a:pt x="6549" y="10906"/>
                    <a:pt x="6549" y="10728"/>
                  </a:cubicBezTo>
                  <a:lnTo>
                    <a:pt x="6549" y="10263"/>
                  </a:lnTo>
                  <a:cubicBezTo>
                    <a:pt x="6549" y="10263"/>
                    <a:pt x="6549" y="10252"/>
                    <a:pt x="6561" y="10252"/>
                  </a:cubicBezTo>
                  <a:cubicBezTo>
                    <a:pt x="7133" y="10132"/>
                    <a:pt x="7645" y="9906"/>
                    <a:pt x="8121" y="9597"/>
                  </a:cubicBezTo>
                  <a:lnTo>
                    <a:pt x="8145" y="9597"/>
                  </a:lnTo>
                  <a:lnTo>
                    <a:pt x="8466" y="9930"/>
                  </a:lnTo>
                  <a:cubicBezTo>
                    <a:pt x="8532" y="9996"/>
                    <a:pt x="8618" y="10028"/>
                    <a:pt x="8704" y="10028"/>
                  </a:cubicBezTo>
                  <a:cubicBezTo>
                    <a:pt x="8791" y="10028"/>
                    <a:pt x="8877" y="9996"/>
                    <a:pt x="8942" y="9930"/>
                  </a:cubicBezTo>
                  <a:lnTo>
                    <a:pt x="9931" y="8942"/>
                  </a:lnTo>
                  <a:cubicBezTo>
                    <a:pt x="10062" y="8811"/>
                    <a:pt x="10062" y="8597"/>
                    <a:pt x="9931" y="8466"/>
                  </a:cubicBezTo>
                  <a:lnTo>
                    <a:pt x="9597" y="8144"/>
                  </a:lnTo>
                  <a:lnTo>
                    <a:pt x="9597" y="8120"/>
                  </a:lnTo>
                  <a:cubicBezTo>
                    <a:pt x="9919" y="7644"/>
                    <a:pt x="10121" y="7108"/>
                    <a:pt x="10252" y="6561"/>
                  </a:cubicBezTo>
                  <a:cubicBezTo>
                    <a:pt x="10252" y="6561"/>
                    <a:pt x="10252" y="6549"/>
                    <a:pt x="10264" y="6549"/>
                  </a:cubicBezTo>
                  <a:lnTo>
                    <a:pt x="10728" y="6549"/>
                  </a:lnTo>
                  <a:cubicBezTo>
                    <a:pt x="10907" y="6549"/>
                    <a:pt x="11062" y="6394"/>
                    <a:pt x="11062" y="6215"/>
                  </a:cubicBezTo>
                  <a:lnTo>
                    <a:pt x="11062" y="4834"/>
                  </a:lnTo>
                  <a:cubicBezTo>
                    <a:pt x="11062" y="4656"/>
                    <a:pt x="10907" y="4513"/>
                    <a:pt x="10728" y="4513"/>
                  </a:cubicBezTo>
                  <a:lnTo>
                    <a:pt x="10264" y="4513"/>
                  </a:lnTo>
                  <a:cubicBezTo>
                    <a:pt x="10264" y="4513"/>
                    <a:pt x="10252" y="4513"/>
                    <a:pt x="10252" y="4489"/>
                  </a:cubicBezTo>
                  <a:cubicBezTo>
                    <a:pt x="10133" y="3929"/>
                    <a:pt x="9907" y="3405"/>
                    <a:pt x="9597" y="2929"/>
                  </a:cubicBezTo>
                  <a:lnTo>
                    <a:pt x="9597" y="2917"/>
                  </a:lnTo>
                  <a:lnTo>
                    <a:pt x="9931" y="2584"/>
                  </a:lnTo>
                  <a:cubicBezTo>
                    <a:pt x="10062" y="2453"/>
                    <a:pt x="10062" y="2239"/>
                    <a:pt x="9931" y="2108"/>
                  </a:cubicBezTo>
                  <a:lnTo>
                    <a:pt x="8942" y="1131"/>
                  </a:lnTo>
                  <a:cubicBezTo>
                    <a:pt x="8877" y="1066"/>
                    <a:pt x="8791" y="1033"/>
                    <a:pt x="8704" y="1033"/>
                  </a:cubicBezTo>
                  <a:cubicBezTo>
                    <a:pt x="8618" y="1033"/>
                    <a:pt x="8532" y="1066"/>
                    <a:pt x="8466" y="1131"/>
                  </a:cubicBezTo>
                  <a:lnTo>
                    <a:pt x="8145" y="1453"/>
                  </a:lnTo>
                  <a:lnTo>
                    <a:pt x="8121" y="1453"/>
                  </a:lnTo>
                  <a:cubicBezTo>
                    <a:pt x="7645" y="1143"/>
                    <a:pt x="7109" y="941"/>
                    <a:pt x="6561" y="798"/>
                  </a:cubicBezTo>
                  <a:cubicBezTo>
                    <a:pt x="6561" y="798"/>
                    <a:pt x="6549" y="798"/>
                    <a:pt x="6549" y="786"/>
                  </a:cubicBezTo>
                  <a:lnTo>
                    <a:pt x="6549" y="322"/>
                  </a:lnTo>
                  <a:cubicBezTo>
                    <a:pt x="6549" y="143"/>
                    <a:pt x="6394" y="0"/>
                    <a:pt x="621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685;p64"/>
            <p:cNvSpPr/>
            <p:nvPr/>
          </p:nvSpPr>
          <p:spPr>
            <a:xfrm>
              <a:off x="1885146" y="1578204"/>
              <a:ext cx="182322" cy="180603"/>
            </a:xfrm>
            <a:custGeom>
              <a:avLst/>
              <a:gdLst/>
              <a:ahLst/>
              <a:cxnLst/>
              <a:rect l="l" t="t" r="r" b="b"/>
              <a:pathLst>
                <a:path w="5728" h="5674" extrusionOk="0">
                  <a:moveTo>
                    <a:pt x="3502" y="0"/>
                  </a:moveTo>
                  <a:cubicBezTo>
                    <a:pt x="3438" y="0"/>
                    <a:pt x="3374" y="2"/>
                    <a:pt x="3311" y="6"/>
                  </a:cubicBezTo>
                  <a:cubicBezTo>
                    <a:pt x="2453" y="53"/>
                    <a:pt x="1644" y="411"/>
                    <a:pt x="1048" y="1018"/>
                  </a:cubicBezTo>
                  <a:cubicBezTo>
                    <a:pt x="441" y="1625"/>
                    <a:pt x="84" y="2435"/>
                    <a:pt x="36" y="3280"/>
                  </a:cubicBezTo>
                  <a:cubicBezTo>
                    <a:pt x="1" y="4125"/>
                    <a:pt x="263" y="4959"/>
                    <a:pt x="798" y="5614"/>
                  </a:cubicBezTo>
                  <a:cubicBezTo>
                    <a:pt x="834" y="5661"/>
                    <a:pt x="870" y="5673"/>
                    <a:pt x="917" y="5673"/>
                  </a:cubicBezTo>
                  <a:cubicBezTo>
                    <a:pt x="953" y="5673"/>
                    <a:pt x="989" y="5661"/>
                    <a:pt x="1025" y="5649"/>
                  </a:cubicBezTo>
                  <a:cubicBezTo>
                    <a:pt x="1096" y="5590"/>
                    <a:pt x="1096" y="5483"/>
                    <a:pt x="1048" y="5423"/>
                  </a:cubicBezTo>
                  <a:cubicBezTo>
                    <a:pt x="572" y="4828"/>
                    <a:pt x="322" y="4066"/>
                    <a:pt x="370" y="3304"/>
                  </a:cubicBezTo>
                  <a:cubicBezTo>
                    <a:pt x="417" y="2530"/>
                    <a:pt x="727" y="1804"/>
                    <a:pt x="1275" y="1256"/>
                  </a:cubicBezTo>
                  <a:cubicBezTo>
                    <a:pt x="1822" y="708"/>
                    <a:pt x="2560" y="375"/>
                    <a:pt x="3334" y="351"/>
                  </a:cubicBezTo>
                  <a:cubicBezTo>
                    <a:pt x="3397" y="347"/>
                    <a:pt x="3459" y="345"/>
                    <a:pt x="3521" y="345"/>
                  </a:cubicBezTo>
                  <a:cubicBezTo>
                    <a:pt x="4227" y="345"/>
                    <a:pt x="4895" y="592"/>
                    <a:pt x="5442" y="1030"/>
                  </a:cubicBezTo>
                  <a:cubicBezTo>
                    <a:pt x="5473" y="1055"/>
                    <a:pt x="5510" y="1068"/>
                    <a:pt x="5547" y="1068"/>
                  </a:cubicBezTo>
                  <a:cubicBezTo>
                    <a:pt x="5595" y="1068"/>
                    <a:pt x="5641" y="1046"/>
                    <a:pt x="5668" y="1006"/>
                  </a:cubicBezTo>
                  <a:cubicBezTo>
                    <a:pt x="5727" y="911"/>
                    <a:pt x="5716" y="815"/>
                    <a:pt x="5656" y="768"/>
                  </a:cubicBezTo>
                  <a:cubicBezTo>
                    <a:pt x="5050" y="272"/>
                    <a:pt x="4291" y="0"/>
                    <a:pt x="35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686;p64"/>
            <p:cNvSpPr/>
            <p:nvPr/>
          </p:nvSpPr>
          <p:spPr>
            <a:xfrm>
              <a:off x="1923820" y="1610193"/>
              <a:ext cx="183054" cy="186874"/>
            </a:xfrm>
            <a:custGeom>
              <a:avLst/>
              <a:gdLst/>
              <a:ahLst/>
              <a:cxnLst/>
              <a:rect l="l" t="t" r="r" b="b"/>
              <a:pathLst>
                <a:path w="5751" h="5871" extrusionOk="0">
                  <a:moveTo>
                    <a:pt x="3310" y="358"/>
                  </a:moveTo>
                  <a:lnTo>
                    <a:pt x="3310" y="1025"/>
                  </a:lnTo>
                  <a:cubicBezTo>
                    <a:pt x="3310" y="1132"/>
                    <a:pt x="3274" y="1251"/>
                    <a:pt x="3227" y="1334"/>
                  </a:cubicBezTo>
                  <a:lnTo>
                    <a:pt x="3155" y="1501"/>
                  </a:lnTo>
                  <a:cubicBezTo>
                    <a:pt x="3143" y="1525"/>
                    <a:pt x="3143" y="1549"/>
                    <a:pt x="3143" y="1573"/>
                  </a:cubicBezTo>
                  <a:lnTo>
                    <a:pt x="3143" y="1918"/>
                  </a:lnTo>
                  <a:cubicBezTo>
                    <a:pt x="3143" y="2156"/>
                    <a:pt x="3048" y="2382"/>
                    <a:pt x="2869" y="2549"/>
                  </a:cubicBezTo>
                  <a:cubicBezTo>
                    <a:pt x="2691" y="2704"/>
                    <a:pt x="2477" y="2799"/>
                    <a:pt x="2226" y="2799"/>
                  </a:cubicBezTo>
                  <a:cubicBezTo>
                    <a:pt x="1774" y="2787"/>
                    <a:pt x="1381" y="2370"/>
                    <a:pt x="1381" y="1870"/>
                  </a:cubicBezTo>
                  <a:lnTo>
                    <a:pt x="1381" y="1573"/>
                  </a:lnTo>
                  <a:cubicBezTo>
                    <a:pt x="1381" y="1549"/>
                    <a:pt x="1381" y="1525"/>
                    <a:pt x="1369" y="1501"/>
                  </a:cubicBezTo>
                  <a:lnTo>
                    <a:pt x="1262" y="1311"/>
                  </a:lnTo>
                  <a:cubicBezTo>
                    <a:pt x="1238" y="1227"/>
                    <a:pt x="1203" y="1156"/>
                    <a:pt x="1203" y="1072"/>
                  </a:cubicBezTo>
                  <a:lnTo>
                    <a:pt x="1203" y="1049"/>
                  </a:lnTo>
                  <a:cubicBezTo>
                    <a:pt x="1203" y="668"/>
                    <a:pt x="1524" y="358"/>
                    <a:pt x="1905" y="358"/>
                  </a:cubicBezTo>
                  <a:close/>
                  <a:moveTo>
                    <a:pt x="1905" y="3049"/>
                  </a:moveTo>
                  <a:cubicBezTo>
                    <a:pt x="2012" y="3085"/>
                    <a:pt x="2119" y="3108"/>
                    <a:pt x="2238" y="3108"/>
                  </a:cubicBezTo>
                  <a:lnTo>
                    <a:pt x="2274" y="3108"/>
                  </a:lnTo>
                  <a:cubicBezTo>
                    <a:pt x="2393" y="3108"/>
                    <a:pt x="2512" y="3097"/>
                    <a:pt x="2631" y="3049"/>
                  </a:cubicBezTo>
                  <a:lnTo>
                    <a:pt x="2631" y="3049"/>
                  </a:lnTo>
                  <a:cubicBezTo>
                    <a:pt x="2619" y="3108"/>
                    <a:pt x="2631" y="3156"/>
                    <a:pt x="2655" y="3204"/>
                  </a:cubicBezTo>
                  <a:lnTo>
                    <a:pt x="2512" y="3335"/>
                  </a:lnTo>
                  <a:cubicBezTo>
                    <a:pt x="2441" y="3406"/>
                    <a:pt x="2357" y="3442"/>
                    <a:pt x="2262" y="3442"/>
                  </a:cubicBezTo>
                  <a:cubicBezTo>
                    <a:pt x="2179" y="3442"/>
                    <a:pt x="2084" y="3406"/>
                    <a:pt x="2012" y="3335"/>
                  </a:cubicBezTo>
                  <a:lnTo>
                    <a:pt x="1881" y="3204"/>
                  </a:lnTo>
                  <a:cubicBezTo>
                    <a:pt x="1893" y="3156"/>
                    <a:pt x="1905" y="3108"/>
                    <a:pt x="1905" y="3049"/>
                  </a:cubicBezTo>
                  <a:close/>
                  <a:moveTo>
                    <a:pt x="2810" y="3466"/>
                  </a:moveTo>
                  <a:cubicBezTo>
                    <a:pt x="2858" y="3501"/>
                    <a:pt x="2905" y="3513"/>
                    <a:pt x="2941" y="3525"/>
                  </a:cubicBezTo>
                  <a:lnTo>
                    <a:pt x="3524" y="3692"/>
                  </a:lnTo>
                  <a:cubicBezTo>
                    <a:pt x="3679" y="3739"/>
                    <a:pt x="3774" y="3870"/>
                    <a:pt x="3774" y="4037"/>
                  </a:cubicBezTo>
                  <a:lnTo>
                    <a:pt x="3774" y="5132"/>
                  </a:lnTo>
                  <a:lnTo>
                    <a:pt x="3822" y="5132"/>
                  </a:lnTo>
                  <a:cubicBezTo>
                    <a:pt x="3703" y="5204"/>
                    <a:pt x="3584" y="5263"/>
                    <a:pt x="3453" y="5311"/>
                  </a:cubicBezTo>
                  <a:lnTo>
                    <a:pt x="3453" y="4335"/>
                  </a:lnTo>
                  <a:cubicBezTo>
                    <a:pt x="3453" y="4240"/>
                    <a:pt x="3381" y="4168"/>
                    <a:pt x="3286" y="4168"/>
                  </a:cubicBezTo>
                  <a:cubicBezTo>
                    <a:pt x="3203" y="4168"/>
                    <a:pt x="3119" y="4240"/>
                    <a:pt x="3119" y="4335"/>
                  </a:cubicBezTo>
                  <a:lnTo>
                    <a:pt x="3119" y="5430"/>
                  </a:lnTo>
                  <a:cubicBezTo>
                    <a:pt x="2881" y="5502"/>
                    <a:pt x="2655" y="5537"/>
                    <a:pt x="2405" y="5549"/>
                  </a:cubicBezTo>
                  <a:lnTo>
                    <a:pt x="2262" y="5549"/>
                  </a:lnTo>
                  <a:cubicBezTo>
                    <a:pt x="1965" y="5549"/>
                    <a:pt x="1667" y="5502"/>
                    <a:pt x="1381" y="5430"/>
                  </a:cubicBezTo>
                  <a:lnTo>
                    <a:pt x="1381" y="4335"/>
                  </a:lnTo>
                  <a:cubicBezTo>
                    <a:pt x="1381" y="4240"/>
                    <a:pt x="1310" y="4168"/>
                    <a:pt x="1214" y="4168"/>
                  </a:cubicBezTo>
                  <a:cubicBezTo>
                    <a:pt x="1131" y="4168"/>
                    <a:pt x="1060" y="4240"/>
                    <a:pt x="1060" y="4335"/>
                  </a:cubicBezTo>
                  <a:lnTo>
                    <a:pt x="1060" y="5311"/>
                  </a:lnTo>
                  <a:cubicBezTo>
                    <a:pt x="941" y="5252"/>
                    <a:pt x="798" y="5192"/>
                    <a:pt x="679" y="5132"/>
                  </a:cubicBezTo>
                  <a:lnTo>
                    <a:pt x="679" y="4037"/>
                  </a:lnTo>
                  <a:cubicBezTo>
                    <a:pt x="679" y="3870"/>
                    <a:pt x="786" y="3739"/>
                    <a:pt x="941" y="3692"/>
                  </a:cubicBezTo>
                  <a:lnTo>
                    <a:pt x="1512" y="3525"/>
                  </a:lnTo>
                  <a:cubicBezTo>
                    <a:pt x="1560" y="3513"/>
                    <a:pt x="1619" y="3501"/>
                    <a:pt x="1655" y="3466"/>
                  </a:cubicBezTo>
                  <a:lnTo>
                    <a:pt x="1750" y="3573"/>
                  </a:lnTo>
                  <a:cubicBezTo>
                    <a:pt x="1893" y="3704"/>
                    <a:pt x="2072" y="3763"/>
                    <a:pt x="2226" y="3763"/>
                  </a:cubicBezTo>
                  <a:cubicBezTo>
                    <a:pt x="2405" y="3763"/>
                    <a:pt x="2572" y="3704"/>
                    <a:pt x="2703" y="3573"/>
                  </a:cubicBezTo>
                  <a:lnTo>
                    <a:pt x="2810" y="3466"/>
                  </a:lnTo>
                  <a:close/>
                  <a:moveTo>
                    <a:pt x="1893" y="1"/>
                  </a:moveTo>
                  <a:cubicBezTo>
                    <a:pt x="1322" y="1"/>
                    <a:pt x="869" y="465"/>
                    <a:pt x="869" y="1025"/>
                  </a:cubicBezTo>
                  <a:lnTo>
                    <a:pt x="869" y="1037"/>
                  </a:lnTo>
                  <a:cubicBezTo>
                    <a:pt x="869" y="1168"/>
                    <a:pt x="893" y="1311"/>
                    <a:pt x="953" y="1430"/>
                  </a:cubicBezTo>
                  <a:lnTo>
                    <a:pt x="1048" y="1596"/>
                  </a:lnTo>
                  <a:lnTo>
                    <a:pt x="1048" y="1858"/>
                  </a:lnTo>
                  <a:cubicBezTo>
                    <a:pt x="1048" y="2275"/>
                    <a:pt x="1250" y="2644"/>
                    <a:pt x="1560" y="2882"/>
                  </a:cubicBezTo>
                  <a:lnTo>
                    <a:pt x="1560" y="3037"/>
                  </a:lnTo>
                  <a:cubicBezTo>
                    <a:pt x="1560" y="3108"/>
                    <a:pt x="1500" y="3180"/>
                    <a:pt x="1429" y="3216"/>
                  </a:cubicBezTo>
                  <a:lnTo>
                    <a:pt x="845" y="3382"/>
                  </a:lnTo>
                  <a:cubicBezTo>
                    <a:pt x="548" y="3466"/>
                    <a:pt x="357" y="3739"/>
                    <a:pt x="357" y="4037"/>
                  </a:cubicBezTo>
                  <a:lnTo>
                    <a:pt x="357" y="4906"/>
                  </a:lnTo>
                  <a:cubicBezTo>
                    <a:pt x="333" y="4894"/>
                    <a:pt x="310" y="4859"/>
                    <a:pt x="286" y="4847"/>
                  </a:cubicBezTo>
                  <a:cubicBezTo>
                    <a:pt x="256" y="4822"/>
                    <a:pt x="220" y="4810"/>
                    <a:pt x="185" y="4810"/>
                  </a:cubicBezTo>
                  <a:cubicBezTo>
                    <a:pt x="135" y="4810"/>
                    <a:pt x="87" y="4834"/>
                    <a:pt x="60" y="4882"/>
                  </a:cubicBezTo>
                  <a:cubicBezTo>
                    <a:pt x="0" y="4954"/>
                    <a:pt x="12" y="5061"/>
                    <a:pt x="95" y="5097"/>
                  </a:cubicBezTo>
                  <a:cubicBezTo>
                    <a:pt x="702" y="5597"/>
                    <a:pt x="1476" y="5871"/>
                    <a:pt x="2262" y="5871"/>
                  </a:cubicBezTo>
                  <a:lnTo>
                    <a:pt x="2429" y="5871"/>
                  </a:lnTo>
                  <a:cubicBezTo>
                    <a:pt x="3286" y="5835"/>
                    <a:pt x="4096" y="5478"/>
                    <a:pt x="4691" y="4859"/>
                  </a:cubicBezTo>
                  <a:cubicBezTo>
                    <a:pt x="5298" y="4251"/>
                    <a:pt x="5655" y="3454"/>
                    <a:pt x="5703" y="2596"/>
                  </a:cubicBezTo>
                  <a:cubicBezTo>
                    <a:pt x="5751" y="1751"/>
                    <a:pt x="5477" y="918"/>
                    <a:pt x="4941" y="263"/>
                  </a:cubicBezTo>
                  <a:cubicBezTo>
                    <a:pt x="4908" y="223"/>
                    <a:pt x="4861" y="206"/>
                    <a:pt x="4815" y="206"/>
                  </a:cubicBezTo>
                  <a:cubicBezTo>
                    <a:pt x="4778" y="206"/>
                    <a:pt x="4742" y="218"/>
                    <a:pt x="4715" y="239"/>
                  </a:cubicBezTo>
                  <a:cubicBezTo>
                    <a:pt x="4643" y="299"/>
                    <a:pt x="4643" y="406"/>
                    <a:pt x="4691" y="465"/>
                  </a:cubicBezTo>
                  <a:cubicBezTo>
                    <a:pt x="5167" y="1061"/>
                    <a:pt x="5417" y="1811"/>
                    <a:pt x="5370" y="2573"/>
                  </a:cubicBezTo>
                  <a:cubicBezTo>
                    <a:pt x="5334" y="3347"/>
                    <a:pt x="5013" y="4073"/>
                    <a:pt x="4465" y="4632"/>
                  </a:cubicBezTo>
                  <a:cubicBezTo>
                    <a:pt x="4358" y="4728"/>
                    <a:pt x="4262" y="4823"/>
                    <a:pt x="4155" y="4906"/>
                  </a:cubicBezTo>
                  <a:lnTo>
                    <a:pt x="4155" y="4037"/>
                  </a:lnTo>
                  <a:cubicBezTo>
                    <a:pt x="4155" y="3739"/>
                    <a:pt x="3941" y="3466"/>
                    <a:pt x="3667" y="3382"/>
                  </a:cubicBezTo>
                  <a:lnTo>
                    <a:pt x="3084" y="3216"/>
                  </a:lnTo>
                  <a:cubicBezTo>
                    <a:pt x="3012" y="3180"/>
                    <a:pt x="2953" y="3120"/>
                    <a:pt x="2953" y="3037"/>
                  </a:cubicBezTo>
                  <a:lnTo>
                    <a:pt x="2953" y="2906"/>
                  </a:lnTo>
                  <a:cubicBezTo>
                    <a:pt x="3012" y="2858"/>
                    <a:pt x="3048" y="2823"/>
                    <a:pt x="3096" y="2763"/>
                  </a:cubicBezTo>
                  <a:cubicBezTo>
                    <a:pt x="3334" y="2549"/>
                    <a:pt x="3453" y="2227"/>
                    <a:pt x="3453" y="1906"/>
                  </a:cubicBezTo>
                  <a:lnTo>
                    <a:pt x="3453" y="1596"/>
                  </a:lnTo>
                  <a:lnTo>
                    <a:pt x="3512" y="1453"/>
                  </a:lnTo>
                  <a:cubicBezTo>
                    <a:pt x="3584" y="1311"/>
                    <a:pt x="3620" y="1156"/>
                    <a:pt x="3620" y="1001"/>
                  </a:cubicBezTo>
                  <a:lnTo>
                    <a:pt x="3620" y="168"/>
                  </a:lnTo>
                  <a:cubicBezTo>
                    <a:pt x="3620" y="72"/>
                    <a:pt x="3548" y="1"/>
                    <a:pt x="3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687;p64"/>
            <p:cNvSpPr/>
            <p:nvPr/>
          </p:nvSpPr>
          <p:spPr>
            <a:xfrm>
              <a:off x="1974207" y="1638617"/>
              <a:ext cx="43989" cy="15597"/>
            </a:xfrm>
            <a:custGeom>
              <a:avLst/>
              <a:gdLst/>
              <a:ahLst/>
              <a:cxnLst/>
              <a:rect l="l" t="t" r="r" b="b"/>
              <a:pathLst>
                <a:path w="1382" h="490" extrusionOk="0">
                  <a:moveTo>
                    <a:pt x="155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70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6"/>
                  </a:cubicBezTo>
                  <a:cubicBezTo>
                    <a:pt x="1382" y="322"/>
                    <a:pt x="1346" y="227"/>
                    <a:pt x="1275" y="191"/>
                  </a:cubicBezTo>
                  <a:cubicBezTo>
                    <a:pt x="905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1923;p61"/>
          <p:cNvGrpSpPr/>
          <p:nvPr/>
        </p:nvGrpSpPr>
        <p:grpSpPr>
          <a:xfrm>
            <a:off x="1320602" y="1065158"/>
            <a:ext cx="183332" cy="201112"/>
            <a:chOff x="2185372" y="1957799"/>
            <a:chExt cx="366664" cy="366981"/>
          </a:xfrm>
        </p:grpSpPr>
        <p:sp>
          <p:nvSpPr>
            <p:cNvPr id="63" name="Google Shape;11924;p61"/>
            <p:cNvSpPr/>
            <p:nvPr/>
          </p:nvSpPr>
          <p:spPr>
            <a:xfrm>
              <a:off x="2228742" y="2000853"/>
              <a:ext cx="75082" cy="74226"/>
            </a:xfrm>
            <a:custGeom>
              <a:avLst/>
              <a:gdLst/>
              <a:ahLst/>
              <a:cxnLst/>
              <a:rect l="l" t="t" r="r" b="b"/>
              <a:pathLst>
                <a:path w="2370" h="2343" extrusionOk="0">
                  <a:moveTo>
                    <a:pt x="179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lnTo>
                    <a:pt x="2072" y="2295"/>
                  </a:lnTo>
                  <a:cubicBezTo>
                    <a:pt x="2096" y="2331"/>
                    <a:pt x="2144" y="2343"/>
                    <a:pt x="2191" y="2343"/>
                  </a:cubicBezTo>
                  <a:cubicBezTo>
                    <a:pt x="2227" y="2343"/>
                    <a:pt x="2275" y="2331"/>
                    <a:pt x="2310" y="2295"/>
                  </a:cubicBezTo>
                  <a:cubicBezTo>
                    <a:pt x="2370" y="2235"/>
                    <a:pt x="2370" y="2116"/>
                    <a:pt x="2310" y="2057"/>
                  </a:cubicBezTo>
                  <a:lnTo>
                    <a:pt x="298" y="45"/>
                  </a:lnTo>
                  <a:cubicBezTo>
                    <a:pt x="269" y="15"/>
                    <a:pt x="22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925;p61"/>
            <p:cNvSpPr/>
            <p:nvPr/>
          </p:nvSpPr>
          <p:spPr>
            <a:xfrm>
              <a:off x="2188001" y="2067159"/>
              <a:ext cx="98873" cy="35070"/>
            </a:xfrm>
            <a:custGeom>
              <a:avLst/>
              <a:gdLst/>
              <a:ahLst/>
              <a:cxnLst/>
              <a:rect l="l" t="t" r="r" b="b"/>
              <a:pathLst>
                <a:path w="3121" h="1107" extrusionOk="0">
                  <a:moveTo>
                    <a:pt x="188" y="1"/>
                  </a:moveTo>
                  <a:cubicBezTo>
                    <a:pt x="120" y="1"/>
                    <a:pt x="56" y="54"/>
                    <a:pt x="37" y="131"/>
                  </a:cubicBezTo>
                  <a:cubicBezTo>
                    <a:pt x="1" y="214"/>
                    <a:pt x="60" y="309"/>
                    <a:pt x="156" y="333"/>
                  </a:cubicBezTo>
                  <a:lnTo>
                    <a:pt x="2882" y="1107"/>
                  </a:lnTo>
                  <a:lnTo>
                    <a:pt x="2918" y="1107"/>
                  </a:lnTo>
                  <a:cubicBezTo>
                    <a:pt x="3001" y="1107"/>
                    <a:pt x="3073" y="1071"/>
                    <a:pt x="3085" y="988"/>
                  </a:cubicBezTo>
                  <a:cubicBezTo>
                    <a:pt x="3120" y="904"/>
                    <a:pt x="3061" y="809"/>
                    <a:pt x="2965" y="785"/>
                  </a:cubicBezTo>
                  <a:lnTo>
                    <a:pt x="239" y="11"/>
                  </a:lnTo>
                  <a:cubicBezTo>
                    <a:pt x="222" y="4"/>
                    <a:pt x="205" y="1"/>
                    <a:pt x="1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926;p61"/>
            <p:cNvSpPr/>
            <p:nvPr/>
          </p:nvSpPr>
          <p:spPr>
            <a:xfrm>
              <a:off x="2185372" y="2119114"/>
              <a:ext cx="97733" cy="37066"/>
            </a:xfrm>
            <a:custGeom>
              <a:avLst/>
              <a:gdLst/>
              <a:ahLst/>
              <a:cxnLst/>
              <a:rect l="l" t="t" r="r" b="b"/>
              <a:pathLst>
                <a:path w="3085" h="1170" extrusionOk="0">
                  <a:moveTo>
                    <a:pt x="2872" y="1"/>
                  </a:moveTo>
                  <a:cubicBezTo>
                    <a:pt x="2863" y="1"/>
                    <a:pt x="2855" y="1"/>
                    <a:pt x="2846" y="3"/>
                  </a:cubicBezTo>
                  <a:lnTo>
                    <a:pt x="131" y="836"/>
                  </a:lnTo>
                  <a:cubicBezTo>
                    <a:pt x="48" y="872"/>
                    <a:pt x="0" y="955"/>
                    <a:pt x="12" y="1050"/>
                  </a:cubicBezTo>
                  <a:cubicBezTo>
                    <a:pt x="48" y="1122"/>
                    <a:pt x="108" y="1169"/>
                    <a:pt x="179" y="1169"/>
                  </a:cubicBezTo>
                  <a:cubicBezTo>
                    <a:pt x="191" y="1169"/>
                    <a:pt x="203" y="1169"/>
                    <a:pt x="227" y="1158"/>
                  </a:cubicBezTo>
                  <a:lnTo>
                    <a:pt x="2929" y="324"/>
                  </a:lnTo>
                  <a:cubicBezTo>
                    <a:pt x="3037" y="300"/>
                    <a:pt x="3084" y="217"/>
                    <a:pt x="3048" y="122"/>
                  </a:cubicBezTo>
                  <a:cubicBezTo>
                    <a:pt x="3027" y="47"/>
                    <a:pt x="2948" y="1"/>
                    <a:pt x="28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927;p61"/>
            <p:cNvSpPr/>
            <p:nvPr/>
          </p:nvSpPr>
          <p:spPr>
            <a:xfrm>
              <a:off x="2294763" y="1960587"/>
              <a:ext cx="36242" cy="97131"/>
            </a:xfrm>
            <a:custGeom>
              <a:avLst/>
              <a:gdLst/>
              <a:ahLst/>
              <a:cxnLst/>
              <a:rect l="l" t="t" r="r" b="b"/>
              <a:pathLst>
                <a:path w="1144" h="3066" extrusionOk="0">
                  <a:moveTo>
                    <a:pt x="185" y="1"/>
                  </a:moveTo>
                  <a:cubicBezTo>
                    <a:pt x="172" y="1"/>
                    <a:pt x="158" y="2"/>
                    <a:pt x="143" y="6"/>
                  </a:cubicBezTo>
                  <a:cubicBezTo>
                    <a:pt x="60" y="42"/>
                    <a:pt x="0" y="125"/>
                    <a:pt x="24" y="220"/>
                  </a:cubicBezTo>
                  <a:lnTo>
                    <a:pt x="798" y="2947"/>
                  </a:lnTo>
                  <a:cubicBezTo>
                    <a:pt x="822" y="3018"/>
                    <a:pt x="893" y="3066"/>
                    <a:pt x="965" y="3066"/>
                  </a:cubicBezTo>
                  <a:lnTo>
                    <a:pt x="1012" y="3066"/>
                  </a:lnTo>
                  <a:cubicBezTo>
                    <a:pt x="1096" y="3030"/>
                    <a:pt x="1143" y="2947"/>
                    <a:pt x="1131" y="2852"/>
                  </a:cubicBezTo>
                  <a:lnTo>
                    <a:pt x="357" y="125"/>
                  </a:lnTo>
                  <a:cubicBezTo>
                    <a:pt x="327" y="54"/>
                    <a:pt x="262" y="1"/>
                    <a:pt x="18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928;p61"/>
            <p:cNvSpPr/>
            <p:nvPr/>
          </p:nvSpPr>
          <p:spPr>
            <a:xfrm>
              <a:off x="2346433" y="1957799"/>
              <a:ext cx="38491" cy="96909"/>
            </a:xfrm>
            <a:custGeom>
              <a:avLst/>
              <a:gdLst/>
              <a:ahLst/>
              <a:cxnLst/>
              <a:rect l="l" t="t" r="r" b="b"/>
              <a:pathLst>
                <a:path w="1215" h="3059" extrusionOk="0">
                  <a:moveTo>
                    <a:pt x="1021" y="0"/>
                  </a:moveTo>
                  <a:cubicBezTo>
                    <a:pt x="953" y="0"/>
                    <a:pt x="889" y="54"/>
                    <a:pt x="870" y="130"/>
                  </a:cubicBezTo>
                  <a:lnTo>
                    <a:pt x="36" y="2832"/>
                  </a:lnTo>
                  <a:cubicBezTo>
                    <a:pt x="0" y="2928"/>
                    <a:pt x="60" y="3011"/>
                    <a:pt x="155" y="3047"/>
                  </a:cubicBezTo>
                  <a:cubicBezTo>
                    <a:pt x="167" y="3047"/>
                    <a:pt x="179" y="3059"/>
                    <a:pt x="203" y="3059"/>
                  </a:cubicBezTo>
                  <a:cubicBezTo>
                    <a:pt x="274" y="3059"/>
                    <a:pt x="334" y="3011"/>
                    <a:pt x="358" y="2940"/>
                  </a:cubicBezTo>
                  <a:lnTo>
                    <a:pt x="1191" y="237"/>
                  </a:lnTo>
                  <a:cubicBezTo>
                    <a:pt x="1215" y="130"/>
                    <a:pt x="1167" y="23"/>
                    <a:pt x="1072" y="11"/>
                  </a:cubicBezTo>
                  <a:cubicBezTo>
                    <a:pt x="1055" y="4"/>
                    <a:pt x="1038" y="0"/>
                    <a:pt x="10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929;p61"/>
            <p:cNvSpPr/>
            <p:nvPr/>
          </p:nvSpPr>
          <p:spPr>
            <a:xfrm>
              <a:off x="2290993" y="2100391"/>
              <a:ext cx="37731" cy="121778"/>
            </a:xfrm>
            <a:custGeom>
              <a:avLst/>
              <a:gdLst/>
              <a:ahLst/>
              <a:cxnLst/>
              <a:rect l="l" t="t" r="r" b="b"/>
              <a:pathLst>
                <a:path w="1191" h="3844" extrusionOk="0">
                  <a:moveTo>
                    <a:pt x="721" y="1"/>
                  </a:moveTo>
                  <a:cubicBezTo>
                    <a:pt x="670" y="1"/>
                    <a:pt x="616" y="30"/>
                    <a:pt x="572" y="82"/>
                  </a:cubicBezTo>
                  <a:cubicBezTo>
                    <a:pt x="191" y="629"/>
                    <a:pt x="0" y="1296"/>
                    <a:pt x="60" y="1987"/>
                  </a:cubicBezTo>
                  <a:cubicBezTo>
                    <a:pt x="119" y="2665"/>
                    <a:pt x="417" y="3308"/>
                    <a:pt x="893" y="3796"/>
                  </a:cubicBezTo>
                  <a:cubicBezTo>
                    <a:pt x="917" y="3832"/>
                    <a:pt x="965" y="3844"/>
                    <a:pt x="1012" y="3844"/>
                  </a:cubicBezTo>
                  <a:cubicBezTo>
                    <a:pt x="1060" y="3844"/>
                    <a:pt x="1096" y="3832"/>
                    <a:pt x="1131" y="3796"/>
                  </a:cubicBezTo>
                  <a:cubicBezTo>
                    <a:pt x="1191" y="3725"/>
                    <a:pt x="1191" y="3618"/>
                    <a:pt x="1131" y="3546"/>
                  </a:cubicBezTo>
                  <a:cubicBezTo>
                    <a:pt x="250" y="2665"/>
                    <a:pt x="131" y="1284"/>
                    <a:pt x="857" y="272"/>
                  </a:cubicBezTo>
                  <a:cubicBezTo>
                    <a:pt x="917" y="201"/>
                    <a:pt x="893" y="94"/>
                    <a:pt x="810" y="34"/>
                  </a:cubicBezTo>
                  <a:cubicBezTo>
                    <a:pt x="783" y="12"/>
                    <a:pt x="752" y="1"/>
                    <a:pt x="7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930;p61"/>
            <p:cNvSpPr/>
            <p:nvPr/>
          </p:nvSpPr>
          <p:spPr>
            <a:xfrm>
              <a:off x="2353592" y="2091362"/>
              <a:ext cx="68302" cy="20307"/>
            </a:xfrm>
            <a:custGeom>
              <a:avLst/>
              <a:gdLst/>
              <a:ahLst/>
              <a:cxnLst/>
              <a:rect l="l" t="t" r="r" b="b"/>
              <a:pathLst>
                <a:path w="2156" h="641" extrusionOk="0">
                  <a:moveTo>
                    <a:pt x="971" y="1"/>
                  </a:moveTo>
                  <a:cubicBezTo>
                    <a:pt x="708" y="1"/>
                    <a:pt x="417" y="59"/>
                    <a:pt x="120" y="224"/>
                  </a:cubicBezTo>
                  <a:cubicBezTo>
                    <a:pt x="24" y="271"/>
                    <a:pt x="1" y="379"/>
                    <a:pt x="60" y="462"/>
                  </a:cubicBezTo>
                  <a:cubicBezTo>
                    <a:pt x="90" y="522"/>
                    <a:pt x="144" y="554"/>
                    <a:pt x="201" y="554"/>
                  </a:cubicBezTo>
                  <a:cubicBezTo>
                    <a:pt x="234" y="554"/>
                    <a:pt x="268" y="543"/>
                    <a:pt x="298" y="521"/>
                  </a:cubicBezTo>
                  <a:cubicBezTo>
                    <a:pt x="537" y="391"/>
                    <a:pt x="771" y="345"/>
                    <a:pt x="982" y="345"/>
                  </a:cubicBezTo>
                  <a:cubicBezTo>
                    <a:pt x="1488" y="345"/>
                    <a:pt x="1869" y="608"/>
                    <a:pt x="1894" y="617"/>
                  </a:cubicBezTo>
                  <a:cubicBezTo>
                    <a:pt x="1918" y="629"/>
                    <a:pt x="1953" y="640"/>
                    <a:pt x="2001" y="640"/>
                  </a:cubicBezTo>
                  <a:cubicBezTo>
                    <a:pt x="2060" y="640"/>
                    <a:pt x="2096" y="617"/>
                    <a:pt x="2132" y="569"/>
                  </a:cubicBezTo>
                  <a:cubicBezTo>
                    <a:pt x="2156" y="498"/>
                    <a:pt x="2144" y="390"/>
                    <a:pt x="2072" y="331"/>
                  </a:cubicBezTo>
                  <a:cubicBezTo>
                    <a:pt x="2039" y="314"/>
                    <a:pt x="1581" y="1"/>
                    <a:pt x="9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931;p61"/>
            <p:cNvSpPr/>
            <p:nvPr/>
          </p:nvSpPr>
          <p:spPr>
            <a:xfrm>
              <a:off x="2321532" y="2064434"/>
              <a:ext cx="230504" cy="260346"/>
            </a:xfrm>
            <a:custGeom>
              <a:avLst/>
              <a:gdLst/>
              <a:ahLst/>
              <a:cxnLst/>
              <a:rect l="l" t="t" r="r" b="b"/>
              <a:pathLst>
                <a:path w="7276" h="8218" extrusionOk="0">
                  <a:moveTo>
                    <a:pt x="3322" y="3038"/>
                  </a:moveTo>
                  <a:cubicBezTo>
                    <a:pt x="3394" y="3038"/>
                    <a:pt x="3489" y="3074"/>
                    <a:pt x="3549" y="3134"/>
                  </a:cubicBezTo>
                  <a:cubicBezTo>
                    <a:pt x="3668" y="3241"/>
                    <a:pt x="3668" y="3431"/>
                    <a:pt x="3525" y="3562"/>
                  </a:cubicBezTo>
                  <a:cubicBezTo>
                    <a:pt x="3465" y="3622"/>
                    <a:pt x="3388" y="3651"/>
                    <a:pt x="3311" y="3651"/>
                  </a:cubicBezTo>
                  <a:cubicBezTo>
                    <a:pt x="3233" y="3651"/>
                    <a:pt x="3156" y="3622"/>
                    <a:pt x="3096" y="3562"/>
                  </a:cubicBezTo>
                  <a:cubicBezTo>
                    <a:pt x="2977" y="3443"/>
                    <a:pt x="2977" y="3253"/>
                    <a:pt x="3096" y="3134"/>
                  </a:cubicBezTo>
                  <a:cubicBezTo>
                    <a:pt x="3156" y="3074"/>
                    <a:pt x="3227" y="3038"/>
                    <a:pt x="3322" y="3038"/>
                  </a:cubicBezTo>
                  <a:close/>
                  <a:moveTo>
                    <a:pt x="2441" y="3919"/>
                  </a:moveTo>
                  <a:cubicBezTo>
                    <a:pt x="2537" y="3919"/>
                    <a:pt x="2608" y="3955"/>
                    <a:pt x="2668" y="4015"/>
                  </a:cubicBezTo>
                  <a:cubicBezTo>
                    <a:pt x="2727" y="4074"/>
                    <a:pt x="2751" y="4146"/>
                    <a:pt x="2751" y="4229"/>
                  </a:cubicBezTo>
                  <a:cubicBezTo>
                    <a:pt x="2739" y="4312"/>
                    <a:pt x="2715" y="4384"/>
                    <a:pt x="2656" y="4443"/>
                  </a:cubicBezTo>
                  <a:cubicBezTo>
                    <a:pt x="2596" y="4503"/>
                    <a:pt x="2516" y="4533"/>
                    <a:pt x="2435" y="4533"/>
                  </a:cubicBezTo>
                  <a:cubicBezTo>
                    <a:pt x="2355" y="4533"/>
                    <a:pt x="2275" y="4503"/>
                    <a:pt x="2215" y="4443"/>
                  </a:cubicBezTo>
                  <a:cubicBezTo>
                    <a:pt x="2096" y="4324"/>
                    <a:pt x="2096" y="4134"/>
                    <a:pt x="2215" y="4015"/>
                  </a:cubicBezTo>
                  <a:cubicBezTo>
                    <a:pt x="2275" y="3955"/>
                    <a:pt x="2358" y="3919"/>
                    <a:pt x="2441" y="3919"/>
                  </a:cubicBezTo>
                  <a:close/>
                  <a:moveTo>
                    <a:pt x="6109" y="5062"/>
                  </a:moveTo>
                  <a:lnTo>
                    <a:pt x="6620" y="5586"/>
                  </a:lnTo>
                  <a:lnTo>
                    <a:pt x="4775" y="7432"/>
                  </a:lnTo>
                  <a:lnTo>
                    <a:pt x="4656" y="7551"/>
                  </a:lnTo>
                  <a:lnTo>
                    <a:pt x="4144" y="7027"/>
                  </a:lnTo>
                  <a:lnTo>
                    <a:pt x="4215" y="6955"/>
                  </a:lnTo>
                  <a:lnTo>
                    <a:pt x="4680" y="6491"/>
                  </a:lnTo>
                  <a:lnTo>
                    <a:pt x="5573" y="5598"/>
                  </a:lnTo>
                  <a:lnTo>
                    <a:pt x="6025" y="5146"/>
                  </a:lnTo>
                  <a:lnTo>
                    <a:pt x="6109" y="5062"/>
                  </a:lnTo>
                  <a:close/>
                  <a:moveTo>
                    <a:pt x="6644" y="6062"/>
                  </a:moveTo>
                  <a:lnTo>
                    <a:pt x="6668" y="6098"/>
                  </a:lnTo>
                  <a:cubicBezTo>
                    <a:pt x="6859" y="6289"/>
                    <a:pt x="6978" y="6551"/>
                    <a:pt x="6978" y="6836"/>
                  </a:cubicBezTo>
                  <a:cubicBezTo>
                    <a:pt x="6978" y="7122"/>
                    <a:pt x="6859" y="7384"/>
                    <a:pt x="6668" y="7586"/>
                  </a:cubicBezTo>
                  <a:cubicBezTo>
                    <a:pt x="6478" y="7777"/>
                    <a:pt x="6204" y="7896"/>
                    <a:pt x="5930" y="7896"/>
                  </a:cubicBezTo>
                  <a:cubicBezTo>
                    <a:pt x="5644" y="7896"/>
                    <a:pt x="5370" y="7789"/>
                    <a:pt x="5180" y="7586"/>
                  </a:cubicBezTo>
                  <a:lnTo>
                    <a:pt x="5156" y="7551"/>
                  </a:lnTo>
                  <a:lnTo>
                    <a:pt x="6644" y="6062"/>
                  </a:lnTo>
                  <a:close/>
                  <a:moveTo>
                    <a:pt x="1942" y="1"/>
                  </a:moveTo>
                  <a:cubicBezTo>
                    <a:pt x="1249" y="1"/>
                    <a:pt x="584" y="249"/>
                    <a:pt x="72" y="693"/>
                  </a:cubicBezTo>
                  <a:cubicBezTo>
                    <a:pt x="1" y="752"/>
                    <a:pt x="1" y="859"/>
                    <a:pt x="60" y="931"/>
                  </a:cubicBezTo>
                  <a:cubicBezTo>
                    <a:pt x="91" y="968"/>
                    <a:pt x="135" y="986"/>
                    <a:pt x="181" y="986"/>
                  </a:cubicBezTo>
                  <a:cubicBezTo>
                    <a:pt x="222" y="986"/>
                    <a:pt x="264" y="971"/>
                    <a:pt x="298" y="943"/>
                  </a:cubicBezTo>
                  <a:cubicBezTo>
                    <a:pt x="775" y="540"/>
                    <a:pt x="1365" y="340"/>
                    <a:pt x="1953" y="340"/>
                  </a:cubicBezTo>
                  <a:cubicBezTo>
                    <a:pt x="2601" y="340"/>
                    <a:pt x="3247" y="582"/>
                    <a:pt x="3739" y="1062"/>
                  </a:cubicBezTo>
                  <a:cubicBezTo>
                    <a:pt x="4144" y="1467"/>
                    <a:pt x="4406" y="1967"/>
                    <a:pt x="4477" y="2538"/>
                  </a:cubicBezTo>
                  <a:cubicBezTo>
                    <a:pt x="4620" y="3491"/>
                    <a:pt x="5013" y="4336"/>
                    <a:pt x="5668" y="5003"/>
                  </a:cubicBezTo>
                  <a:lnTo>
                    <a:pt x="5454" y="5229"/>
                  </a:lnTo>
                  <a:lnTo>
                    <a:pt x="3882" y="3669"/>
                  </a:lnTo>
                  <a:cubicBezTo>
                    <a:pt x="4037" y="3419"/>
                    <a:pt x="3989" y="3098"/>
                    <a:pt x="3787" y="2884"/>
                  </a:cubicBezTo>
                  <a:cubicBezTo>
                    <a:pt x="3656" y="2753"/>
                    <a:pt x="3486" y="2687"/>
                    <a:pt x="3318" y="2687"/>
                  </a:cubicBezTo>
                  <a:cubicBezTo>
                    <a:pt x="3150" y="2687"/>
                    <a:pt x="2983" y="2753"/>
                    <a:pt x="2858" y="2884"/>
                  </a:cubicBezTo>
                  <a:cubicBezTo>
                    <a:pt x="2656" y="3086"/>
                    <a:pt x="2608" y="3419"/>
                    <a:pt x="2751" y="3669"/>
                  </a:cubicBezTo>
                  <a:cubicBezTo>
                    <a:pt x="2656" y="3610"/>
                    <a:pt x="2549" y="3574"/>
                    <a:pt x="2429" y="3574"/>
                  </a:cubicBezTo>
                  <a:cubicBezTo>
                    <a:pt x="2251" y="3574"/>
                    <a:pt x="2084" y="3657"/>
                    <a:pt x="1965" y="3776"/>
                  </a:cubicBezTo>
                  <a:cubicBezTo>
                    <a:pt x="1715" y="4027"/>
                    <a:pt x="1715" y="4443"/>
                    <a:pt x="1965" y="4693"/>
                  </a:cubicBezTo>
                  <a:cubicBezTo>
                    <a:pt x="2096" y="4824"/>
                    <a:pt x="2263" y="4884"/>
                    <a:pt x="2429" y="4884"/>
                  </a:cubicBezTo>
                  <a:cubicBezTo>
                    <a:pt x="2537" y="4884"/>
                    <a:pt x="2656" y="4860"/>
                    <a:pt x="2739" y="4800"/>
                  </a:cubicBezTo>
                  <a:cubicBezTo>
                    <a:pt x="2834" y="4884"/>
                    <a:pt x="2906" y="4967"/>
                    <a:pt x="2989" y="5039"/>
                  </a:cubicBezTo>
                  <a:cubicBezTo>
                    <a:pt x="3025" y="5062"/>
                    <a:pt x="3072" y="5086"/>
                    <a:pt x="3108" y="5086"/>
                  </a:cubicBezTo>
                  <a:cubicBezTo>
                    <a:pt x="3156" y="5086"/>
                    <a:pt x="3203" y="5062"/>
                    <a:pt x="3227" y="5027"/>
                  </a:cubicBezTo>
                  <a:cubicBezTo>
                    <a:pt x="3287" y="4943"/>
                    <a:pt x="3287" y="4848"/>
                    <a:pt x="3215" y="4789"/>
                  </a:cubicBezTo>
                  <a:cubicBezTo>
                    <a:pt x="3144" y="4705"/>
                    <a:pt x="3049" y="4634"/>
                    <a:pt x="2977" y="4562"/>
                  </a:cubicBezTo>
                  <a:cubicBezTo>
                    <a:pt x="3037" y="4455"/>
                    <a:pt x="3072" y="4348"/>
                    <a:pt x="3072" y="4229"/>
                  </a:cubicBezTo>
                  <a:cubicBezTo>
                    <a:pt x="3072" y="4110"/>
                    <a:pt x="3037" y="3991"/>
                    <a:pt x="2977" y="3907"/>
                  </a:cubicBezTo>
                  <a:lnTo>
                    <a:pt x="2977" y="3907"/>
                  </a:lnTo>
                  <a:cubicBezTo>
                    <a:pt x="3084" y="3967"/>
                    <a:pt x="3203" y="3991"/>
                    <a:pt x="3311" y="3991"/>
                  </a:cubicBezTo>
                  <a:cubicBezTo>
                    <a:pt x="3430" y="3991"/>
                    <a:pt x="3525" y="3967"/>
                    <a:pt x="3632" y="3907"/>
                  </a:cubicBezTo>
                  <a:lnTo>
                    <a:pt x="5192" y="5467"/>
                  </a:lnTo>
                  <a:lnTo>
                    <a:pt x="4537" y="6122"/>
                  </a:lnTo>
                  <a:lnTo>
                    <a:pt x="3751" y="5336"/>
                  </a:lnTo>
                  <a:cubicBezTo>
                    <a:pt x="3721" y="5300"/>
                    <a:pt x="3677" y="5283"/>
                    <a:pt x="3632" y="5283"/>
                  </a:cubicBezTo>
                  <a:cubicBezTo>
                    <a:pt x="3587" y="5283"/>
                    <a:pt x="3543" y="5300"/>
                    <a:pt x="3513" y="5336"/>
                  </a:cubicBezTo>
                  <a:cubicBezTo>
                    <a:pt x="3442" y="5396"/>
                    <a:pt x="3442" y="5515"/>
                    <a:pt x="3513" y="5574"/>
                  </a:cubicBezTo>
                  <a:lnTo>
                    <a:pt x="4299" y="6360"/>
                  </a:lnTo>
                  <a:lnTo>
                    <a:pt x="4084" y="6586"/>
                  </a:lnTo>
                  <a:cubicBezTo>
                    <a:pt x="3394" y="5932"/>
                    <a:pt x="2537" y="5515"/>
                    <a:pt x="1620" y="5396"/>
                  </a:cubicBezTo>
                  <a:cubicBezTo>
                    <a:pt x="1286" y="5348"/>
                    <a:pt x="941" y="5229"/>
                    <a:pt x="644" y="5050"/>
                  </a:cubicBezTo>
                  <a:cubicBezTo>
                    <a:pt x="621" y="5035"/>
                    <a:pt x="595" y="5029"/>
                    <a:pt x="568" y="5029"/>
                  </a:cubicBezTo>
                  <a:cubicBezTo>
                    <a:pt x="510" y="5029"/>
                    <a:pt x="446" y="5061"/>
                    <a:pt x="405" y="5110"/>
                  </a:cubicBezTo>
                  <a:cubicBezTo>
                    <a:pt x="358" y="5181"/>
                    <a:pt x="394" y="5289"/>
                    <a:pt x="465" y="5348"/>
                  </a:cubicBezTo>
                  <a:cubicBezTo>
                    <a:pt x="810" y="5562"/>
                    <a:pt x="1179" y="5681"/>
                    <a:pt x="1560" y="5741"/>
                  </a:cubicBezTo>
                  <a:cubicBezTo>
                    <a:pt x="2394" y="5836"/>
                    <a:pt x="3191" y="6229"/>
                    <a:pt x="3823" y="6824"/>
                  </a:cubicBezTo>
                  <a:lnTo>
                    <a:pt x="3751" y="6896"/>
                  </a:lnTo>
                  <a:cubicBezTo>
                    <a:pt x="3692" y="6955"/>
                    <a:pt x="3692" y="7075"/>
                    <a:pt x="3751" y="7134"/>
                  </a:cubicBezTo>
                  <a:lnTo>
                    <a:pt x="4525" y="7908"/>
                  </a:lnTo>
                  <a:cubicBezTo>
                    <a:pt x="4561" y="7944"/>
                    <a:pt x="4596" y="7956"/>
                    <a:pt x="4644" y="7956"/>
                  </a:cubicBezTo>
                  <a:cubicBezTo>
                    <a:pt x="4692" y="7956"/>
                    <a:pt x="4739" y="7944"/>
                    <a:pt x="4763" y="7908"/>
                  </a:cubicBezTo>
                  <a:lnTo>
                    <a:pt x="4882" y="7789"/>
                  </a:lnTo>
                  <a:lnTo>
                    <a:pt x="4918" y="7825"/>
                  </a:lnTo>
                  <a:cubicBezTo>
                    <a:pt x="5180" y="8087"/>
                    <a:pt x="5525" y="8217"/>
                    <a:pt x="5894" y="8217"/>
                  </a:cubicBezTo>
                  <a:cubicBezTo>
                    <a:pt x="6263" y="8217"/>
                    <a:pt x="6620" y="8075"/>
                    <a:pt x="6882" y="7825"/>
                  </a:cubicBezTo>
                  <a:cubicBezTo>
                    <a:pt x="7144" y="7551"/>
                    <a:pt x="7275" y="7205"/>
                    <a:pt x="7275" y="6836"/>
                  </a:cubicBezTo>
                  <a:cubicBezTo>
                    <a:pt x="7275" y="6467"/>
                    <a:pt x="7180" y="6122"/>
                    <a:pt x="6906" y="5860"/>
                  </a:cubicBezTo>
                  <a:lnTo>
                    <a:pt x="6882" y="5824"/>
                  </a:lnTo>
                  <a:lnTo>
                    <a:pt x="6990" y="5705"/>
                  </a:lnTo>
                  <a:cubicBezTo>
                    <a:pt x="7049" y="5646"/>
                    <a:pt x="7049" y="5527"/>
                    <a:pt x="6990" y="5467"/>
                  </a:cubicBezTo>
                  <a:lnTo>
                    <a:pt x="6216" y="4693"/>
                  </a:lnTo>
                  <a:cubicBezTo>
                    <a:pt x="6192" y="4669"/>
                    <a:pt x="6144" y="4646"/>
                    <a:pt x="6097" y="4646"/>
                  </a:cubicBezTo>
                  <a:cubicBezTo>
                    <a:pt x="6061" y="4646"/>
                    <a:pt x="6013" y="4669"/>
                    <a:pt x="5989" y="4693"/>
                  </a:cubicBezTo>
                  <a:lnTo>
                    <a:pt x="5906" y="4765"/>
                  </a:lnTo>
                  <a:cubicBezTo>
                    <a:pt x="5311" y="4157"/>
                    <a:pt x="4942" y="3372"/>
                    <a:pt x="4823" y="2491"/>
                  </a:cubicBezTo>
                  <a:cubicBezTo>
                    <a:pt x="4739" y="1848"/>
                    <a:pt x="4454" y="1276"/>
                    <a:pt x="3977" y="824"/>
                  </a:cubicBezTo>
                  <a:cubicBezTo>
                    <a:pt x="3453" y="324"/>
                    <a:pt x="2775" y="26"/>
                    <a:pt x="2037" y="2"/>
                  </a:cubicBezTo>
                  <a:cubicBezTo>
                    <a:pt x="2005" y="1"/>
                    <a:pt x="1973" y="1"/>
                    <a:pt x="19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537548" y="3521929"/>
            <a:ext cx="2251800" cy="6076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/>
              <a:t>Session Fundamental</a:t>
            </a:r>
            <a:endParaRPr sz="2400" b="1"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537548" y="4069879"/>
            <a:ext cx="2010111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Start a session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Ending a session Session timeout etc.</a:t>
            </a:r>
            <a:endParaRPr sz="1600"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862103" y="3227097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/>
              <a:t>Session </a:t>
            </a:r>
            <a:endParaRPr sz="2400" b="1"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85024" y="3223687"/>
            <a:ext cx="70064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/>
              <a:t>PHP</a:t>
            </a:r>
            <a:endParaRPr sz="2400" b="1"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151325" y="3829675"/>
            <a:ext cx="175813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" sz="1600" dirty="0" smtClean="0"/>
              <a:t>Short Review</a:t>
            </a:r>
            <a:endParaRPr sz="1600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7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Why, where session is used?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How its work?</a:t>
            </a:r>
            <a:endParaRPr sz="1600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594;p29"/>
          <p:cNvSpPr/>
          <p:nvPr/>
        </p:nvSpPr>
        <p:spPr>
          <a:xfrm>
            <a:off x="8849056" y="4865613"/>
            <a:ext cx="239151" cy="226892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08909" y="1749657"/>
            <a:ext cx="4665312" cy="2555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server-side scripting </a:t>
            </a:r>
            <a:r>
              <a:rPr lang="en-US" sz="2000" dirty="0" smtClean="0"/>
              <a:t>language</a:t>
            </a:r>
          </a:p>
          <a:p>
            <a:pPr marL="285750" lvl="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lvl="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 powerful tool for making dynamic and interactive Web pages</a:t>
            </a:r>
            <a:r>
              <a:rPr lang="en-US" sz="2000" dirty="0" smtClean="0"/>
              <a:t>.</a:t>
            </a:r>
          </a:p>
          <a:p>
            <a:pPr marL="285750" lvl="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lvl="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PHP is a widely-used, free, and efficient alternative to competitors such as Microsoft's ASP.</a:t>
            </a:r>
            <a:endParaRPr sz="2000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730753"/>
            <a:ext cx="327645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PHP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-US" sz="2400" dirty="0"/>
              <a:t>Hypertext Preprocessor</a:t>
            </a:r>
            <a:endParaRPr sz="2400"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5245743" y="1308553"/>
            <a:ext cx="2440359" cy="2494520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44" y="1602083"/>
            <a:ext cx="1820642" cy="2023468"/>
          </a:xfrm>
          <a:prstGeom prst="rect">
            <a:avLst/>
          </a:prstGeom>
        </p:spPr>
      </p:pic>
      <p:sp>
        <p:nvSpPr>
          <p:cNvPr id="64" name="Google Shape;594;p29"/>
          <p:cNvSpPr/>
          <p:nvPr/>
        </p:nvSpPr>
        <p:spPr>
          <a:xfrm>
            <a:off x="8849056" y="4865613"/>
            <a:ext cx="239151" cy="226892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Session in PHP</a:t>
            </a:r>
            <a:endParaRPr dirty="0"/>
          </a:p>
        </p:txBody>
      </p:sp>
      <p:cxnSp>
        <p:nvCxnSpPr>
          <p:cNvPr id="593" name="Google Shape;593;p29"/>
          <p:cNvCxnSpPr/>
          <p:nvPr/>
        </p:nvCxnSpPr>
        <p:spPr>
          <a:xfrm flipH="1">
            <a:off x="6969343" y="1800058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594;p29"/>
          <p:cNvSpPr/>
          <p:nvPr/>
        </p:nvSpPr>
        <p:spPr>
          <a:xfrm>
            <a:off x="8849056" y="4865613"/>
            <a:ext cx="239151" cy="226892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5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729062" y="1411053"/>
            <a:ext cx="66190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Generally session means limited period  of time or a period devoted to a particular activity. </a:t>
            </a: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There is no continuous connection between client and server. </a:t>
            </a: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Allow to track information of user. </a:t>
            </a: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browser request a page from server – connection opens between both, server get the request and sends back the response – connection closed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 &amp; Where Session is Used ?</a:t>
            </a:r>
            <a:endParaRPr dirty="0"/>
          </a:p>
        </p:txBody>
      </p:sp>
      <p:sp>
        <p:nvSpPr>
          <p:cNvPr id="27" name="Google Shape;594;p29"/>
          <p:cNvSpPr/>
          <p:nvPr/>
        </p:nvSpPr>
        <p:spPr>
          <a:xfrm>
            <a:off x="8849056" y="4865613"/>
            <a:ext cx="239151" cy="226892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58536" y="1652155"/>
            <a:ext cx="56526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Stored the information is a hidden form field, then it persist only if the form is submitted. </a:t>
            </a: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make data accessible across the various pages of an entire website. </a:t>
            </a: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Suppose a user is buying book online, there should be a mechanism to keep track of books added by user to basket.</a:t>
            </a:r>
            <a:endParaRPr lang="en-US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99" y="2088572"/>
            <a:ext cx="2521407" cy="1704110"/>
          </a:xfrm>
          <a:prstGeom prst="rect">
            <a:avLst/>
          </a:prstGeom>
        </p:spPr>
      </p:pic>
      <p:cxnSp>
        <p:nvCxnSpPr>
          <p:cNvPr id="31" name="Google Shape;593;p29"/>
          <p:cNvCxnSpPr/>
          <p:nvPr/>
        </p:nvCxnSpPr>
        <p:spPr>
          <a:xfrm>
            <a:off x="6730193" y="1785990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594;p29"/>
          <p:cNvSpPr/>
          <p:nvPr/>
        </p:nvSpPr>
        <p:spPr>
          <a:xfrm>
            <a:off x="7757218" y="4102255"/>
            <a:ext cx="208097" cy="167290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594;p29"/>
          <p:cNvSpPr/>
          <p:nvPr/>
        </p:nvSpPr>
        <p:spPr>
          <a:xfrm>
            <a:off x="6641671" y="1837920"/>
            <a:ext cx="145991" cy="124524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Session Works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384464" y="1298864"/>
            <a:ext cx="71801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Session is a file stored on server.</a:t>
            </a: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Client’s browser makes an initial request to the server.</a:t>
            </a: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browser sends a request to the server. PHP responds by sending a unique token that identifies the current session</a:t>
            </a: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server notes client's IP address/browser, stores some local session data, and sends a session ID back to client (as a cookie</a:t>
            </a: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server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uses session ID cookie to retrieve its data for the client's session later </a:t>
            </a:r>
          </a:p>
        </p:txBody>
      </p:sp>
      <p:sp>
        <p:nvSpPr>
          <p:cNvPr id="17" name="Google Shape;594;p29"/>
          <p:cNvSpPr/>
          <p:nvPr/>
        </p:nvSpPr>
        <p:spPr>
          <a:xfrm>
            <a:off x="8849056" y="4865613"/>
            <a:ext cx="239151" cy="226892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7</a:t>
            </a:r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Picture 29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85"/>
          <a:stretch/>
        </p:blipFill>
        <p:spPr>
          <a:xfrm>
            <a:off x="852054" y="1402773"/>
            <a:ext cx="7481455" cy="3283528"/>
          </a:xfrm>
          <a:prstGeom prst="rect">
            <a:avLst/>
          </a:prstGeom>
        </p:spPr>
      </p:pic>
      <p:sp>
        <p:nvSpPr>
          <p:cNvPr id="297" name="Google Shape;571;p29"/>
          <p:cNvSpPr txBox="1">
            <a:spLocks noGrp="1"/>
          </p:cNvSpPr>
          <p:nvPr>
            <p:ph type="ctrTitle" idx="4294967295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000" b="1" dirty="0">
                <a:solidFill>
                  <a:schemeClr val="bg1"/>
                </a:solidFill>
                <a:latin typeface="Share Tech" panose="020B0604020202020204" charset="0"/>
              </a:rPr>
              <a:t>PHP </a:t>
            </a:r>
            <a:r>
              <a:rPr lang="en" sz="3000" b="1" dirty="0" smtClean="0">
                <a:solidFill>
                  <a:schemeClr val="bg1"/>
                </a:solidFill>
                <a:latin typeface="Share Tech" panose="020B0604020202020204" charset="0"/>
              </a:rPr>
              <a:t>Session</a:t>
            </a:r>
            <a:r>
              <a:rPr lang="en-US" sz="3000" b="1" dirty="0" smtClean="0">
                <a:solidFill>
                  <a:schemeClr val="bg1"/>
                </a:solidFill>
                <a:latin typeface="Share Tech" panose="020B0604020202020204" charset="0"/>
              </a:rPr>
              <a:t> Working </a:t>
            </a:r>
            <a:r>
              <a:rPr lang="en-US" sz="1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(example)</a:t>
            </a:r>
            <a:endParaRPr sz="1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8" name="Google Shape;594;p29"/>
          <p:cNvSpPr/>
          <p:nvPr/>
        </p:nvSpPr>
        <p:spPr>
          <a:xfrm>
            <a:off x="8849056" y="4865613"/>
            <a:ext cx="239151" cy="226892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8</a:t>
            </a:r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2"/>
          <p:cNvSpPr/>
          <p:nvPr/>
        </p:nvSpPr>
        <p:spPr>
          <a:xfrm>
            <a:off x="195777" y="4865613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95777" y="4865613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94;p29"/>
          <p:cNvSpPr/>
          <p:nvPr/>
        </p:nvSpPr>
        <p:spPr>
          <a:xfrm>
            <a:off x="8849056" y="4865613"/>
            <a:ext cx="239151" cy="226892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</a:t>
            </a:r>
            <a:endParaRPr dirty="0"/>
          </a:p>
        </p:txBody>
      </p:sp>
      <p:sp>
        <p:nvSpPr>
          <p:cNvPr id="13" name="Google Shape;571;p29"/>
          <p:cNvSpPr txBox="1">
            <a:spLocks noGrp="1"/>
          </p:cNvSpPr>
          <p:nvPr>
            <p:ph type="ctrTitle" idx="4294967295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000" b="1" dirty="0" smtClean="0">
                <a:solidFill>
                  <a:schemeClr val="bg1"/>
                </a:solidFill>
                <a:latin typeface="Share Tech" panose="020B0604020202020204" charset="0"/>
              </a:rPr>
              <a:t>Start a PHP Session </a:t>
            </a:r>
            <a:endParaRPr sz="1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443" y="1795987"/>
            <a:ext cx="780357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Session is started with the  </a:t>
            </a:r>
            <a:r>
              <a:rPr lang="en-US" sz="2400" dirty="0" err="1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session_start</a:t>
            </a:r>
            <a:r>
              <a:rPr lang="en-US" sz="2400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 )  </a:t>
            </a:r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function.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endParaRPr lang="en-US" sz="2400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call </a:t>
            </a:r>
            <a:r>
              <a:rPr lang="en-US" sz="2400" dirty="0" err="1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  <a:cs typeface="Consolas" panose="020B0609020204030204" pitchFamily="49" charset="0"/>
              </a:rPr>
              <a:t>session_start</a:t>
            </a:r>
            <a:r>
              <a:rPr lang="en-US" sz="2400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  <a:cs typeface="Consolas" panose="020B0609020204030204" pitchFamily="49" charset="0"/>
              </a:rPr>
              <a:t> ( )</a:t>
            </a:r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the server hasn't seen this user before, a new session is created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otherwise, existing session data is loaded into </a:t>
            </a:r>
            <a:r>
              <a:rPr lang="en-US" sz="2000" dirty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  <a:cs typeface="Consolas" panose="020B0609020204030204" pitchFamily="49" charset="0"/>
              </a:rPr>
              <a:t>$_SESSION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associative array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you can store data in </a:t>
            </a:r>
            <a:r>
              <a:rPr lang="en-US" sz="2000" dirty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  <a:cs typeface="Consolas" panose="020B0609020204030204" pitchFamily="49" charset="0"/>
              </a:rPr>
              <a:t>$_SESSION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and retrieve it on future </a:t>
            </a:r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pages</a:t>
            </a:r>
            <a:endParaRPr lang="en-US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472</Words>
  <Application>Microsoft Office PowerPoint</Application>
  <PresentationFormat>On-screen Show (16:9)</PresentationFormat>
  <Paragraphs>93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Bahnschrift SemiBold SemiConden</vt:lpstr>
      <vt:lpstr>Arial</vt:lpstr>
      <vt:lpstr>Courier New</vt:lpstr>
      <vt:lpstr>Maven Pro</vt:lpstr>
      <vt:lpstr>Consolas</vt:lpstr>
      <vt:lpstr>Fira Sans Condensed Medium</vt:lpstr>
      <vt:lpstr>Wingdings</vt:lpstr>
      <vt:lpstr>Share Tech</vt:lpstr>
      <vt:lpstr>Livvic Light</vt:lpstr>
      <vt:lpstr>Fira Sans Extra Condensed Medium</vt:lpstr>
      <vt:lpstr>Nunito Light</vt:lpstr>
      <vt:lpstr>Cambria</vt:lpstr>
      <vt:lpstr>Advent Pro SemiBold</vt:lpstr>
      <vt:lpstr>Data Science Consulting by Slidesgo</vt:lpstr>
      <vt:lpstr>Presented by -</vt:lpstr>
      <vt:lpstr>SESSION  in PHP</vt:lpstr>
      <vt:lpstr>Session Fundamental</vt:lpstr>
      <vt:lpstr>PHP Hypertext Preprocessor</vt:lpstr>
      <vt:lpstr>Session in PHP</vt:lpstr>
      <vt:lpstr>Why &amp; Where Session is Used ?</vt:lpstr>
      <vt:lpstr>How Session Works</vt:lpstr>
      <vt:lpstr>PHP Session Working (example)</vt:lpstr>
      <vt:lpstr>Start a PHP Session </vt:lpstr>
      <vt:lpstr>Start a PHP Session (example)  </vt:lpstr>
      <vt:lpstr>Accessing session data</vt:lpstr>
      <vt:lpstr>Ending a session</vt:lpstr>
      <vt:lpstr>Ending a session (example)</vt:lpstr>
      <vt:lpstr>Session Timeout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</dc:title>
  <cp:lastModifiedBy>DELL</cp:lastModifiedBy>
  <cp:revision>32</cp:revision>
  <dcterms:modified xsi:type="dcterms:W3CDTF">2022-12-26T15:07:23Z</dcterms:modified>
</cp:coreProperties>
</file>