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06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2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4321"/>
            <a:ext cx="5143500" cy="3448756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8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052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0523"/>
            <a:ext cx="4350544" cy="839487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3500"/>
            <a:ext cx="5915025" cy="4118412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76026"/>
            <a:ext cx="5915025" cy="216693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7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2641601"/>
            <a:ext cx="2914650" cy="62852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41601"/>
            <a:ext cx="2914650" cy="62852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429340"/>
            <a:ext cx="2900363" cy="11926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3622017"/>
            <a:ext cx="2900363" cy="53163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9340"/>
            <a:ext cx="2914651" cy="119267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22017"/>
            <a:ext cx="2914651" cy="53163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1"/>
            <a:ext cx="2211705" cy="2311396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799"/>
            <a:ext cx="2211705" cy="550333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1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0"/>
            <a:ext cx="2211705" cy="23114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1430867"/>
            <a:ext cx="3471863" cy="70442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971800"/>
            <a:ext cx="2211705" cy="55033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528320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641601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D1EE5-3CF6-4A18-99F6-4DF0311D6CF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F1BB-6CF7-4E54-9C40-1402D027D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03322" y="389821"/>
            <a:ext cx="5630040" cy="716047"/>
          </a:xfrm>
        </p:spPr>
        <p:txBody>
          <a:bodyPr>
            <a:normAutofit/>
          </a:bodyPr>
          <a:lstStyle/>
          <a:p>
            <a:pPr algn="ctr"/>
            <a:r>
              <a:rPr lang="en-US" altLang="zh-TW" sz="2584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Ican</a:t>
            </a:r>
            <a:r>
              <a:rPr lang="zh-TW" altLang="en-US" sz="2584" dirty="0">
                <a:latin typeface="標楷體" panose="03000509000000000000" pitchFamily="65" charset="-120"/>
                <a:ea typeface="標楷體" panose="03000509000000000000" pitchFamily="65" charset="-120"/>
              </a:rPr>
              <a:t>智慧垃圾桶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3322" y="1099993"/>
            <a:ext cx="2646561" cy="165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r>
              <a:rPr lang="zh-TW" altLang="en-US" sz="1292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1292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108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隨著</a:t>
            </a:r>
            <a:r>
              <a:rPr lang="zh-TW" altLang="en-US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時代的演進，人工智慧的應用已經逐漸改變我們生活的模式。從環境保護與居家生活作為發想</a:t>
            </a:r>
            <a:r>
              <a:rPr lang="zh-TW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，以日常生活都會使用到的垃圾桶作為主題，研發『智能垃圾桶』。創造出一個「輕鬆分類的垃圾桶」是本團隊的核心理念，為提升生活便利，透過</a:t>
            </a:r>
            <a:r>
              <a:rPr lang="en-US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技術，將垃圾與資源回收的工作交給垃圾桶處理。</a:t>
            </a:r>
            <a:endParaRPr lang="zh-TW" altLang="en-US" sz="1108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3321" y="2729888"/>
            <a:ext cx="2646561" cy="49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292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92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33" y="1533657"/>
            <a:ext cx="2900028" cy="13114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10937" y="4507386"/>
            <a:ext cx="2646561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主要功能</a:t>
            </a:r>
            <a:endParaRPr lang="en-US" altLang="zh-TW" sz="1292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6763" y="1058574"/>
            <a:ext cx="845103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1292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3" y="4868222"/>
            <a:ext cx="2510970" cy="16194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1"/>
          <a:stretch/>
        </p:blipFill>
        <p:spPr>
          <a:xfrm>
            <a:off x="491924" y="3097746"/>
            <a:ext cx="2517113" cy="139126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167220" y="1274185"/>
            <a:ext cx="2371162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8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Raspi</a:t>
            </a:r>
            <a:r>
              <a:rPr lang="en-US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108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DataBase</a:t>
            </a:r>
            <a:r>
              <a:rPr lang="en-US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 Sever and Client</a:t>
            </a:r>
            <a:endParaRPr lang="zh-TW" altLang="en-US" sz="1108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33936" y="2823457"/>
            <a:ext cx="681597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pic>
        <p:nvPicPr>
          <p:cNvPr id="15" name="圖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33" y="3091755"/>
            <a:ext cx="2900028" cy="129184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91924" y="6596450"/>
            <a:ext cx="514885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成品</a:t>
            </a:r>
          </a:p>
        </p:txBody>
      </p:sp>
      <p:pic>
        <p:nvPicPr>
          <p:cNvPr id="17" name="圖片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7" y="6988397"/>
            <a:ext cx="1217734" cy="1813560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10" y="6996389"/>
            <a:ext cx="1069872" cy="181356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070430" y="6200827"/>
            <a:ext cx="84510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92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研究結果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59233" y="4390044"/>
            <a:ext cx="1037463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Yolo</a:t>
            </a:r>
            <a:r>
              <a:rPr lang="zh-TW" altLang="en-US" sz="1108" dirty="0">
                <a:latin typeface="標楷體" panose="03000509000000000000" pitchFamily="65" charset="-120"/>
                <a:ea typeface="標楷體" panose="03000509000000000000" pitchFamily="65" charset="-120"/>
              </a:rPr>
              <a:t>影像辨識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40" y="4655700"/>
            <a:ext cx="2866142" cy="15310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8955" y="7300457"/>
            <a:ext cx="1723114" cy="1325880"/>
          </a:xfrm>
          <a:prstGeom prst="rect">
            <a:avLst/>
          </a:prstGeom>
        </p:spPr>
      </p:pic>
      <p:cxnSp>
        <p:nvCxnSpPr>
          <p:cNvPr id="24" name="直線接點 23"/>
          <p:cNvCxnSpPr/>
          <p:nvPr/>
        </p:nvCxnSpPr>
        <p:spPr>
          <a:xfrm flipH="1">
            <a:off x="4891432" y="6432432"/>
            <a:ext cx="5072" cy="2343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82080" y="7342590"/>
            <a:ext cx="1711575" cy="1253153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3213442" y="6454947"/>
            <a:ext cx="183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當使用者將垃圾放置在上方時，垃圾桶會將此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鋁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罐判斷為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Recycle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07332" y="6459930"/>
            <a:ext cx="1661073" cy="65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當使用者將垃圾放置在上方時，垃圾桶會將衛生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紙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Trash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9942" y="8899172"/>
            <a:ext cx="6218463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1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本研究以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的技術，建立一個智慧垃圾桶的系統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，使使用者在垃圾分類上更加輕鬆，同時也希望在環保上有所貢獻。在未來應用方面，希望可以提升分類及追蹤垃圾車的準確度，並自動開關垃圾桶蓋，讓整個系統更加完善，使用上更加地便利。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4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147</TotalTime>
  <Words>201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Wingdings 2</vt:lpstr>
      <vt:lpstr>HDOfficeLightV0</vt:lpstr>
      <vt:lpstr>Ican智慧垃圾桶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Ican智慧垃圾桶</dc:title>
  <dc:creator>user</dc:creator>
  <cp:lastModifiedBy>user</cp:lastModifiedBy>
  <cp:revision>14</cp:revision>
  <dcterms:created xsi:type="dcterms:W3CDTF">2020-12-08T06:24:26Z</dcterms:created>
  <dcterms:modified xsi:type="dcterms:W3CDTF">2020-12-08T08:51:29Z</dcterms:modified>
</cp:coreProperties>
</file>