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37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00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536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701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000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7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2236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746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963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76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990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17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024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7418" y="3639886"/>
            <a:ext cx="4183693" cy="163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梯形 5"/>
          <p:cNvSpPr/>
          <p:nvPr/>
        </p:nvSpPr>
        <p:spPr>
          <a:xfrm>
            <a:off x="4027418" y="2462439"/>
            <a:ext cx="4183693" cy="117744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15515" y="420697"/>
            <a:ext cx="3607496" cy="204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27206" y="557440"/>
            <a:ext cx="3384115" cy="17682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甜甜圈 8"/>
          <p:cNvSpPr/>
          <p:nvPr/>
        </p:nvSpPr>
        <p:spPr>
          <a:xfrm>
            <a:off x="5969383" y="357809"/>
            <a:ext cx="288096" cy="237994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6" idx="2"/>
            <a:endCxn id="4" idx="2"/>
          </p:cNvCxnSpPr>
          <p:nvPr/>
        </p:nvCxnSpPr>
        <p:spPr>
          <a:xfrm rot="5400000">
            <a:off x="5299424" y="4459727"/>
            <a:ext cx="163968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415554" y="2763064"/>
            <a:ext cx="1496859" cy="7390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376220" y="2763021"/>
            <a:ext cx="1496859" cy="7390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24152" y="418277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一般</a:t>
            </a:r>
            <a:r>
              <a:rPr lang="zh-TW" altLang="en-US" dirty="0"/>
              <a:t>垃圾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41375" y="417817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</a:t>
            </a:r>
            <a:r>
              <a:rPr lang="zh-TW" altLang="en-US" dirty="0"/>
              <a:t>收</a:t>
            </a:r>
            <a:r>
              <a:rPr lang="zh-TW" altLang="en-US" dirty="0" smtClean="0"/>
              <a:t>垃圾</a:t>
            </a:r>
            <a:endParaRPr lang="zh-TW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4032748" y="5282360"/>
            <a:ext cx="4183693" cy="1154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5" name="直線接點 154"/>
          <p:cNvCxnSpPr/>
          <p:nvPr/>
        </p:nvCxnSpPr>
        <p:spPr>
          <a:xfrm rot="5400000">
            <a:off x="5525623" y="5856372"/>
            <a:ext cx="1185951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8872833" y="510804"/>
            <a:ext cx="199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1600" b="1" dirty="0" smtClean="0"/>
              <a:t>Camera(</a:t>
            </a:r>
            <a:r>
              <a:rPr lang="zh-TW" altLang="en-US" sz="1600" b="1" dirty="0" smtClean="0"/>
              <a:t>經過開啟</a:t>
            </a:r>
            <a:r>
              <a:rPr lang="en-US" altLang="zh-TW" sz="1600" b="1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zh-TW" sz="1600" b="1" dirty="0" smtClean="0"/>
              <a:t>Full trash</a:t>
            </a:r>
          </a:p>
          <a:p>
            <a:pPr marL="228600" indent="-228600">
              <a:buAutoNum type="arabicPeriod"/>
            </a:pPr>
            <a:r>
              <a:rPr lang="en-US" altLang="zh-TW" sz="1600" b="1" dirty="0" smtClean="0"/>
              <a:t>Warring</a:t>
            </a:r>
          </a:p>
          <a:p>
            <a:pPr marL="228600" indent="-228600">
              <a:buAutoNum type="arabicPeriod"/>
            </a:pPr>
            <a:r>
              <a:rPr lang="en-US" altLang="zh-TW" sz="1600" b="1" dirty="0" err="1" smtClean="0"/>
              <a:t>USE&amp;Check</a:t>
            </a:r>
            <a:endParaRPr lang="en-US" altLang="zh-TW" sz="1600" b="1" dirty="0" smtClean="0"/>
          </a:p>
          <a:p>
            <a:pPr marL="228600" indent="-228600">
              <a:buAutoNum type="arabicPeriod"/>
            </a:pPr>
            <a:r>
              <a:rPr lang="en-US" altLang="zh-TW" sz="1600" b="1" dirty="0" err="1" smtClean="0"/>
              <a:t>Semll</a:t>
            </a:r>
            <a:endParaRPr lang="en-US" altLang="zh-TW" sz="1600" b="1" dirty="0" smtClean="0"/>
          </a:p>
        </p:txBody>
      </p:sp>
      <p:sp>
        <p:nvSpPr>
          <p:cNvPr id="161" name="橢圓 160"/>
          <p:cNvSpPr/>
          <p:nvPr/>
        </p:nvSpPr>
        <p:spPr>
          <a:xfrm>
            <a:off x="6224226" y="163958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2" name="橢圓 161"/>
          <p:cNvSpPr/>
          <p:nvPr/>
        </p:nvSpPr>
        <p:spPr>
          <a:xfrm>
            <a:off x="8287407" y="4509989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3" name="橢圓 162"/>
          <p:cNvSpPr/>
          <p:nvPr/>
        </p:nvSpPr>
        <p:spPr>
          <a:xfrm>
            <a:off x="1137219" y="512905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4" name="橢圓 163"/>
          <p:cNvSpPr/>
          <p:nvPr/>
        </p:nvSpPr>
        <p:spPr>
          <a:xfrm>
            <a:off x="1516644" y="520262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65" name="橢圓 164"/>
          <p:cNvSpPr/>
          <p:nvPr/>
        </p:nvSpPr>
        <p:spPr>
          <a:xfrm>
            <a:off x="3762703" y="3687034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6" name="橢圓 165"/>
          <p:cNvSpPr/>
          <p:nvPr/>
        </p:nvSpPr>
        <p:spPr>
          <a:xfrm>
            <a:off x="7953178" y="2391101"/>
            <a:ext cx="220717" cy="2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8135019" y="2308087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camera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408174" y="94590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See </a:t>
            </a:r>
            <a:r>
              <a:rPr lang="en-US" altLang="zh-TW" dirty="0" err="1" smtClean="0"/>
              <a:t>pic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Open light</a:t>
            </a:r>
            <a:endParaRPr lang="zh-TW" altLang="en-US" dirty="0"/>
          </a:p>
        </p:txBody>
      </p:sp>
      <p:sp>
        <p:nvSpPr>
          <p:cNvPr id="204" name="四角星形 203"/>
          <p:cNvSpPr/>
          <p:nvPr/>
        </p:nvSpPr>
        <p:spPr>
          <a:xfrm>
            <a:off x="3922465" y="3758501"/>
            <a:ext cx="327922" cy="409904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/>
          <p:cNvSpPr txBox="1"/>
          <p:nvPr/>
        </p:nvSpPr>
        <p:spPr>
          <a:xfrm>
            <a:off x="8457687" y="4497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紅外線</a:t>
            </a:r>
            <a:endParaRPr lang="zh-TW" altLang="en-US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166899" y="5381312"/>
            <a:ext cx="2640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i="1" dirty="0" smtClean="0"/>
              <a:t>Trash</a:t>
            </a:r>
            <a:endParaRPr lang="zh-TW" altLang="en-US" sz="5400" b="1" i="1" dirty="0"/>
          </a:p>
        </p:txBody>
      </p:sp>
      <p:pic>
        <p:nvPicPr>
          <p:cNvPr id="207" name="圖片 206" descr="chrome_logo_PNG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24" y="1497723"/>
            <a:ext cx="331077" cy="331077"/>
          </a:xfrm>
          <a:prstGeom prst="rect">
            <a:avLst/>
          </a:prstGeom>
        </p:spPr>
      </p:pic>
      <p:sp>
        <p:nvSpPr>
          <p:cNvPr id="208" name="雲朵形圖說文字 207"/>
          <p:cNvSpPr/>
          <p:nvPr/>
        </p:nvSpPr>
        <p:spPr>
          <a:xfrm>
            <a:off x="1053137" y="1519795"/>
            <a:ext cx="321617" cy="2396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1999067" y="1526103"/>
            <a:ext cx="258555" cy="18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/>
          <p:cNvSpPr/>
          <p:nvPr/>
        </p:nvSpPr>
        <p:spPr>
          <a:xfrm>
            <a:off x="2049524" y="1557638"/>
            <a:ext cx="158706" cy="11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梯形 211"/>
          <p:cNvSpPr/>
          <p:nvPr/>
        </p:nvSpPr>
        <p:spPr>
          <a:xfrm>
            <a:off x="1954924" y="1715288"/>
            <a:ext cx="346841" cy="882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流程圖: 磁碟 212"/>
          <p:cNvSpPr/>
          <p:nvPr/>
        </p:nvSpPr>
        <p:spPr>
          <a:xfrm>
            <a:off x="3052204" y="1664839"/>
            <a:ext cx="208104" cy="11981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流程圖: 磁碟 213"/>
          <p:cNvSpPr/>
          <p:nvPr/>
        </p:nvSpPr>
        <p:spPr>
          <a:xfrm>
            <a:off x="3053260" y="1596524"/>
            <a:ext cx="208104" cy="11981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流程圖: 磁碟 214"/>
          <p:cNvSpPr/>
          <p:nvPr/>
        </p:nvSpPr>
        <p:spPr>
          <a:xfrm>
            <a:off x="3054306" y="1521899"/>
            <a:ext cx="208104" cy="11981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7" name="直線單箭頭接點 216"/>
          <p:cNvCxnSpPr/>
          <p:nvPr/>
        </p:nvCxnSpPr>
        <p:spPr>
          <a:xfrm>
            <a:off x="2554014" y="1627001"/>
            <a:ext cx="2522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 rot="10800000">
            <a:off x="2535076" y="1727903"/>
            <a:ext cx="234381" cy="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157655" y="1797268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USER</a:t>
            </a:r>
            <a:endParaRPr lang="zh-TW" altLang="en-US" sz="1200" dirty="0"/>
          </a:p>
        </p:txBody>
      </p:sp>
      <p:sp>
        <p:nvSpPr>
          <p:cNvPr id="225" name="文字方塊 224"/>
          <p:cNvSpPr txBox="1"/>
          <p:nvPr/>
        </p:nvSpPr>
        <p:spPr>
          <a:xfrm>
            <a:off x="1394723" y="2006425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226" name="文字方塊 225"/>
          <p:cNvSpPr txBox="1"/>
          <p:nvPr/>
        </p:nvSpPr>
        <p:spPr>
          <a:xfrm>
            <a:off x="1830903" y="1799370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垃圾桶</a:t>
            </a:r>
            <a:endParaRPr lang="zh-TW" altLang="en-US" sz="1200" dirty="0"/>
          </a:p>
        </p:txBody>
      </p:sp>
      <p:cxnSp>
        <p:nvCxnSpPr>
          <p:cNvPr id="227" name="直線單箭頭接點 226"/>
          <p:cNvCxnSpPr/>
          <p:nvPr/>
        </p:nvCxnSpPr>
        <p:spPr>
          <a:xfrm>
            <a:off x="1551327" y="1639613"/>
            <a:ext cx="2522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/>
          <p:nvPr/>
        </p:nvCxnSpPr>
        <p:spPr>
          <a:xfrm rot="10800000">
            <a:off x="1532389" y="1740515"/>
            <a:ext cx="234381" cy="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/>
          <p:nvPr/>
        </p:nvCxnSpPr>
        <p:spPr>
          <a:xfrm>
            <a:off x="668458" y="1645920"/>
            <a:ext cx="2522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 rot="10800000">
            <a:off x="649520" y="1746822"/>
            <a:ext cx="234381" cy="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字方塊 230"/>
          <p:cNvSpPr txBox="1"/>
          <p:nvPr/>
        </p:nvSpPr>
        <p:spPr>
          <a:xfrm>
            <a:off x="216514" y="1061546"/>
            <a:ext cx="116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遠端功能</a:t>
            </a:r>
            <a:endParaRPr lang="zh-TW" altLang="en-US" sz="1400" dirty="0"/>
          </a:p>
        </p:txBody>
      </p:sp>
      <p:sp>
        <p:nvSpPr>
          <p:cNvPr id="232" name="文字方塊 231"/>
          <p:cNvSpPr txBox="1"/>
          <p:nvPr/>
        </p:nvSpPr>
        <p:spPr>
          <a:xfrm>
            <a:off x="1370548" y="1055240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</a:t>
            </a:r>
            <a:endParaRPr lang="zh-TW" altLang="en-US" dirty="0"/>
          </a:p>
        </p:txBody>
      </p:sp>
      <p:sp>
        <p:nvSpPr>
          <p:cNvPr id="233" name="左中括弧 232"/>
          <p:cNvSpPr/>
          <p:nvPr/>
        </p:nvSpPr>
        <p:spPr>
          <a:xfrm>
            <a:off x="145043" y="838727"/>
            <a:ext cx="195492" cy="17846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左中括弧 233"/>
          <p:cNvSpPr/>
          <p:nvPr/>
        </p:nvSpPr>
        <p:spPr>
          <a:xfrm>
            <a:off x="1899219" y="846085"/>
            <a:ext cx="195492" cy="17846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左中括弧 234"/>
          <p:cNvSpPr/>
          <p:nvPr/>
        </p:nvSpPr>
        <p:spPr>
          <a:xfrm rot="10800000">
            <a:off x="1263344" y="847136"/>
            <a:ext cx="195492" cy="17846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左中括弧 235"/>
          <p:cNvSpPr/>
          <p:nvPr/>
        </p:nvSpPr>
        <p:spPr>
          <a:xfrm rot="10800000">
            <a:off x="3105814" y="816657"/>
            <a:ext cx="195492" cy="17846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400" y="204634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1.GPS</a:t>
            </a:r>
            <a:r>
              <a:rPr lang="zh-TW" altLang="en-US" dirty="0" smtClean="0"/>
              <a:t>定位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垃圾車選擇提醒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定時功能</a:t>
            </a:r>
            <a:r>
              <a:rPr lang="en-US" altLang="zh-TW" dirty="0" smtClean="0"/>
              <a:t>(X</a:t>
            </a:r>
            <a:r>
              <a:rPr lang="zh-TW" altLang="en-US" dirty="0" smtClean="0"/>
              <a:t>天沒倒垃圾、</a:t>
            </a:r>
            <a:r>
              <a:rPr lang="en-US" altLang="zh-TW" dirty="0" smtClean="0"/>
              <a:t>Trash</a:t>
            </a:r>
            <a:r>
              <a:rPr lang="zh-TW" altLang="en-US" dirty="0" smtClean="0"/>
              <a:t>滿了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倒過的</a:t>
            </a:r>
            <a:r>
              <a:rPr lang="en-US" altLang="zh-TW" dirty="0" smtClean="0"/>
              <a:t>Trash</a:t>
            </a:r>
            <a:r>
              <a:rPr lang="zh-TW" altLang="en-US" dirty="0" smtClean="0"/>
              <a:t>統計圖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垃圾桶內容狀況頁面顯示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472856" y="1563939"/>
            <a:ext cx="378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I.GPS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CSV</a:t>
            </a:r>
          </a:p>
          <a:p>
            <a:r>
              <a:rPr lang="en-US" altLang="zh-TW" dirty="0" smtClean="0"/>
              <a:t>II.</a:t>
            </a:r>
            <a:r>
              <a:rPr lang="zh-TW" altLang="en-US" dirty="0" smtClean="0"/>
              <a:t>存丟過</a:t>
            </a:r>
            <a:r>
              <a:rPr lang="en-US" altLang="zh-TW" dirty="0" smtClean="0"/>
              <a:t>trash</a:t>
            </a:r>
          </a:p>
          <a:p>
            <a:r>
              <a:rPr lang="en-US" altLang="zh-TW" dirty="0" smtClean="0"/>
              <a:t>III.</a:t>
            </a:r>
            <a:r>
              <a:rPr lang="zh-TW" altLang="en-US" dirty="0" smtClean="0"/>
              <a:t>統計</a:t>
            </a:r>
            <a:r>
              <a:rPr lang="en-US" altLang="zh-TW" dirty="0" smtClean="0"/>
              <a:t>data</a:t>
            </a:r>
          </a:p>
          <a:p>
            <a:r>
              <a:rPr lang="en-US" altLang="zh-TW" dirty="0" err="1" smtClean="0"/>
              <a:t>IV.Model</a:t>
            </a:r>
            <a:r>
              <a:rPr lang="en-US" altLang="zh-TW" dirty="0" smtClean="0"/>
              <a:t> data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462108" y="1790964"/>
            <a:ext cx="4080115" cy="536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4590918" y="2036905"/>
            <a:ext cx="1027911" cy="750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0985" y="290085"/>
            <a:ext cx="143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</a:t>
            </a:r>
            <a:br>
              <a:rPr lang="en-US" altLang="zh-TW" dirty="0" smtClean="0"/>
            </a:b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en-US" altLang="zh-TW" dirty="0" err="1" smtClean="0"/>
              <a:t>QRcode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86</Words>
  <Application>Microsoft Office PowerPoint</Application>
  <PresentationFormat>自訂</PresentationFormat>
  <Paragraphs>33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Buzz</cp:lastModifiedBy>
  <cp:revision>6</cp:revision>
  <dcterms:created xsi:type="dcterms:W3CDTF">2020-10-21T06:02:31Z</dcterms:created>
  <dcterms:modified xsi:type="dcterms:W3CDTF">2020-10-21T15:19:09Z</dcterms:modified>
</cp:coreProperties>
</file>