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0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6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0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6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6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3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0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7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C6BC-4F8D-4F4E-88BB-E7544F9B7F4B}" type="datetimeFigureOut">
              <a:rPr lang="zh-TW" altLang="en-US" smtClean="0"/>
              <a:pPr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C173-A8CB-44CC-BA6B-AB360B1C4FF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24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字方塊 159"/>
          <p:cNvSpPr txBox="1"/>
          <p:nvPr/>
        </p:nvSpPr>
        <p:spPr>
          <a:xfrm>
            <a:off x="8984539" y="900772"/>
            <a:ext cx="23487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zh-TW" sz="2000" b="1" dirty="0" smtClean="0"/>
              <a:t>Camera &amp; light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經過開啟</a:t>
            </a:r>
            <a:r>
              <a:rPr lang="en-US" altLang="zh-TW" sz="2000" b="1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zh-TW" sz="2000" b="1" dirty="0" smtClean="0"/>
              <a:t>Full </a:t>
            </a:r>
            <a:r>
              <a:rPr lang="en-US" altLang="zh-TW" sz="2000" b="1" dirty="0" smtClean="0"/>
              <a:t>trash</a:t>
            </a:r>
            <a:r>
              <a:rPr lang="zh-TW" altLang="en-US" sz="2000" b="1" dirty="0" smtClean="0"/>
              <a:t> </a:t>
            </a:r>
            <a:r>
              <a:rPr lang="en-US" altLang="zh-TW" sz="2000" b="1" dirty="0" smtClean="0"/>
              <a:t>test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紅外線</a:t>
            </a:r>
            <a:r>
              <a:rPr lang="en-US" altLang="zh-TW" sz="2000" b="1" dirty="0" smtClean="0"/>
              <a:t>)</a:t>
            </a:r>
            <a:endParaRPr lang="en-US" altLang="zh-TW" sz="2000" b="1" dirty="0" smtClean="0"/>
          </a:p>
          <a:p>
            <a:pPr marL="228600" indent="-228600">
              <a:buAutoNum type="arabicPeriod"/>
            </a:pPr>
            <a:r>
              <a:rPr lang="en-US" altLang="zh-TW" sz="2000" b="1" dirty="0" smtClean="0"/>
              <a:t>Warning message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介面 </a:t>
            </a:r>
            <a:r>
              <a:rPr lang="en-US" altLang="zh-TW" sz="2000" b="1" dirty="0" smtClean="0"/>
              <a:t>?</a:t>
            </a:r>
            <a:r>
              <a:rPr lang="zh-TW" altLang="en-US" sz="2000" b="1" dirty="0" smtClean="0"/>
              <a:t> </a:t>
            </a: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下一張</a:t>
            </a:r>
            <a:r>
              <a:rPr lang="en-US" altLang="zh-TW" sz="2000" b="1" dirty="0" smtClean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altLang="zh-TW" sz="2000" b="1" dirty="0" smtClean="0"/>
              <a:t>USE </a:t>
            </a:r>
            <a:r>
              <a:rPr lang="en-US" altLang="zh-TW" sz="2000" b="1" dirty="0" smtClean="0"/>
              <a:t>&amp; Check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介面   </a:t>
            </a:r>
            <a:r>
              <a:rPr lang="zh-TW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下一</a:t>
            </a:r>
            <a:r>
              <a:rPr lang="zh-TW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張</a:t>
            </a:r>
            <a:r>
              <a:rPr lang="en-US" altLang="zh-TW" sz="2000" b="1" dirty="0" smtClean="0"/>
              <a:t>)</a:t>
            </a:r>
            <a:endParaRPr lang="en-US" altLang="zh-TW" sz="2000" b="1" dirty="0" smtClean="0"/>
          </a:p>
          <a:p>
            <a:pPr marL="228600" indent="-228600">
              <a:buAutoNum type="arabicPeriod"/>
            </a:pPr>
            <a:r>
              <a:rPr lang="en-US" altLang="zh-TW" sz="2000" b="1" dirty="0" smtClean="0"/>
              <a:t>Deworming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(</a:t>
            </a:r>
            <a:r>
              <a:rPr lang="zh-TW" altLang="en-US" sz="2000" b="1" dirty="0" smtClean="0"/>
              <a:t>驅蟲 精油類</a:t>
            </a:r>
            <a:r>
              <a:rPr lang="en-US" altLang="zh-TW" sz="2000" b="1" dirty="0" smtClean="0"/>
              <a:t>)</a:t>
            </a:r>
            <a:endParaRPr lang="en-US" altLang="zh-TW" sz="2000" b="1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279827" y="197621"/>
            <a:ext cx="6101987" cy="6355154"/>
            <a:chOff x="3232863" y="94590"/>
            <a:chExt cx="6101987" cy="6355154"/>
          </a:xfrm>
        </p:grpSpPr>
        <p:sp>
          <p:nvSpPr>
            <p:cNvPr id="4" name="矩形 3"/>
            <p:cNvSpPr/>
            <p:nvPr/>
          </p:nvSpPr>
          <p:spPr>
            <a:xfrm>
              <a:off x="4027418" y="3639886"/>
              <a:ext cx="4183693" cy="1639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梯形 5"/>
            <p:cNvSpPr/>
            <p:nvPr/>
          </p:nvSpPr>
          <p:spPr>
            <a:xfrm>
              <a:off x="4027418" y="2462439"/>
              <a:ext cx="4183693" cy="1177447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315515" y="420697"/>
              <a:ext cx="3607496" cy="20417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427206" y="557440"/>
              <a:ext cx="3384115" cy="176825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甜甜圈 8"/>
            <p:cNvSpPr/>
            <p:nvPr/>
          </p:nvSpPr>
          <p:spPr>
            <a:xfrm>
              <a:off x="5969383" y="357809"/>
              <a:ext cx="288096" cy="237994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>
              <a:stCxn id="6" idx="2"/>
              <a:endCxn id="4" idx="2"/>
            </p:cNvCxnSpPr>
            <p:nvPr/>
          </p:nvCxnSpPr>
          <p:spPr>
            <a:xfrm rot="5400000">
              <a:off x="5299424" y="4459727"/>
              <a:ext cx="163968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415554" y="2763064"/>
              <a:ext cx="1496859" cy="739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6376220" y="2763021"/>
              <a:ext cx="1496859" cy="7390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424152" y="4182773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一般</a:t>
              </a:r>
              <a:r>
                <a:rPr lang="zh-TW" altLang="en-US" dirty="0"/>
                <a:t>垃圾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641375" y="4178177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回</a:t>
              </a:r>
              <a:r>
                <a:rPr lang="zh-TW" altLang="en-US" dirty="0"/>
                <a:t>收</a:t>
              </a:r>
              <a:r>
                <a:rPr lang="zh-TW" altLang="en-US" dirty="0" smtClean="0"/>
                <a:t>垃圾</a:t>
              </a:r>
              <a:endParaRPr lang="zh-TW" altLang="en-US" dirty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032748" y="5282360"/>
              <a:ext cx="4183693" cy="1154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55" name="直線接點 154"/>
            <p:cNvCxnSpPr/>
            <p:nvPr/>
          </p:nvCxnSpPr>
          <p:spPr>
            <a:xfrm rot="5400000">
              <a:off x="5525623" y="5856372"/>
              <a:ext cx="1185951" cy="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橢圓 160"/>
            <p:cNvSpPr/>
            <p:nvPr/>
          </p:nvSpPr>
          <p:spPr>
            <a:xfrm>
              <a:off x="6224226" y="163958"/>
              <a:ext cx="220717" cy="22702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62" name="橢圓 161"/>
            <p:cNvSpPr/>
            <p:nvPr/>
          </p:nvSpPr>
          <p:spPr>
            <a:xfrm>
              <a:off x="8287407" y="4677416"/>
              <a:ext cx="220717" cy="22702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3395744" y="3526374"/>
              <a:ext cx="220717" cy="22702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7953178" y="2391101"/>
              <a:ext cx="220717" cy="22702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67" name="文字方塊 166"/>
            <p:cNvSpPr txBox="1"/>
            <p:nvPr/>
          </p:nvSpPr>
          <p:spPr>
            <a:xfrm>
              <a:off x="8135019" y="2308087"/>
              <a:ext cx="876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camera</a:t>
              </a:r>
              <a:endParaRPr lang="zh-TW" altLang="en-US" dirty="0"/>
            </a:p>
          </p:txBody>
        </p:sp>
        <p:sp>
          <p:nvSpPr>
            <p:cNvPr id="168" name="文字方塊 167"/>
            <p:cNvSpPr txBox="1"/>
            <p:nvPr/>
          </p:nvSpPr>
          <p:spPr>
            <a:xfrm>
              <a:off x="6408174" y="94590"/>
              <a:ext cx="2493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See </a:t>
              </a:r>
              <a:r>
                <a:rPr lang="en-US" altLang="zh-TW" dirty="0" smtClean="0"/>
                <a:t>images</a:t>
              </a:r>
              <a:r>
                <a:rPr lang="en-US" altLang="zh-TW" dirty="0" smtClean="0"/>
                <a:t> </a:t>
              </a:r>
              <a:r>
                <a:rPr lang="zh-TW" altLang="en-US" dirty="0" smtClean="0"/>
                <a:t>、</a:t>
              </a:r>
              <a:r>
                <a:rPr lang="en-US" altLang="zh-TW" dirty="0" smtClean="0"/>
                <a:t>Open light</a:t>
              </a:r>
              <a:endParaRPr lang="zh-TW" altLang="en-US" dirty="0"/>
            </a:p>
          </p:txBody>
        </p:sp>
        <p:sp>
          <p:nvSpPr>
            <p:cNvPr id="205" name="文字方塊 204"/>
            <p:cNvSpPr txBox="1"/>
            <p:nvPr/>
          </p:nvSpPr>
          <p:spPr>
            <a:xfrm>
              <a:off x="8457687" y="466481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紅外線</a:t>
              </a:r>
              <a:endParaRPr lang="zh-TW" altLang="en-US" dirty="0"/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5166899" y="5381312"/>
              <a:ext cx="26401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 i="1" dirty="0" smtClean="0"/>
                <a:t>Trash</a:t>
              </a:r>
              <a:endParaRPr lang="zh-TW" altLang="en-US" sz="5400" b="1" i="1" dirty="0"/>
            </a:p>
          </p:txBody>
        </p:sp>
        <p:sp>
          <p:nvSpPr>
            <p:cNvPr id="49" name="甜甜圈 48"/>
            <p:cNvSpPr/>
            <p:nvPr/>
          </p:nvSpPr>
          <p:spPr>
            <a:xfrm>
              <a:off x="7562366" y="2544414"/>
              <a:ext cx="288096" cy="237994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" name="向右箭號 1"/>
            <p:cNvSpPr/>
            <p:nvPr/>
          </p:nvSpPr>
          <p:spPr>
            <a:xfrm>
              <a:off x="3903872" y="4069419"/>
              <a:ext cx="442454" cy="34365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向右箭號 50"/>
            <p:cNvSpPr/>
            <p:nvPr/>
          </p:nvSpPr>
          <p:spPr>
            <a:xfrm rot="10609775">
              <a:off x="7962341" y="4886772"/>
              <a:ext cx="442454" cy="34365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232863" y="37831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驅蟲藥</a:t>
              </a:r>
              <a:endParaRPr lang="zh-TW" altLang="en-US" dirty="0"/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310593" y="2884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u="sng" dirty="0" smtClean="0">
                <a:solidFill>
                  <a:srgbClr val="C00000"/>
                </a:solidFill>
              </a:rPr>
              <a:t>想</a:t>
            </a:r>
            <a:r>
              <a:rPr lang="zh-TW" altLang="en-US" sz="2800" b="1" u="sng" dirty="0">
                <a:solidFill>
                  <a:srgbClr val="C00000"/>
                </a:solidFill>
              </a:rPr>
              <a:t>像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模型</a:t>
            </a:r>
            <a:endParaRPr lang="en-US" altLang="zh-TW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12980" y="1279240"/>
            <a:ext cx="7268902" cy="4180272"/>
            <a:chOff x="145043" y="816657"/>
            <a:chExt cx="3156263" cy="1815135"/>
          </a:xfrm>
        </p:grpSpPr>
        <p:pic>
          <p:nvPicPr>
            <p:cNvPr id="5" name="圖片 4" descr="chrome_logo_PNG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24" y="1497723"/>
              <a:ext cx="331077" cy="331077"/>
            </a:xfrm>
            <a:prstGeom prst="rect">
              <a:avLst/>
            </a:prstGeom>
          </p:spPr>
        </p:pic>
        <p:sp>
          <p:nvSpPr>
            <p:cNvPr id="6" name="雲朵形圖說文字 5"/>
            <p:cNvSpPr/>
            <p:nvPr/>
          </p:nvSpPr>
          <p:spPr>
            <a:xfrm>
              <a:off x="1053137" y="1519795"/>
              <a:ext cx="321617" cy="239637"/>
            </a:xfrm>
            <a:prstGeom prst="cloud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99067" y="1526103"/>
              <a:ext cx="258555" cy="1891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049524" y="1557638"/>
              <a:ext cx="158706" cy="1198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梯形 8"/>
            <p:cNvSpPr/>
            <p:nvPr/>
          </p:nvSpPr>
          <p:spPr>
            <a:xfrm>
              <a:off x="1954924" y="1715288"/>
              <a:ext cx="346841" cy="88287"/>
            </a:xfrm>
            <a:prstGeom prst="trapezoi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磁碟 9"/>
            <p:cNvSpPr/>
            <p:nvPr/>
          </p:nvSpPr>
          <p:spPr>
            <a:xfrm>
              <a:off x="3052204" y="1664839"/>
              <a:ext cx="208104" cy="11981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流程圖: 磁碟 10"/>
            <p:cNvSpPr/>
            <p:nvPr/>
          </p:nvSpPr>
          <p:spPr>
            <a:xfrm>
              <a:off x="3053260" y="1596524"/>
              <a:ext cx="208104" cy="11981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磁碟 11"/>
            <p:cNvSpPr/>
            <p:nvPr/>
          </p:nvSpPr>
          <p:spPr>
            <a:xfrm>
              <a:off x="3054306" y="1521899"/>
              <a:ext cx="208104" cy="119818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/>
            <p:nvPr/>
          </p:nvCxnSpPr>
          <p:spPr>
            <a:xfrm>
              <a:off x="2554014" y="1627001"/>
              <a:ext cx="2522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rot="10800000">
              <a:off x="2535076" y="1727903"/>
              <a:ext cx="234381" cy="1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157655" y="1797268"/>
              <a:ext cx="726621" cy="17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USER</a:t>
              </a:r>
              <a:endParaRPr lang="zh-TW" altLang="en-US" sz="2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81114" y="2018820"/>
              <a:ext cx="726621" cy="20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 smtClean="0"/>
                <a:t>wifi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965260" y="1843834"/>
              <a:ext cx="726621" cy="16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垃圾桶</a:t>
              </a:r>
              <a:endParaRPr lang="zh-TW" altLang="en-US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>
              <a:off x="1551327" y="1639613"/>
              <a:ext cx="2522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rot="10800000">
              <a:off x="1532389" y="1740515"/>
              <a:ext cx="234381" cy="1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668458" y="1645920"/>
              <a:ext cx="25224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rot="10800000">
              <a:off x="649520" y="1746822"/>
              <a:ext cx="234381" cy="1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512723" y="1148205"/>
              <a:ext cx="536389" cy="17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遠端功能</a:t>
              </a:r>
              <a:endParaRPr lang="zh-TW" altLang="en-US" sz="2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551327" y="1050406"/>
              <a:ext cx="726621" cy="20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GPS</a:t>
              </a:r>
              <a:endParaRPr lang="zh-TW" altLang="en-US" sz="2400" dirty="0"/>
            </a:p>
          </p:txBody>
        </p:sp>
        <p:sp>
          <p:nvSpPr>
            <p:cNvPr id="24" name="左中括弧 23"/>
            <p:cNvSpPr/>
            <p:nvPr/>
          </p:nvSpPr>
          <p:spPr>
            <a:xfrm>
              <a:off x="145043" y="838727"/>
              <a:ext cx="195492" cy="1784656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左中括弧 24"/>
            <p:cNvSpPr/>
            <p:nvPr/>
          </p:nvSpPr>
          <p:spPr>
            <a:xfrm>
              <a:off x="1899219" y="846085"/>
              <a:ext cx="195492" cy="1784656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左中括弧 25"/>
            <p:cNvSpPr/>
            <p:nvPr/>
          </p:nvSpPr>
          <p:spPr>
            <a:xfrm rot="10800000">
              <a:off x="1263344" y="847136"/>
              <a:ext cx="195492" cy="1784656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左中括弧 26"/>
            <p:cNvSpPr/>
            <p:nvPr/>
          </p:nvSpPr>
          <p:spPr>
            <a:xfrm rot="10800000">
              <a:off x="3105814" y="816657"/>
              <a:ext cx="195492" cy="1784656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橢圓 27"/>
          <p:cNvSpPr/>
          <p:nvPr/>
        </p:nvSpPr>
        <p:spPr>
          <a:xfrm>
            <a:off x="6659600" y="4219034"/>
            <a:ext cx="220717" cy="227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2677422" y="4073045"/>
            <a:ext cx="220717" cy="22702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8194" y="4514497"/>
            <a:ext cx="18682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Warning </a:t>
            </a:r>
            <a:r>
              <a:rPr lang="en-US" altLang="zh-TW" b="1" dirty="0" smtClean="0"/>
              <a:t>message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387759" y="4390632"/>
            <a:ext cx="13917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/>
              <a:t>USE &amp; Check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10593" y="2884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u="sng" dirty="0" smtClean="0">
                <a:solidFill>
                  <a:srgbClr val="C00000"/>
                </a:solidFill>
              </a:rPr>
              <a:t>後端操作</a:t>
            </a:r>
            <a:endParaRPr lang="en-US" altLang="zh-TW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4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76400" y="229104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1.GPS</a:t>
            </a:r>
            <a:r>
              <a:rPr lang="zh-TW" altLang="en-US" dirty="0" smtClean="0"/>
              <a:t>定位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垃圾車選擇提醒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定時功能</a:t>
            </a:r>
            <a:r>
              <a:rPr lang="en-US" altLang="zh-TW" dirty="0" smtClean="0"/>
              <a:t>(X</a:t>
            </a:r>
            <a:r>
              <a:rPr lang="zh-TW" altLang="en-US" dirty="0" smtClean="0"/>
              <a:t>天沒倒垃圾、</a:t>
            </a:r>
            <a:r>
              <a:rPr lang="en-US" altLang="zh-TW" dirty="0" smtClean="0"/>
              <a:t>Trash</a:t>
            </a:r>
            <a:r>
              <a:rPr lang="zh-TW" altLang="en-US" dirty="0" smtClean="0"/>
              <a:t>滿了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倒過的</a:t>
            </a:r>
            <a:r>
              <a:rPr lang="en-US" altLang="zh-TW" dirty="0" smtClean="0"/>
              <a:t>Trash</a:t>
            </a:r>
            <a:r>
              <a:rPr lang="zh-TW" altLang="en-US" dirty="0" smtClean="0"/>
              <a:t>統計圖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垃圾桶內容狀況頁面顯示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76116" y="1871993"/>
            <a:ext cx="2303629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</a:t>
            </a:r>
            <a:r>
              <a:rPr lang="en-US" altLang="zh-TW" sz="2400" dirty="0" smtClean="0"/>
              <a:t>. GPS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CSV</a:t>
            </a:r>
          </a:p>
          <a:p>
            <a:r>
              <a:rPr lang="en-US" altLang="zh-TW" sz="2400" dirty="0" smtClean="0"/>
              <a:t>II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存</a:t>
            </a:r>
            <a:r>
              <a:rPr lang="zh-TW" altLang="en-US" sz="2400" dirty="0" smtClean="0"/>
              <a:t>丟過</a:t>
            </a:r>
            <a:r>
              <a:rPr lang="en-US" altLang="zh-TW" sz="2400" dirty="0" smtClean="0"/>
              <a:t>trash</a:t>
            </a:r>
          </a:p>
          <a:p>
            <a:r>
              <a:rPr lang="en-US" altLang="zh-TW" sz="2400" dirty="0" smtClean="0"/>
              <a:t>III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統計</a:t>
            </a:r>
            <a:r>
              <a:rPr lang="en-US" altLang="zh-TW" sz="2400" dirty="0" smtClean="0"/>
              <a:t>data</a:t>
            </a:r>
          </a:p>
          <a:p>
            <a:r>
              <a:rPr lang="en-US" altLang="zh-TW" sz="2400" dirty="0" smtClean="0"/>
              <a:t>IV</a:t>
            </a:r>
            <a:r>
              <a:rPr lang="en-US" altLang="zh-TW" sz="2400" dirty="0" smtClean="0"/>
              <a:t>. Model </a:t>
            </a:r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462108" y="2571688"/>
            <a:ext cx="4355368" cy="425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4603797" y="2605850"/>
            <a:ext cx="1178817" cy="417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23831" y="1242892"/>
            <a:ext cx="169058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Web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QR Code</a:t>
            </a:r>
            <a:endParaRPr lang="zh-TW" altLang="en-US" sz="24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10593" y="28846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u="sng" dirty="0" smtClean="0">
                <a:solidFill>
                  <a:srgbClr val="C00000"/>
                </a:solidFill>
              </a:rPr>
              <a:t>使用者操作介面功能</a:t>
            </a:r>
            <a:endParaRPr lang="en-US" altLang="zh-TW" sz="2800" b="1" u="sng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6921" y="719672"/>
            <a:ext cx="354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Computer &amp; cellphone</a:t>
            </a:r>
            <a:endParaRPr lang="en-US" altLang="zh-TW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</Words>
  <Application>Microsoft Office PowerPoint</Application>
  <PresentationFormat>寬螢幕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。貓 翼</cp:lastModifiedBy>
  <cp:revision>11</cp:revision>
  <dcterms:created xsi:type="dcterms:W3CDTF">2020-10-21T06:02:31Z</dcterms:created>
  <dcterms:modified xsi:type="dcterms:W3CDTF">2020-10-21T16:14:38Z</dcterms:modified>
</cp:coreProperties>
</file>