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編輯母片文字樣式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6314CC2-62B7-479D-9B6B-EAD5297150D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A675BF-963E-4E7F-B49A-7833C5A602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760" y="900720"/>
            <a:ext cx="232344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Camera &amp; light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zh-TW" sz="2000" spc="-1" strike="noStrike">
                <a:solidFill>
                  <a:srgbClr val="000000"/>
                </a:solidFill>
                <a:latin typeface="Calibri"/>
              </a:rPr>
              <a:t>經過開啟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Full trash test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zh-TW" sz="2000" spc="-1" strike="noStrike">
                <a:solidFill>
                  <a:srgbClr val="000000"/>
                </a:solidFill>
                <a:latin typeface="Calibri"/>
              </a:rPr>
              <a:t>紅外線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Warning message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zh-TW" sz="2000" spc="-1" strike="noStrike">
                <a:solidFill>
                  <a:srgbClr val="000000"/>
                </a:solidFill>
                <a:latin typeface="Calibri"/>
              </a:rPr>
              <a:t>介面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? </a:t>
            </a:r>
            <a:r>
              <a:rPr b="1" lang="zh-TW" sz="2000" spc="-1" strike="noStrike">
                <a:solidFill>
                  <a:srgbClr val="a9d18e"/>
                </a:solidFill>
                <a:latin typeface="Calibri"/>
              </a:rPr>
              <a:t>下一張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USE &amp; Check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zh-TW" sz="2000" spc="-1" strike="noStrike">
                <a:solidFill>
                  <a:srgbClr val="000000"/>
                </a:solidFill>
                <a:latin typeface="Calibri"/>
              </a:rPr>
              <a:t>介面   </a:t>
            </a:r>
            <a:r>
              <a:rPr b="1" lang="zh-TW" sz="2000" spc="-1" strike="noStrike">
                <a:solidFill>
                  <a:srgbClr val="a9d18e"/>
                </a:solidFill>
                <a:latin typeface="Calibri"/>
              </a:rPr>
              <a:t>下一張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Deworming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zh-TW" sz="2000" spc="-1" strike="noStrike">
                <a:solidFill>
                  <a:srgbClr val="000000"/>
                </a:solidFill>
                <a:latin typeface="Calibri"/>
              </a:rPr>
              <a:t>驅蟲 精油類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2284920" y="161640"/>
            <a:ext cx="6391080" cy="6391080"/>
            <a:chOff x="2284920" y="161640"/>
            <a:chExt cx="6391080" cy="6391080"/>
          </a:xfrm>
        </p:grpSpPr>
        <p:sp>
          <p:nvSpPr>
            <p:cNvPr id="43" name="CustomShape 3"/>
            <p:cNvSpPr/>
            <p:nvPr/>
          </p:nvSpPr>
          <p:spPr>
            <a:xfrm>
              <a:off x="3074400" y="3742920"/>
              <a:ext cx="4183200" cy="16394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3074400" y="2565360"/>
              <a:ext cx="4183200" cy="11772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362400" y="523800"/>
              <a:ext cx="3607200" cy="2041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474000" y="660600"/>
              <a:ext cx="3383640" cy="1767960"/>
            </a:xfrm>
            <a:prstGeom prst="rect">
              <a:avLst/>
            </a:prstGeom>
            <a:gradFill rotWithShape="0">
              <a:gsLst>
                <a:gs pos="50000">
                  <a:srgbClr val="000000"/>
                </a:gs>
                <a:gs pos="100000">
                  <a:srgbClr val="4b4b4b"/>
                </a:gs>
              </a:gsLst>
              <a:lin ang="16200000"/>
            </a:gradFill>
            <a:ln>
              <a:noFill/>
            </a:ln>
            <a:effectLst>
              <a:outerShdw algn="ctr" blurRad="5715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5016240" y="46080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5165280" y="3743640"/>
              <a:ext cx="1440" cy="1639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46248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542304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471120" y="4285800"/>
              <a:ext cx="164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一般垃圾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5688360" y="4281120"/>
              <a:ext cx="1645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回收垃圾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3079800" y="5385240"/>
              <a:ext cx="4183200" cy="1154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5164920" y="5366520"/>
              <a:ext cx="720" cy="1186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5271120" y="2671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7334280" y="478044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2600" y="36295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7000200" y="249408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7308000" y="2396880"/>
              <a:ext cx="1350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微軟正黑體"/>
                </a:rPr>
                <a:t>camera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(LED)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567400" y="161640"/>
              <a:ext cx="3108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See images </a:t>
              </a: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、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Open light (LED)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7560000" y="474732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紅外線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213800" y="5484240"/>
              <a:ext cx="263988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en-US" sz="5400" spc="-1" strike="noStrike">
                  <a:solidFill>
                    <a:srgbClr val="000000"/>
                  </a:solidFill>
                  <a:latin typeface="Calibri"/>
                </a:rPr>
                <a:t>Trash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6609240" y="264744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2950920" y="41724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5" name="CustomShape 25"/>
            <p:cNvSpPr/>
            <p:nvPr/>
          </p:nvSpPr>
          <p:spPr>
            <a:xfrm rot="10609800">
              <a:off x="7009560" y="49896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2284920" y="388620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驅蟲藥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032000" y="21600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紅外線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8" name="CustomShape 28"/>
          <p:cNvSpPr/>
          <p:nvPr/>
        </p:nvSpPr>
        <p:spPr>
          <a:xfrm>
            <a:off x="320400" y="288360"/>
            <a:ext cx="1601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2800" spc="-1" strike="noStrike" u="sng">
                <a:solidFill>
                  <a:srgbClr val="c00000"/>
                </a:solidFill>
                <a:uFillTx/>
                <a:latin typeface="Calibri"/>
              </a:rPr>
              <a:t>想像模型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2313000" y="1279440"/>
            <a:ext cx="7268760" cy="4179960"/>
            <a:chOff x="2313000" y="1279440"/>
            <a:chExt cx="7268760" cy="4179960"/>
          </a:xfrm>
        </p:grpSpPr>
        <p:pic>
          <p:nvPicPr>
            <p:cNvPr id="70" name="圖片 4" descr="chrome_logo_PNG31.png"/>
            <p:cNvPicPr/>
            <p:nvPr/>
          </p:nvPicPr>
          <p:blipFill>
            <a:blip r:embed="rId1"/>
            <a:stretch/>
          </p:blipFill>
          <p:spPr>
            <a:xfrm>
              <a:off x="2501640" y="2847600"/>
              <a:ext cx="762120" cy="76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CustomShape 2"/>
            <p:cNvSpPr/>
            <p:nvPr/>
          </p:nvSpPr>
          <p:spPr>
            <a:xfrm>
              <a:off x="4404240" y="2898720"/>
              <a:ext cx="740160" cy="551520"/>
            </a:xfrm>
            <a:prstGeom prst="cloudCallout">
              <a:avLst>
                <a:gd name="adj1" fmla="val -20833"/>
                <a:gd name="adj2" fmla="val 625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6582960" y="2913120"/>
              <a:ext cx="595080" cy="4352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98880" y="2985840"/>
              <a:ext cx="365040" cy="275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5"/>
            <p:cNvSpPr/>
            <p:nvPr/>
          </p:nvSpPr>
          <p:spPr>
            <a:xfrm>
              <a:off x="6481080" y="3348720"/>
              <a:ext cx="798480" cy="20304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9008280" y="323244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7"/>
            <p:cNvSpPr/>
            <p:nvPr/>
          </p:nvSpPr>
          <p:spPr>
            <a:xfrm>
              <a:off x="9010800" y="307512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9012960" y="290340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8" name="CustomShape 9"/>
            <p:cNvSpPr/>
            <p:nvPr/>
          </p:nvSpPr>
          <p:spPr>
            <a:xfrm>
              <a:off x="7860960" y="3145320"/>
              <a:ext cx="58068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10"/>
            <p:cNvSpPr/>
            <p:nvPr/>
          </p:nvSpPr>
          <p:spPr>
            <a:xfrm rot="10800000">
              <a:off x="7817760" y="3378240"/>
              <a:ext cx="53928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11"/>
            <p:cNvSpPr/>
            <p:nvPr/>
          </p:nvSpPr>
          <p:spPr>
            <a:xfrm>
              <a:off x="2342160" y="3537720"/>
              <a:ext cx="167292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USER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81" name="CustomShape 12"/>
            <p:cNvSpPr/>
            <p:nvPr/>
          </p:nvSpPr>
          <p:spPr>
            <a:xfrm>
              <a:off x="5620320" y="4047840"/>
              <a:ext cx="1672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wifi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2" name="CustomShape 13"/>
            <p:cNvSpPr/>
            <p:nvPr/>
          </p:nvSpPr>
          <p:spPr>
            <a:xfrm>
              <a:off x="6504840" y="3645000"/>
              <a:ext cx="1672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1800" spc="-1" strike="noStrike">
                  <a:solidFill>
                    <a:srgbClr val="000000"/>
                  </a:solidFill>
                  <a:latin typeface="Calibri"/>
                </a:rPr>
                <a:t>垃圾桶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" name="CustomShape 14"/>
            <p:cNvSpPr/>
            <p:nvPr/>
          </p:nvSpPr>
          <p:spPr>
            <a:xfrm>
              <a:off x="5551560" y="3174480"/>
              <a:ext cx="58068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4" name="CustomShape 15"/>
            <p:cNvSpPr/>
            <p:nvPr/>
          </p:nvSpPr>
          <p:spPr>
            <a:xfrm rot="10800000">
              <a:off x="5508720" y="3407040"/>
              <a:ext cx="53928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6"/>
            <p:cNvSpPr/>
            <p:nvPr/>
          </p:nvSpPr>
          <p:spPr>
            <a:xfrm>
              <a:off x="3518280" y="3188880"/>
              <a:ext cx="58068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CustomShape 17"/>
            <p:cNvSpPr/>
            <p:nvPr/>
          </p:nvSpPr>
          <p:spPr>
            <a:xfrm rot="10800000">
              <a:off x="3475440" y="3421800"/>
              <a:ext cx="53928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arrow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7" name="CustomShape 18"/>
            <p:cNvSpPr/>
            <p:nvPr/>
          </p:nvSpPr>
          <p:spPr>
            <a:xfrm>
              <a:off x="3159720" y="2042640"/>
              <a:ext cx="12348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zh-TW" sz="2000" spc="-1" strike="noStrike">
                  <a:solidFill>
                    <a:srgbClr val="000000"/>
                  </a:solidFill>
                  <a:latin typeface="Calibri"/>
                </a:rPr>
                <a:t>遠端功能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88" name="CustomShape 19"/>
            <p:cNvSpPr/>
            <p:nvPr/>
          </p:nvSpPr>
          <p:spPr>
            <a:xfrm>
              <a:off x="5551560" y="1817640"/>
              <a:ext cx="16729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GPS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9" name="CustomShape 20"/>
            <p:cNvSpPr/>
            <p:nvPr/>
          </p:nvSpPr>
          <p:spPr>
            <a:xfrm>
              <a:off x="2313000" y="133020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" name="CustomShape 21"/>
            <p:cNvSpPr/>
            <p:nvPr/>
          </p:nvSpPr>
          <p:spPr>
            <a:xfrm>
              <a:off x="6352920" y="134712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" name="CustomShape 22"/>
            <p:cNvSpPr/>
            <p:nvPr/>
          </p:nvSpPr>
          <p:spPr>
            <a:xfrm rot="10800000">
              <a:off x="4888800" y="13496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2" name="CustomShape 23"/>
            <p:cNvSpPr/>
            <p:nvPr/>
          </p:nvSpPr>
          <p:spPr>
            <a:xfrm rot="10800000">
              <a:off x="9131760" y="12794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3" name="CustomShape 24"/>
          <p:cNvSpPr/>
          <p:nvPr/>
        </p:nvSpPr>
        <p:spPr>
          <a:xfrm>
            <a:off x="6659640" y="421920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2677320" y="407304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6404760" y="4514400"/>
            <a:ext cx="1854360" cy="3646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Warning message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394000" y="4390560"/>
            <a:ext cx="1378800" cy="3646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USE &amp;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320400" y="288360"/>
            <a:ext cx="1601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2800" spc="-1" strike="noStrike" u="sng">
                <a:solidFill>
                  <a:srgbClr val="c00000"/>
                </a:solidFill>
                <a:uFillTx/>
                <a:latin typeface="Calibri"/>
              </a:rPr>
              <a:t>後端操作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48000" y="270720"/>
            <a:ext cx="9889920" cy="623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名字：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[ i ] CAN®2020     (LOGO 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拜託！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br/>
            <a:br/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風格：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HTML  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白、藍、綠</a:t>
            </a:r>
            <a:br/>
            <a:br/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使用語言：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Java Script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Node.js  JS (ejs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檔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MongoDB</a:t>
            </a:r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Google API  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之後考慮使用！</a:t>
            </a:r>
            <a:br/>
            <a:br/>
            <a:br/>
            <a:br/>
            <a:br/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016000" y="2196000"/>
            <a:ext cx="50194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1.GPS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定位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Mongo 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2.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設定提醒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(a. 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定時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- X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天沒倒垃圾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b.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提醒倒垃圾：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垃圾車來了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-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選擇提醒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倒過的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Trash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統計圖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4.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垃圾桶內容狀況頁面顯示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垃圾滿了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- 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  <a:ea typeface="微軟正黑體"/>
              </a:rPr>
              <a:t>警示圖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44720" y="432000"/>
            <a:ext cx="2303280" cy="1553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I. GPS</a:t>
            </a: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II. </a:t>
            </a: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存丟過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trash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III. </a:t>
            </a: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統計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IV. Model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23800" y="1242720"/>
            <a:ext cx="1690200" cy="821880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Web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QR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0120" y="288360"/>
            <a:ext cx="3376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2800" spc="-1" strike="noStrike" u="sng">
                <a:solidFill>
                  <a:srgbClr val="c00000"/>
                </a:solidFill>
                <a:uFillTx/>
                <a:latin typeface="Calibri"/>
              </a:rPr>
              <a:t>使用者操作介面功能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68640" y="719640"/>
            <a:ext cx="350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Computer &amp; cellphone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760" y="1631880"/>
            <a:ext cx="10515240" cy="211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1. 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紅外線感應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靠近會亮燈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) → emit(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開始偵測事件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燈亮紅燈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+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相機打開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+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拍照  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2. 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判斷完畢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(5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秒判斷照片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) → emit(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判斷完畢事件、輸出結果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3.</a:t>
            </a:r>
            <a:r>
              <a:rPr b="0" lang="zh-TW" sz="1800" spc="-1" strike="noStrike">
                <a:solidFill>
                  <a:srgbClr val="000000"/>
                </a:solidFill>
                <a:latin typeface="Calibri"/>
                <a:ea typeface="微軟正黑體"/>
              </a:rPr>
              <a:t>產生事件 ，後續動作，如：開垃圾桶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7000" y="563040"/>
            <a:ext cx="2124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c00000"/>
                </a:solidFill>
                <a:uFillTx/>
                <a:latin typeface="Calibri"/>
              </a:rPr>
              <a:t>Output</a:t>
            </a:r>
            <a:r>
              <a:rPr b="1" lang="zh-TW" sz="2800" spc="-1" strike="noStrike" u="sng">
                <a:solidFill>
                  <a:srgbClr val="c00000"/>
                </a:solidFill>
                <a:uFillTx/>
                <a:latin typeface="Calibri"/>
              </a:rPr>
              <a:t>功能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zh-TW" sz="2800" spc="-1" strike="noStrike" u="sng">
                <a:solidFill>
                  <a:srgbClr val="c00000"/>
                </a:solidFill>
                <a:uFillTx/>
                <a:latin typeface="Calibri"/>
              </a:rPr>
              <a:t>樹莓派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LibreOffice/6.4.4.2$Windows_X86_64 LibreOffice_project/3d775be2011f3886db32dfd395a6a6d1ca2630ff</Application>
  <Words>103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2020-10-21T06:02:31Z</dcterms:created>
  <dc:creator>Student</dc:creator>
  <dc:description/>
  <dc:language>zh-TW</dc:language>
  <cp:lastModifiedBy/>
  <dcterms:modified xsi:type="dcterms:W3CDTF">2020-10-22T16:33:37Z</dcterms:modified>
  <cp:revision>20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