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0C648-8C9E-4992-B90D-9AD31833FE43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B9C842D1-5C8F-4D6D-B725-D8E138565835}">
      <dgm:prSet phldrT="[文字]"/>
      <dgm:spPr/>
      <dgm:t>
        <a:bodyPr/>
        <a:lstStyle/>
        <a:p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/>
        </a:p>
      </dgm:t>
    </dgm:pt>
    <dgm:pt modelId="{C55CC593-5DB3-471C-B3AA-13C19C9C6BA0}" type="par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2F85DB18-C0CF-4B55-ACE3-9A40B631C910}" type="sibTrans" cxnId="{C947B9F1-0ECE-41D7-BB2D-37B6978F66E7}">
      <dgm:prSet/>
      <dgm:spPr/>
      <dgm:t>
        <a:bodyPr/>
        <a:lstStyle/>
        <a:p>
          <a:endParaRPr lang="zh-TW" altLang="en-US"/>
        </a:p>
      </dgm:t>
    </dgm:pt>
    <dgm:pt modelId="{C2EB8A3C-D6F3-4885-9413-339B1CDACC23}">
      <dgm:prSet phldrT="[文字]"/>
      <dgm:spPr/>
      <dgm:t>
        <a:bodyPr/>
        <a:lstStyle/>
        <a:p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dirty="0"/>
        </a:p>
      </dgm:t>
    </dgm:pt>
    <dgm:pt modelId="{16AA518B-8491-4930-A1A7-130E3E409F72}" type="par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B6D59449-8BB2-4ABE-ADCF-0D2684CAA1C5}" type="sibTrans" cxnId="{5356B8A3-5667-4220-B22E-0958B7D3303C}">
      <dgm:prSet/>
      <dgm:spPr/>
      <dgm:t>
        <a:bodyPr/>
        <a:lstStyle/>
        <a:p>
          <a:endParaRPr lang="zh-TW" altLang="en-US"/>
        </a:p>
      </dgm:t>
    </dgm:pt>
    <dgm:pt modelId="{2B30A680-305C-46D3-9E4F-5B4027A61BAF}">
      <dgm:prSet phldrT="[文字]" custT="1"/>
      <dgm:spPr/>
      <dgm:t>
        <a:bodyPr/>
        <a:lstStyle/>
        <a:p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dirty="0"/>
        </a:p>
      </dgm:t>
    </dgm:pt>
    <dgm:pt modelId="{020A8C7B-74F1-49F8-8FCC-1B0A1E325A07}" type="par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0B1EDB86-B694-458D-B3EA-808FBD508AD6}" type="sibTrans" cxnId="{FCEB46C6-A4F0-4BBA-8944-27DB4CF47C61}">
      <dgm:prSet/>
      <dgm:spPr/>
      <dgm:t>
        <a:bodyPr/>
        <a:lstStyle/>
        <a:p>
          <a:endParaRPr lang="zh-TW" altLang="en-US"/>
        </a:p>
      </dgm:t>
    </dgm:pt>
    <dgm:pt modelId="{DA189D31-4280-4CA8-B8B2-AC254B941B3F}" type="pres">
      <dgm:prSet presAssocID="{A830C648-8C9E-4992-B90D-9AD31833FE43}" presName="Name0" presStyleCnt="0">
        <dgm:presLayoutVars>
          <dgm:chMax val="7"/>
          <dgm:chPref val="7"/>
          <dgm:dir/>
        </dgm:presLayoutVars>
      </dgm:prSet>
      <dgm:spPr/>
    </dgm:pt>
    <dgm:pt modelId="{4B46525A-2813-4074-B3DE-6B092BCC2A4D}" type="pres">
      <dgm:prSet presAssocID="{A830C648-8C9E-4992-B90D-9AD31833FE43}" presName="Name1" presStyleCnt="0"/>
      <dgm:spPr/>
    </dgm:pt>
    <dgm:pt modelId="{EC429F66-58A0-4890-86DF-8AF86034396E}" type="pres">
      <dgm:prSet presAssocID="{A830C648-8C9E-4992-B90D-9AD31833FE43}" presName="cycle" presStyleCnt="0"/>
      <dgm:spPr/>
    </dgm:pt>
    <dgm:pt modelId="{FD5088F8-E00E-4C35-B037-16C44E997F92}" type="pres">
      <dgm:prSet presAssocID="{A830C648-8C9E-4992-B90D-9AD31833FE43}" presName="srcNode" presStyleLbl="node1" presStyleIdx="0" presStyleCnt="3"/>
      <dgm:spPr/>
    </dgm:pt>
    <dgm:pt modelId="{A7D904CC-8275-4DF2-A385-F6300DD0E6CC}" type="pres">
      <dgm:prSet presAssocID="{A830C648-8C9E-4992-B90D-9AD31833FE43}" presName="conn" presStyleLbl="parChTrans1D2" presStyleIdx="0" presStyleCnt="1"/>
      <dgm:spPr/>
    </dgm:pt>
    <dgm:pt modelId="{84469BB7-C187-4D89-82CE-829FB26A0DC1}" type="pres">
      <dgm:prSet presAssocID="{A830C648-8C9E-4992-B90D-9AD31833FE43}" presName="extraNode" presStyleLbl="node1" presStyleIdx="0" presStyleCnt="3"/>
      <dgm:spPr/>
    </dgm:pt>
    <dgm:pt modelId="{667C592C-33AD-4F96-BFB1-49BA7CBBFC35}" type="pres">
      <dgm:prSet presAssocID="{A830C648-8C9E-4992-B90D-9AD31833FE43}" presName="dstNode" presStyleLbl="node1" presStyleIdx="0" presStyleCnt="3"/>
      <dgm:spPr/>
    </dgm:pt>
    <dgm:pt modelId="{1A781513-FAEB-46F1-80D5-A6AC278A4571}" type="pres">
      <dgm:prSet presAssocID="{B9C842D1-5C8F-4D6D-B725-D8E13856583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3B28E1-8C2A-447E-BDDF-686BD35AC306}" type="pres">
      <dgm:prSet presAssocID="{B9C842D1-5C8F-4D6D-B725-D8E138565835}" presName="accent_1" presStyleCnt="0"/>
      <dgm:spPr/>
    </dgm:pt>
    <dgm:pt modelId="{C6CF79E3-A609-4543-8229-94949FA1810B}" type="pres">
      <dgm:prSet presAssocID="{B9C842D1-5C8F-4D6D-B725-D8E138565835}" presName="accentRepeatNode" presStyleLbl="solidFgAcc1" presStyleIdx="0" presStyleCnt="3"/>
      <dgm:spPr/>
    </dgm:pt>
    <dgm:pt modelId="{81CFF7EB-3B62-48B0-9932-D85F0309F7B9}" type="pres">
      <dgm:prSet presAssocID="{C2EB8A3C-D6F3-4885-9413-339B1CDACC2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A3A64A-C941-4EB6-B706-83150D9D7C46}" type="pres">
      <dgm:prSet presAssocID="{C2EB8A3C-D6F3-4885-9413-339B1CDACC23}" presName="accent_2" presStyleCnt="0"/>
      <dgm:spPr/>
    </dgm:pt>
    <dgm:pt modelId="{9561B587-AC69-481A-86A1-1E180E5FA802}" type="pres">
      <dgm:prSet presAssocID="{C2EB8A3C-D6F3-4885-9413-339B1CDACC23}" presName="accentRepeatNode" presStyleLbl="solidFgAcc1" presStyleIdx="1" presStyleCnt="3"/>
      <dgm:spPr/>
    </dgm:pt>
    <dgm:pt modelId="{F808000A-F40C-4CC3-9D39-FA2CB38EC7D0}" type="pres">
      <dgm:prSet presAssocID="{2B30A680-305C-46D3-9E4F-5B4027A61BA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D455-DAC0-4EA4-AC69-3513833C850F}" type="pres">
      <dgm:prSet presAssocID="{2B30A680-305C-46D3-9E4F-5B4027A61BAF}" presName="accent_3" presStyleCnt="0"/>
      <dgm:spPr/>
    </dgm:pt>
    <dgm:pt modelId="{F9CFFF9A-2978-4DA1-9519-D825B6A5AC3F}" type="pres">
      <dgm:prSet presAssocID="{2B30A680-305C-46D3-9E4F-5B4027A61BAF}" presName="accentRepeatNode" presStyleLbl="solidFgAcc1" presStyleIdx="2" presStyleCnt="3"/>
      <dgm:spPr/>
    </dgm:pt>
  </dgm:ptLst>
  <dgm:cxnLst>
    <dgm:cxn modelId="{CEB5B605-459B-44F7-ADC6-217966AB6D73}" type="presOf" srcId="{2F85DB18-C0CF-4B55-ACE3-9A40B631C910}" destId="{A7D904CC-8275-4DF2-A385-F6300DD0E6CC}" srcOrd="0" destOrd="0" presId="urn:microsoft.com/office/officeart/2008/layout/VerticalCurvedList"/>
    <dgm:cxn modelId="{C947B9F1-0ECE-41D7-BB2D-37B6978F66E7}" srcId="{A830C648-8C9E-4992-B90D-9AD31833FE43}" destId="{B9C842D1-5C8F-4D6D-B725-D8E138565835}" srcOrd="0" destOrd="0" parTransId="{C55CC593-5DB3-471C-B3AA-13C19C9C6BA0}" sibTransId="{2F85DB18-C0CF-4B55-ACE3-9A40B631C910}"/>
    <dgm:cxn modelId="{58238D55-E768-49A0-B860-187C3941FD14}" type="presOf" srcId="{B9C842D1-5C8F-4D6D-B725-D8E138565835}" destId="{1A781513-FAEB-46F1-80D5-A6AC278A4571}" srcOrd="0" destOrd="0" presId="urn:microsoft.com/office/officeart/2008/layout/VerticalCurvedList"/>
    <dgm:cxn modelId="{FCEB46C6-A4F0-4BBA-8944-27DB4CF47C61}" srcId="{A830C648-8C9E-4992-B90D-9AD31833FE43}" destId="{2B30A680-305C-46D3-9E4F-5B4027A61BAF}" srcOrd="2" destOrd="0" parTransId="{020A8C7B-74F1-49F8-8FCC-1B0A1E325A07}" sibTransId="{0B1EDB86-B694-458D-B3EA-808FBD508AD6}"/>
    <dgm:cxn modelId="{D3364D87-BED1-4C4E-91ED-12ADCF785418}" type="presOf" srcId="{C2EB8A3C-D6F3-4885-9413-339B1CDACC23}" destId="{81CFF7EB-3B62-48B0-9932-D85F0309F7B9}" srcOrd="0" destOrd="0" presId="urn:microsoft.com/office/officeart/2008/layout/VerticalCurvedList"/>
    <dgm:cxn modelId="{724B0E0E-655E-4566-8F96-11F8A3E61BAA}" type="presOf" srcId="{A830C648-8C9E-4992-B90D-9AD31833FE43}" destId="{DA189D31-4280-4CA8-B8B2-AC254B941B3F}" srcOrd="0" destOrd="0" presId="urn:microsoft.com/office/officeart/2008/layout/VerticalCurvedList"/>
    <dgm:cxn modelId="{5356B8A3-5667-4220-B22E-0958B7D3303C}" srcId="{A830C648-8C9E-4992-B90D-9AD31833FE43}" destId="{C2EB8A3C-D6F3-4885-9413-339B1CDACC23}" srcOrd="1" destOrd="0" parTransId="{16AA518B-8491-4930-A1A7-130E3E409F72}" sibTransId="{B6D59449-8BB2-4ABE-ADCF-0D2684CAA1C5}"/>
    <dgm:cxn modelId="{B0201676-F9DB-4835-822A-4D8A2356FDF2}" type="presOf" srcId="{2B30A680-305C-46D3-9E4F-5B4027A61BAF}" destId="{F808000A-F40C-4CC3-9D39-FA2CB38EC7D0}" srcOrd="0" destOrd="0" presId="urn:microsoft.com/office/officeart/2008/layout/VerticalCurvedList"/>
    <dgm:cxn modelId="{D7DA2365-211A-4729-B056-EDCCB9D41167}" type="presParOf" srcId="{DA189D31-4280-4CA8-B8B2-AC254B941B3F}" destId="{4B46525A-2813-4074-B3DE-6B092BCC2A4D}" srcOrd="0" destOrd="0" presId="urn:microsoft.com/office/officeart/2008/layout/VerticalCurvedList"/>
    <dgm:cxn modelId="{A0EC1AB0-D8F5-4F22-8F12-B10B39054A27}" type="presParOf" srcId="{4B46525A-2813-4074-B3DE-6B092BCC2A4D}" destId="{EC429F66-58A0-4890-86DF-8AF86034396E}" srcOrd="0" destOrd="0" presId="urn:microsoft.com/office/officeart/2008/layout/VerticalCurvedList"/>
    <dgm:cxn modelId="{DBD56E26-EBE7-4F2E-97A9-CBE5E4422AE7}" type="presParOf" srcId="{EC429F66-58A0-4890-86DF-8AF86034396E}" destId="{FD5088F8-E00E-4C35-B037-16C44E997F92}" srcOrd="0" destOrd="0" presId="urn:microsoft.com/office/officeart/2008/layout/VerticalCurvedList"/>
    <dgm:cxn modelId="{D77225A6-6655-4C73-9F32-B31DE81DB40A}" type="presParOf" srcId="{EC429F66-58A0-4890-86DF-8AF86034396E}" destId="{A7D904CC-8275-4DF2-A385-F6300DD0E6CC}" srcOrd="1" destOrd="0" presId="urn:microsoft.com/office/officeart/2008/layout/VerticalCurvedList"/>
    <dgm:cxn modelId="{F684E1AD-8E03-4BAD-A79D-7BCE3CAC8346}" type="presParOf" srcId="{EC429F66-58A0-4890-86DF-8AF86034396E}" destId="{84469BB7-C187-4D89-82CE-829FB26A0DC1}" srcOrd="2" destOrd="0" presId="urn:microsoft.com/office/officeart/2008/layout/VerticalCurvedList"/>
    <dgm:cxn modelId="{93189A7D-CF7F-4BDA-B659-E4FC5059D84E}" type="presParOf" srcId="{EC429F66-58A0-4890-86DF-8AF86034396E}" destId="{667C592C-33AD-4F96-BFB1-49BA7CBBFC35}" srcOrd="3" destOrd="0" presId="urn:microsoft.com/office/officeart/2008/layout/VerticalCurvedList"/>
    <dgm:cxn modelId="{CCE03CA5-E6B0-44CB-99E4-DA43EFCCCBA0}" type="presParOf" srcId="{4B46525A-2813-4074-B3DE-6B092BCC2A4D}" destId="{1A781513-FAEB-46F1-80D5-A6AC278A4571}" srcOrd="1" destOrd="0" presId="urn:microsoft.com/office/officeart/2008/layout/VerticalCurvedList"/>
    <dgm:cxn modelId="{E667FE10-18B3-4C5E-A967-346E08B0C033}" type="presParOf" srcId="{4B46525A-2813-4074-B3DE-6B092BCC2A4D}" destId="{C13B28E1-8C2A-447E-BDDF-686BD35AC306}" srcOrd="2" destOrd="0" presId="urn:microsoft.com/office/officeart/2008/layout/VerticalCurvedList"/>
    <dgm:cxn modelId="{ABF42A68-9084-471E-B979-80501E64551B}" type="presParOf" srcId="{C13B28E1-8C2A-447E-BDDF-686BD35AC306}" destId="{C6CF79E3-A609-4543-8229-94949FA1810B}" srcOrd="0" destOrd="0" presId="urn:microsoft.com/office/officeart/2008/layout/VerticalCurvedList"/>
    <dgm:cxn modelId="{313DECEF-6202-4EAA-A51A-9C704C645668}" type="presParOf" srcId="{4B46525A-2813-4074-B3DE-6B092BCC2A4D}" destId="{81CFF7EB-3B62-48B0-9932-D85F0309F7B9}" srcOrd="3" destOrd="0" presId="urn:microsoft.com/office/officeart/2008/layout/VerticalCurvedList"/>
    <dgm:cxn modelId="{1C3A0860-23EC-44D1-88AD-9AE64F9CB434}" type="presParOf" srcId="{4B46525A-2813-4074-B3DE-6B092BCC2A4D}" destId="{27A3A64A-C941-4EB6-B706-83150D9D7C46}" srcOrd="4" destOrd="0" presId="urn:microsoft.com/office/officeart/2008/layout/VerticalCurvedList"/>
    <dgm:cxn modelId="{BF06FF2C-82F3-42D7-A3CA-C2FEE35925A0}" type="presParOf" srcId="{27A3A64A-C941-4EB6-B706-83150D9D7C46}" destId="{9561B587-AC69-481A-86A1-1E180E5FA802}" srcOrd="0" destOrd="0" presId="urn:microsoft.com/office/officeart/2008/layout/VerticalCurvedList"/>
    <dgm:cxn modelId="{3436C16A-7D9A-4AB2-A6E3-59738A09D4CB}" type="presParOf" srcId="{4B46525A-2813-4074-B3DE-6B092BCC2A4D}" destId="{F808000A-F40C-4CC3-9D39-FA2CB38EC7D0}" srcOrd="5" destOrd="0" presId="urn:microsoft.com/office/officeart/2008/layout/VerticalCurvedList"/>
    <dgm:cxn modelId="{540E1BE5-7B91-4E31-8FC1-42BE4998299F}" type="presParOf" srcId="{4B46525A-2813-4074-B3DE-6B092BCC2A4D}" destId="{12C0D455-DAC0-4EA4-AC69-3513833C850F}" srcOrd="6" destOrd="0" presId="urn:microsoft.com/office/officeart/2008/layout/VerticalCurvedList"/>
    <dgm:cxn modelId="{9EA40369-B493-498F-BE7B-FE53CEDAE12B}" type="presParOf" srcId="{12C0D455-DAC0-4EA4-AC69-3513833C850F}" destId="{F9CFFF9A-2978-4DA1-9519-D825B6A5AC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4AE101-9E1F-41F4-8C53-3107B2EAE7D6}" type="doc">
      <dgm:prSet loTypeId="urn:microsoft.com/office/officeart/2005/8/layout/b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B77B456-6334-4C96-9FF2-315CD7860CF5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253435-2E04-4AB4-A026-7F16D3DE92FA}" type="par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9C94C3-C2B3-42F4-B857-2FC542EF89B7}" type="sibTrans" cxnId="{1F73233A-9084-4C89-AF9E-2A4D9F53376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6EB65-A1BF-439D-B11F-E3C35E3B5B8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44B78B-7542-4781-A4C9-372870C33AD7}" type="par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6CF8ED-3C8A-4CD7-BD2A-88011B2E929A}" type="sibTrans" cxnId="{20930773-7218-4287-9FBA-0846FBB7211F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4AEA79-7B85-4F2D-88A8-2049B3647F0F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715489-77DF-41A4-878B-F76960B9D5C6}" type="par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AD1B5F-C771-46BC-A208-E391B9D191FB}" type="sibTrans" cxnId="{EEB65768-14A5-4262-AF33-DBB5B3A9606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CC094B-BF65-4987-A11B-7FC088A05B5D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23235C-BF21-4B3A-BE20-D9CCCBDBF2AD}" type="par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74B0D-901E-48F1-9CA0-B2BAA8BF3106}" type="sibTrans" cxnId="{9E283673-4B76-4A2F-9C74-363D37BC987A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EC1E85-3FE4-4B8D-BB8A-EF8DB6ACB10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1C44CE-3C3C-4F25-BEA1-7DEF6BCA4D19}" type="par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107037-7827-4E2D-98D9-B4C1FD8A9E1D}" type="sibTrans" cxnId="{9CD72578-CEB7-47DF-A8F7-E8035A60B1AD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F6A610-2B51-473E-8414-0D3957F641DA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5E7D10-D830-4121-BE24-06177654B1F6}" type="par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552C39-C5B6-4319-9C78-DA9D55190AAD}" type="sibTrans" cxnId="{FA05A6F1-6268-4117-8198-B6AECB02E26B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50D9E3-8EB4-49A1-876D-9F38B5C9E8BE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7267AD-0C2D-4DBB-80FD-4B51E12730B1}" type="par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08C4A2-DD01-4574-BF17-780BD6FE4A88}" type="sibTrans" cxnId="{A174C078-EE74-499A-A64B-0681EA3F6509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057774-C6C0-4DDF-94E7-B9118BBD4094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214D78-8906-4C9E-BE25-41DE62820BDD}" type="par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9FEFDF-25DC-48FE-93A7-A481E2ACE652}" type="sibTrans" cxnId="{DFB3ABA7-E443-4119-85F6-F12C4E29B080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061CB0-9509-4483-851A-505729DDB590}">
      <dgm:prSet phldrT="[文字]" custT="1"/>
      <dgm:spPr/>
      <dgm:t>
        <a:bodyPr/>
        <a:lstStyle/>
        <a:p>
          <a:pPr>
            <a:lnSpc>
              <a:spcPct val="100000"/>
            </a:lnSpc>
          </a:pPr>
          <a:r>
            <a: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725A92-A405-4CB9-AE5E-057C5B2A24C8}" type="par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154124-161F-40A2-AB8F-5FE940217837}" type="sibTrans" cxnId="{6A140A69-E2C2-49B2-9475-2A9A25F007A1}">
      <dgm:prSet/>
      <dgm:spPr/>
      <dgm:t>
        <a:bodyPr/>
        <a:lstStyle/>
        <a:p>
          <a:pPr>
            <a:lnSpc>
              <a:spcPct val="100000"/>
            </a:lnSpc>
          </a:pPr>
          <a:endParaRPr lang="zh-TW" altLang="en-US" sz="24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3BAB13-3546-475F-B27C-E00FD2D5230E}" type="pres">
      <dgm:prSet presAssocID="{424AE101-9E1F-41F4-8C53-3107B2EAE7D6}" presName="Name0" presStyleCnt="0">
        <dgm:presLayoutVars>
          <dgm:dir/>
          <dgm:resizeHandles/>
        </dgm:presLayoutVars>
      </dgm:prSet>
      <dgm:spPr/>
    </dgm:pt>
    <dgm:pt modelId="{23B00C3D-868C-4B23-91B7-35AB55916534}" type="pres">
      <dgm:prSet presAssocID="{5B77B456-6334-4C96-9FF2-315CD7860CF5}" presName="compNode" presStyleCnt="0"/>
      <dgm:spPr/>
    </dgm:pt>
    <dgm:pt modelId="{93F1DCD3-74DD-474A-B11C-D49392033878}" type="pres">
      <dgm:prSet presAssocID="{5B77B456-6334-4C96-9FF2-315CD7860CF5}" presName="dummyConnPt" presStyleCnt="0"/>
      <dgm:spPr/>
    </dgm:pt>
    <dgm:pt modelId="{596F6087-F6FE-4943-AE73-4F2EA3B34117}" type="pres">
      <dgm:prSet presAssocID="{5B77B456-6334-4C96-9FF2-315CD7860CF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99D09F-F265-4B2E-A0EF-5A5C8B25230D}" type="pres">
      <dgm:prSet presAssocID="{A59C94C3-C2B3-42F4-B857-2FC542EF89B7}" presName="sibTrans" presStyleLbl="bgSibTrans2D1" presStyleIdx="0" presStyleCnt="8"/>
      <dgm:spPr/>
    </dgm:pt>
    <dgm:pt modelId="{E49C01F1-6A08-489E-B2E8-DE24EE09714B}" type="pres">
      <dgm:prSet presAssocID="{AC86EB65-A1BF-439D-B11F-E3C35E3B5B8F}" presName="compNode" presStyleCnt="0"/>
      <dgm:spPr/>
    </dgm:pt>
    <dgm:pt modelId="{253023C3-CF69-4FD0-9D31-7B4EB8A519FD}" type="pres">
      <dgm:prSet presAssocID="{AC86EB65-A1BF-439D-B11F-E3C35E3B5B8F}" presName="dummyConnPt" presStyleCnt="0"/>
      <dgm:spPr/>
    </dgm:pt>
    <dgm:pt modelId="{A6EE4714-097A-4DD1-8391-7806095F4C95}" type="pres">
      <dgm:prSet presAssocID="{AC86EB65-A1BF-439D-B11F-E3C35E3B5B8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22E0770-3FA9-40D5-B844-367A95A40558}" type="pres">
      <dgm:prSet presAssocID="{6C6CF8ED-3C8A-4CD7-BD2A-88011B2E929A}" presName="sibTrans" presStyleLbl="bgSibTrans2D1" presStyleIdx="1" presStyleCnt="8"/>
      <dgm:spPr/>
    </dgm:pt>
    <dgm:pt modelId="{BE3A6A59-6AE7-4210-978A-42BA38EA12F9}" type="pres">
      <dgm:prSet presAssocID="{7D4AEA79-7B85-4F2D-88A8-2049B3647F0F}" presName="compNode" presStyleCnt="0"/>
      <dgm:spPr/>
    </dgm:pt>
    <dgm:pt modelId="{4503B691-8125-409B-A1A4-2C7E043DED4F}" type="pres">
      <dgm:prSet presAssocID="{7D4AEA79-7B85-4F2D-88A8-2049B3647F0F}" presName="dummyConnPt" presStyleCnt="0"/>
      <dgm:spPr/>
    </dgm:pt>
    <dgm:pt modelId="{D91AC3E1-F008-4DC6-B06E-EC8B8E43E543}" type="pres">
      <dgm:prSet presAssocID="{7D4AEA79-7B85-4F2D-88A8-2049B3647F0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EE91E9-4C79-49A9-B3E5-66C91CE5DCE6}" type="pres">
      <dgm:prSet presAssocID="{DCAD1B5F-C771-46BC-A208-E391B9D191FB}" presName="sibTrans" presStyleLbl="bgSibTrans2D1" presStyleIdx="2" presStyleCnt="8"/>
      <dgm:spPr/>
    </dgm:pt>
    <dgm:pt modelId="{8941E3F3-FF84-4D5E-A872-6F016EA26713}" type="pres">
      <dgm:prSet presAssocID="{17CC094B-BF65-4987-A11B-7FC088A05B5D}" presName="compNode" presStyleCnt="0"/>
      <dgm:spPr/>
    </dgm:pt>
    <dgm:pt modelId="{87F68371-EE9C-4BE4-863B-13BE540EF642}" type="pres">
      <dgm:prSet presAssocID="{17CC094B-BF65-4987-A11B-7FC088A05B5D}" presName="dummyConnPt" presStyleCnt="0"/>
      <dgm:spPr/>
    </dgm:pt>
    <dgm:pt modelId="{3288799B-05E6-4A1F-8582-10BC750491F1}" type="pres">
      <dgm:prSet presAssocID="{17CC094B-BF65-4987-A11B-7FC088A05B5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BCBED9-B11F-44F4-96DD-50BF000D9F9E}" type="pres">
      <dgm:prSet presAssocID="{17874B0D-901E-48F1-9CA0-B2BAA8BF3106}" presName="sibTrans" presStyleLbl="bgSibTrans2D1" presStyleIdx="3" presStyleCnt="8"/>
      <dgm:spPr/>
    </dgm:pt>
    <dgm:pt modelId="{0FB06AD7-F9A3-460B-9ED3-5B6B4AA94FF9}" type="pres">
      <dgm:prSet presAssocID="{A3EC1E85-3FE4-4B8D-BB8A-EF8DB6ACB10E}" presName="compNode" presStyleCnt="0"/>
      <dgm:spPr/>
    </dgm:pt>
    <dgm:pt modelId="{38C32D77-9BC3-407B-AB86-93B34A934E56}" type="pres">
      <dgm:prSet presAssocID="{A3EC1E85-3FE4-4B8D-BB8A-EF8DB6ACB10E}" presName="dummyConnPt" presStyleCnt="0"/>
      <dgm:spPr/>
    </dgm:pt>
    <dgm:pt modelId="{3B265BE0-45EE-4F28-9E51-C86F10D27D22}" type="pres">
      <dgm:prSet presAssocID="{A3EC1E85-3FE4-4B8D-BB8A-EF8DB6ACB10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A36ABDA-4700-45C3-A390-482FDA715944}" type="pres">
      <dgm:prSet presAssocID="{CF107037-7827-4E2D-98D9-B4C1FD8A9E1D}" presName="sibTrans" presStyleLbl="bgSibTrans2D1" presStyleIdx="4" presStyleCnt="8"/>
      <dgm:spPr/>
    </dgm:pt>
    <dgm:pt modelId="{F485C166-3BA3-4815-96F7-B8F4B1C6A734}" type="pres">
      <dgm:prSet presAssocID="{03F6A610-2B51-473E-8414-0D3957F641DA}" presName="compNode" presStyleCnt="0"/>
      <dgm:spPr/>
    </dgm:pt>
    <dgm:pt modelId="{07A7A77B-12B4-437B-B9DB-7AC20E4B4476}" type="pres">
      <dgm:prSet presAssocID="{03F6A610-2B51-473E-8414-0D3957F641DA}" presName="dummyConnPt" presStyleCnt="0"/>
      <dgm:spPr/>
    </dgm:pt>
    <dgm:pt modelId="{F496528B-7C1C-4A2D-A71B-21CFD6ED9984}" type="pres">
      <dgm:prSet presAssocID="{03F6A610-2B51-473E-8414-0D3957F641D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DF8D6E-364B-48C0-860E-27C2547A34B6}" type="pres">
      <dgm:prSet presAssocID="{17552C39-C5B6-4319-9C78-DA9D55190AAD}" presName="sibTrans" presStyleLbl="bgSibTrans2D1" presStyleIdx="5" presStyleCnt="8"/>
      <dgm:spPr/>
    </dgm:pt>
    <dgm:pt modelId="{DDFA25B6-E05B-425B-9309-0345B3B579B2}" type="pres">
      <dgm:prSet presAssocID="{0A50D9E3-8EB4-49A1-876D-9F38B5C9E8BE}" presName="compNode" presStyleCnt="0"/>
      <dgm:spPr/>
    </dgm:pt>
    <dgm:pt modelId="{5F10B809-34B3-4F8A-A5AB-182E607D50D5}" type="pres">
      <dgm:prSet presAssocID="{0A50D9E3-8EB4-49A1-876D-9F38B5C9E8BE}" presName="dummyConnPt" presStyleCnt="0"/>
      <dgm:spPr/>
    </dgm:pt>
    <dgm:pt modelId="{8353DE77-0D25-4190-8873-41C96267BC88}" type="pres">
      <dgm:prSet presAssocID="{0A50D9E3-8EB4-49A1-876D-9F38B5C9E8BE}" presName="node" presStyleLbl="node1" presStyleIdx="6" presStyleCnt="9">
        <dgm:presLayoutVars>
          <dgm:bulletEnabled val="1"/>
        </dgm:presLayoutVars>
      </dgm:prSet>
      <dgm:spPr/>
    </dgm:pt>
    <dgm:pt modelId="{5E72673D-A942-4D0C-9B5A-DE561D7E317D}" type="pres">
      <dgm:prSet presAssocID="{2308C4A2-DD01-4574-BF17-780BD6FE4A88}" presName="sibTrans" presStyleLbl="bgSibTrans2D1" presStyleIdx="6" presStyleCnt="8"/>
      <dgm:spPr/>
    </dgm:pt>
    <dgm:pt modelId="{0EF312F6-A055-44FA-9951-FB4CF014F987}" type="pres">
      <dgm:prSet presAssocID="{25057774-C6C0-4DDF-94E7-B9118BBD4094}" presName="compNode" presStyleCnt="0"/>
      <dgm:spPr/>
    </dgm:pt>
    <dgm:pt modelId="{0BFC7361-18BC-41A3-8B47-D986C10DF135}" type="pres">
      <dgm:prSet presAssocID="{25057774-C6C0-4DDF-94E7-B9118BBD4094}" presName="dummyConnPt" presStyleCnt="0"/>
      <dgm:spPr/>
    </dgm:pt>
    <dgm:pt modelId="{AB6E1407-FA9C-430F-AD33-8774C77862E2}" type="pres">
      <dgm:prSet presAssocID="{25057774-C6C0-4DDF-94E7-B9118BBD4094}" presName="node" presStyleLbl="node1" presStyleIdx="7" presStyleCnt="9">
        <dgm:presLayoutVars>
          <dgm:bulletEnabled val="1"/>
        </dgm:presLayoutVars>
      </dgm:prSet>
      <dgm:spPr/>
    </dgm:pt>
    <dgm:pt modelId="{8361A778-9B76-4996-8094-0A22368F9CE0}" type="pres">
      <dgm:prSet presAssocID="{689FEFDF-25DC-48FE-93A7-A481E2ACE652}" presName="sibTrans" presStyleLbl="bgSibTrans2D1" presStyleIdx="7" presStyleCnt="8"/>
      <dgm:spPr/>
    </dgm:pt>
    <dgm:pt modelId="{900791C0-320B-40FE-B0DC-BCF1D60490C0}" type="pres">
      <dgm:prSet presAssocID="{3C061CB0-9509-4483-851A-505729DDB590}" presName="compNode" presStyleCnt="0"/>
      <dgm:spPr/>
    </dgm:pt>
    <dgm:pt modelId="{F80B780B-1E7D-4EF3-AD32-BE89F219B25A}" type="pres">
      <dgm:prSet presAssocID="{3C061CB0-9509-4483-851A-505729DDB590}" presName="dummyConnPt" presStyleCnt="0"/>
      <dgm:spPr/>
    </dgm:pt>
    <dgm:pt modelId="{6CB3AD69-5AD5-4CEE-A6A9-575A2CD655F5}" type="pres">
      <dgm:prSet presAssocID="{3C061CB0-9509-4483-851A-505729DDB59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174C078-EE74-499A-A64B-0681EA3F6509}" srcId="{424AE101-9E1F-41F4-8C53-3107B2EAE7D6}" destId="{0A50D9E3-8EB4-49A1-876D-9F38B5C9E8BE}" srcOrd="6" destOrd="0" parTransId="{097267AD-0C2D-4DBB-80FD-4B51E12730B1}" sibTransId="{2308C4A2-DD01-4574-BF17-780BD6FE4A88}"/>
    <dgm:cxn modelId="{3C25DE8E-8EC4-4351-9120-A2C0F080DF52}" type="presOf" srcId="{689FEFDF-25DC-48FE-93A7-A481E2ACE652}" destId="{8361A778-9B76-4996-8094-0A22368F9CE0}" srcOrd="0" destOrd="0" presId="urn:microsoft.com/office/officeart/2005/8/layout/bProcess4"/>
    <dgm:cxn modelId="{BBE10CE9-D695-4260-9FB6-AF492689396D}" type="presOf" srcId="{A59C94C3-C2B3-42F4-B857-2FC542EF89B7}" destId="{1F99D09F-F265-4B2E-A0EF-5A5C8B25230D}" srcOrd="0" destOrd="0" presId="urn:microsoft.com/office/officeart/2005/8/layout/bProcess4"/>
    <dgm:cxn modelId="{EE7907B9-B2F4-4236-B745-33CECCB624F0}" type="presOf" srcId="{17552C39-C5B6-4319-9C78-DA9D55190AAD}" destId="{8CDF8D6E-364B-48C0-860E-27C2547A34B6}" srcOrd="0" destOrd="0" presId="urn:microsoft.com/office/officeart/2005/8/layout/bProcess4"/>
    <dgm:cxn modelId="{20D34D84-2597-436A-81AC-D747059D1847}" type="presOf" srcId="{6C6CF8ED-3C8A-4CD7-BD2A-88011B2E929A}" destId="{F22E0770-3FA9-40D5-B844-367A95A40558}" srcOrd="0" destOrd="0" presId="urn:microsoft.com/office/officeart/2005/8/layout/bProcess4"/>
    <dgm:cxn modelId="{AF336268-95B7-4FBE-85AE-E09A0A11F88F}" type="presOf" srcId="{25057774-C6C0-4DDF-94E7-B9118BBD4094}" destId="{AB6E1407-FA9C-430F-AD33-8774C77862E2}" srcOrd="0" destOrd="0" presId="urn:microsoft.com/office/officeart/2005/8/layout/bProcess4"/>
    <dgm:cxn modelId="{6A140A69-E2C2-49B2-9475-2A9A25F007A1}" srcId="{424AE101-9E1F-41F4-8C53-3107B2EAE7D6}" destId="{3C061CB0-9509-4483-851A-505729DDB590}" srcOrd="8" destOrd="0" parTransId="{E4725A92-A405-4CB9-AE5E-057C5B2A24C8}" sibTransId="{27154124-161F-40A2-AB8F-5FE940217837}"/>
    <dgm:cxn modelId="{46F6567D-A938-4964-AC79-4D9AC9EFB149}" type="presOf" srcId="{2308C4A2-DD01-4574-BF17-780BD6FE4A88}" destId="{5E72673D-A942-4D0C-9B5A-DE561D7E317D}" srcOrd="0" destOrd="0" presId="urn:microsoft.com/office/officeart/2005/8/layout/bProcess4"/>
    <dgm:cxn modelId="{9CD72578-CEB7-47DF-A8F7-E8035A60B1AD}" srcId="{424AE101-9E1F-41F4-8C53-3107B2EAE7D6}" destId="{A3EC1E85-3FE4-4B8D-BB8A-EF8DB6ACB10E}" srcOrd="4" destOrd="0" parTransId="{9B1C44CE-3C3C-4F25-BEA1-7DEF6BCA4D19}" sibTransId="{CF107037-7827-4E2D-98D9-B4C1FD8A9E1D}"/>
    <dgm:cxn modelId="{13F6E000-2F7C-4DA9-8871-1FAC9817E1A6}" type="presOf" srcId="{17CC094B-BF65-4987-A11B-7FC088A05B5D}" destId="{3288799B-05E6-4A1F-8582-10BC750491F1}" srcOrd="0" destOrd="0" presId="urn:microsoft.com/office/officeart/2005/8/layout/bProcess4"/>
    <dgm:cxn modelId="{DFB3ABA7-E443-4119-85F6-F12C4E29B080}" srcId="{424AE101-9E1F-41F4-8C53-3107B2EAE7D6}" destId="{25057774-C6C0-4DDF-94E7-B9118BBD4094}" srcOrd="7" destOrd="0" parTransId="{23214D78-8906-4C9E-BE25-41DE62820BDD}" sibTransId="{689FEFDF-25DC-48FE-93A7-A481E2ACE652}"/>
    <dgm:cxn modelId="{FD31C581-D10F-4E4F-87F8-4C9EE985E76A}" type="presOf" srcId="{7D4AEA79-7B85-4F2D-88A8-2049B3647F0F}" destId="{D91AC3E1-F008-4DC6-B06E-EC8B8E43E543}" srcOrd="0" destOrd="0" presId="urn:microsoft.com/office/officeart/2005/8/layout/bProcess4"/>
    <dgm:cxn modelId="{AD0B9A34-A6A1-43CC-8261-4705057D4B47}" type="presOf" srcId="{DCAD1B5F-C771-46BC-A208-E391B9D191FB}" destId="{3BEE91E9-4C79-49A9-B3E5-66C91CE5DCE6}" srcOrd="0" destOrd="0" presId="urn:microsoft.com/office/officeart/2005/8/layout/bProcess4"/>
    <dgm:cxn modelId="{20930773-7218-4287-9FBA-0846FBB7211F}" srcId="{424AE101-9E1F-41F4-8C53-3107B2EAE7D6}" destId="{AC86EB65-A1BF-439D-B11F-E3C35E3B5B8F}" srcOrd="1" destOrd="0" parTransId="{7444B78B-7542-4781-A4C9-372870C33AD7}" sibTransId="{6C6CF8ED-3C8A-4CD7-BD2A-88011B2E929A}"/>
    <dgm:cxn modelId="{EEB65768-14A5-4262-AF33-DBB5B3A96061}" srcId="{424AE101-9E1F-41F4-8C53-3107B2EAE7D6}" destId="{7D4AEA79-7B85-4F2D-88A8-2049B3647F0F}" srcOrd="2" destOrd="0" parTransId="{00715489-77DF-41A4-878B-F76960B9D5C6}" sibTransId="{DCAD1B5F-C771-46BC-A208-E391B9D191FB}"/>
    <dgm:cxn modelId="{A47AA85A-DB9D-40BC-B232-606DA2892A35}" type="presOf" srcId="{5B77B456-6334-4C96-9FF2-315CD7860CF5}" destId="{596F6087-F6FE-4943-AE73-4F2EA3B34117}" srcOrd="0" destOrd="0" presId="urn:microsoft.com/office/officeart/2005/8/layout/bProcess4"/>
    <dgm:cxn modelId="{1F9686F4-95BF-4503-83A6-ECE97F347108}" type="presOf" srcId="{0A50D9E3-8EB4-49A1-876D-9F38B5C9E8BE}" destId="{8353DE77-0D25-4190-8873-41C96267BC88}" srcOrd="0" destOrd="0" presId="urn:microsoft.com/office/officeart/2005/8/layout/bProcess4"/>
    <dgm:cxn modelId="{BF6EEC61-0547-4070-8DB3-A0B70A172B8C}" type="presOf" srcId="{17874B0D-901E-48F1-9CA0-B2BAA8BF3106}" destId="{EABCBED9-B11F-44F4-96DD-50BF000D9F9E}" srcOrd="0" destOrd="0" presId="urn:microsoft.com/office/officeart/2005/8/layout/bProcess4"/>
    <dgm:cxn modelId="{71F84D8E-2553-40BA-8E5C-1ACBA9880369}" type="presOf" srcId="{A3EC1E85-3FE4-4B8D-BB8A-EF8DB6ACB10E}" destId="{3B265BE0-45EE-4F28-9E51-C86F10D27D22}" srcOrd="0" destOrd="0" presId="urn:microsoft.com/office/officeart/2005/8/layout/bProcess4"/>
    <dgm:cxn modelId="{539506B3-089C-47C3-A99B-A68D51039588}" type="presOf" srcId="{03F6A610-2B51-473E-8414-0D3957F641DA}" destId="{F496528B-7C1C-4A2D-A71B-21CFD6ED9984}" srcOrd="0" destOrd="0" presId="urn:microsoft.com/office/officeart/2005/8/layout/bProcess4"/>
    <dgm:cxn modelId="{FA05A6F1-6268-4117-8198-B6AECB02E26B}" srcId="{424AE101-9E1F-41F4-8C53-3107B2EAE7D6}" destId="{03F6A610-2B51-473E-8414-0D3957F641DA}" srcOrd="5" destOrd="0" parTransId="{645E7D10-D830-4121-BE24-06177654B1F6}" sibTransId="{17552C39-C5B6-4319-9C78-DA9D55190AAD}"/>
    <dgm:cxn modelId="{CABB860D-33F5-4078-B5B8-FC24375F3F24}" type="presOf" srcId="{AC86EB65-A1BF-439D-B11F-E3C35E3B5B8F}" destId="{A6EE4714-097A-4DD1-8391-7806095F4C95}" srcOrd="0" destOrd="0" presId="urn:microsoft.com/office/officeart/2005/8/layout/bProcess4"/>
    <dgm:cxn modelId="{9E283673-4B76-4A2F-9C74-363D37BC987A}" srcId="{424AE101-9E1F-41F4-8C53-3107B2EAE7D6}" destId="{17CC094B-BF65-4987-A11B-7FC088A05B5D}" srcOrd="3" destOrd="0" parTransId="{3423235C-BF21-4B3A-BE20-D9CCCBDBF2AD}" sibTransId="{17874B0D-901E-48F1-9CA0-B2BAA8BF3106}"/>
    <dgm:cxn modelId="{1A0C01C0-02DC-4964-A3CB-C5CBAC4BA326}" type="presOf" srcId="{CF107037-7827-4E2D-98D9-B4C1FD8A9E1D}" destId="{FA36ABDA-4700-45C3-A390-482FDA715944}" srcOrd="0" destOrd="0" presId="urn:microsoft.com/office/officeart/2005/8/layout/bProcess4"/>
    <dgm:cxn modelId="{CCE8F7E5-AFD9-4400-8691-347975ED2CD7}" type="presOf" srcId="{424AE101-9E1F-41F4-8C53-3107B2EAE7D6}" destId="{003BAB13-3546-475F-B27C-E00FD2D5230E}" srcOrd="0" destOrd="0" presId="urn:microsoft.com/office/officeart/2005/8/layout/bProcess4"/>
    <dgm:cxn modelId="{735EB62D-510A-4E3C-9C17-FF5A1897F8BF}" type="presOf" srcId="{3C061CB0-9509-4483-851A-505729DDB590}" destId="{6CB3AD69-5AD5-4CEE-A6A9-575A2CD655F5}" srcOrd="0" destOrd="0" presId="urn:microsoft.com/office/officeart/2005/8/layout/bProcess4"/>
    <dgm:cxn modelId="{1F73233A-9084-4C89-AF9E-2A4D9F533769}" srcId="{424AE101-9E1F-41F4-8C53-3107B2EAE7D6}" destId="{5B77B456-6334-4C96-9FF2-315CD7860CF5}" srcOrd="0" destOrd="0" parTransId="{9E253435-2E04-4AB4-A026-7F16D3DE92FA}" sibTransId="{A59C94C3-C2B3-42F4-B857-2FC542EF89B7}"/>
    <dgm:cxn modelId="{5E578D1C-D1EC-41F3-A35F-447CF28BDE86}" type="presParOf" srcId="{003BAB13-3546-475F-B27C-E00FD2D5230E}" destId="{23B00C3D-868C-4B23-91B7-35AB55916534}" srcOrd="0" destOrd="0" presId="urn:microsoft.com/office/officeart/2005/8/layout/bProcess4"/>
    <dgm:cxn modelId="{19B0720F-473B-4A9B-8289-E8C39F6907CC}" type="presParOf" srcId="{23B00C3D-868C-4B23-91B7-35AB55916534}" destId="{93F1DCD3-74DD-474A-B11C-D49392033878}" srcOrd="0" destOrd="0" presId="urn:microsoft.com/office/officeart/2005/8/layout/bProcess4"/>
    <dgm:cxn modelId="{D7A42D1C-4A00-4253-A119-6FDF0AFC0090}" type="presParOf" srcId="{23B00C3D-868C-4B23-91B7-35AB55916534}" destId="{596F6087-F6FE-4943-AE73-4F2EA3B34117}" srcOrd="1" destOrd="0" presId="urn:microsoft.com/office/officeart/2005/8/layout/bProcess4"/>
    <dgm:cxn modelId="{E705AA26-8C30-485E-B014-A59FC4B2B983}" type="presParOf" srcId="{003BAB13-3546-475F-B27C-E00FD2D5230E}" destId="{1F99D09F-F265-4B2E-A0EF-5A5C8B25230D}" srcOrd="1" destOrd="0" presId="urn:microsoft.com/office/officeart/2005/8/layout/bProcess4"/>
    <dgm:cxn modelId="{A19D4A71-9CC8-4EF1-8EB0-F83B6A7AA3D8}" type="presParOf" srcId="{003BAB13-3546-475F-B27C-E00FD2D5230E}" destId="{E49C01F1-6A08-489E-B2E8-DE24EE09714B}" srcOrd="2" destOrd="0" presId="urn:microsoft.com/office/officeart/2005/8/layout/bProcess4"/>
    <dgm:cxn modelId="{CA232152-89D3-4A3C-9232-B78FD67BE9F6}" type="presParOf" srcId="{E49C01F1-6A08-489E-B2E8-DE24EE09714B}" destId="{253023C3-CF69-4FD0-9D31-7B4EB8A519FD}" srcOrd="0" destOrd="0" presId="urn:microsoft.com/office/officeart/2005/8/layout/bProcess4"/>
    <dgm:cxn modelId="{21A9C611-C689-4766-9045-CD38A8098D8B}" type="presParOf" srcId="{E49C01F1-6A08-489E-B2E8-DE24EE09714B}" destId="{A6EE4714-097A-4DD1-8391-7806095F4C95}" srcOrd="1" destOrd="0" presId="urn:microsoft.com/office/officeart/2005/8/layout/bProcess4"/>
    <dgm:cxn modelId="{6F3ADCAF-1B7A-4D1E-901D-8A4879DC4031}" type="presParOf" srcId="{003BAB13-3546-475F-B27C-E00FD2D5230E}" destId="{F22E0770-3FA9-40D5-B844-367A95A40558}" srcOrd="3" destOrd="0" presId="urn:microsoft.com/office/officeart/2005/8/layout/bProcess4"/>
    <dgm:cxn modelId="{CB525E42-021D-480B-82D9-6D62ECCC2BDD}" type="presParOf" srcId="{003BAB13-3546-475F-B27C-E00FD2D5230E}" destId="{BE3A6A59-6AE7-4210-978A-42BA38EA12F9}" srcOrd="4" destOrd="0" presId="urn:microsoft.com/office/officeart/2005/8/layout/bProcess4"/>
    <dgm:cxn modelId="{FD28C4D6-2C1F-4EAB-838B-1F5893FCDE7C}" type="presParOf" srcId="{BE3A6A59-6AE7-4210-978A-42BA38EA12F9}" destId="{4503B691-8125-409B-A1A4-2C7E043DED4F}" srcOrd="0" destOrd="0" presId="urn:microsoft.com/office/officeart/2005/8/layout/bProcess4"/>
    <dgm:cxn modelId="{3CB04C2E-04FE-4052-B6B9-6C479A9F2F36}" type="presParOf" srcId="{BE3A6A59-6AE7-4210-978A-42BA38EA12F9}" destId="{D91AC3E1-F008-4DC6-B06E-EC8B8E43E543}" srcOrd="1" destOrd="0" presId="urn:microsoft.com/office/officeart/2005/8/layout/bProcess4"/>
    <dgm:cxn modelId="{71E7C228-463A-46D3-AF6D-112A70357DAB}" type="presParOf" srcId="{003BAB13-3546-475F-B27C-E00FD2D5230E}" destId="{3BEE91E9-4C79-49A9-B3E5-66C91CE5DCE6}" srcOrd="5" destOrd="0" presId="urn:microsoft.com/office/officeart/2005/8/layout/bProcess4"/>
    <dgm:cxn modelId="{830E8067-3093-41C9-AE21-5334F23261E3}" type="presParOf" srcId="{003BAB13-3546-475F-B27C-E00FD2D5230E}" destId="{8941E3F3-FF84-4D5E-A872-6F016EA26713}" srcOrd="6" destOrd="0" presId="urn:microsoft.com/office/officeart/2005/8/layout/bProcess4"/>
    <dgm:cxn modelId="{B026C3F3-D554-42DB-A2C3-739CFCE786C6}" type="presParOf" srcId="{8941E3F3-FF84-4D5E-A872-6F016EA26713}" destId="{87F68371-EE9C-4BE4-863B-13BE540EF642}" srcOrd="0" destOrd="0" presId="urn:microsoft.com/office/officeart/2005/8/layout/bProcess4"/>
    <dgm:cxn modelId="{8B7C1B2A-BC41-4D85-AD5B-41A8847C3171}" type="presParOf" srcId="{8941E3F3-FF84-4D5E-A872-6F016EA26713}" destId="{3288799B-05E6-4A1F-8582-10BC750491F1}" srcOrd="1" destOrd="0" presId="urn:microsoft.com/office/officeart/2005/8/layout/bProcess4"/>
    <dgm:cxn modelId="{DAB754D9-3C4B-4F01-A517-DFFE845E5937}" type="presParOf" srcId="{003BAB13-3546-475F-B27C-E00FD2D5230E}" destId="{EABCBED9-B11F-44F4-96DD-50BF000D9F9E}" srcOrd="7" destOrd="0" presId="urn:microsoft.com/office/officeart/2005/8/layout/bProcess4"/>
    <dgm:cxn modelId="{B22D59D6-8F38-4FA2-A467-32B8A4BCB48F}" type="presParOf" srcId="{003BAB13-3546-475F-B27C-E00FD2D5230E}" destId="{0FB06AD7-F9A3-460B-9ED3-5B6B4AA94FF9}" srcOrd="8" destOrd="0" presId="urn:microsoft.com/office/officeart/2005/8/layout/bProcess4"/>
    <dgm:cxn modelId="{C4D5C619-C7C1-4A28-96BA-2F49C5F330D7}" type="presParOf" srcId="{0FB06AD7-F9A3-460B-9ED3-5B6B4AA94FF9}" destId="{38C32D77-9BC3-407B-AB86-93B34A934E56}" srcOrd="0" destOrd="0" presId="urn:microsoft.com/office/officeart/2005/8/layout/bProcess4"/>
    <dgm:cxn modelId="{DF382A79-ED6F-4DCE-97A2-DCB6FBBBD0DA}" type="presParOf" srcId="{0FB06AD7-F9A3-460B-9ED3-5B6B4AA94FF9}" destId="{3B265BE0-45EE-4F28-9E51-C86F10D27D22}" srcOrd="1" destOrd="0" presId="urn:microsoft.com/office/officeart/2005/8/layout/bProcess4"/>
    <dgm:cxn modelId="{5B19E426-34BC-4F34-B38A-DE3CFE8082EA}" type="presParOf" srcId="{003BAB13-3546-475F-B27C-E00FD2D5230E}" destId="{FA36ABDA-4700-45C3-A390-482FDA715944}" srcOrd="9" destOrd="0" presId="urn:microsoft.com/office/officeart/2005/8/layout/bProcess4"/>
    <dgm:cxn modelId="{CECC0AB6-044F-491C-BBE6-B3C506035AF0}" type="presParOf" srcId="{003BAB13-3546-475F-B27C-E00FD2D5230E}" destId="{F485C166-3BA3-4815-96F7-B8F4B1C6A734}" srcOrd="10" destOrd="0" presId="urn:microsoft.com/office/officeart/2005/8/layout/bProcess4"/>
    <dgm:cxn modelId="{55BEC6FA-730C-4AEC-B90F-C55B249B7842}" type="presParOf" srcId="{F485C166-3BA3-4815-96F7-B8F4B1C6A734}" destId="{07A7A77B-12B4-437B-B9DB-7AC20E4B4476}" srcOrd="0" destOrd="0" presId="urn:microsoft.com/office/officeart/2005/8/layout/bProcess4"/>
    <dgm:cxn modelId="{8D899F55-1019-4937-8AFE-316FC46D2EE6}" type="presParOf" srcId="{F485C166-3BA3-4815-96F7-B8F4B1C6A734}" destId="{F496528B-7C1C-4A2D-A71B-21CFD6ED9984}" srcOrd="1" destOrd="0" presId="urn:microsoft.com/office/officeart/2005/8/layout/bProcess4"/>
    <dgm:cxn modelId="{3C6EFABE-F7EF-4DB7-9436-A1F2ABC440F2}" type="presParOf" srcId="{003BAB13-3546-475F-B27C-E00FD2D5230E}" destId="{8CDF8D6E-364B-48C0-860E-27C2547A34B6}" srcOrd="11" destOrd="0" presId="urn:microsoft.com/office/officeart/2005/8/layout/bProcess4"/>
    <dgm:cxn modelId="{33638A2D-97EE-448A-A3A6-E28435363D20}" type="presParOf" srcId="{003BAB13-3546-475F-B27C-E00FD2D5230E}" destId="{DDFA25B6-E05B-425B-9309-0345B3B579B2}" srcOrd="12" destOrd="0" presId="urn:microsoft.com/office/officeart/2005/8/layout/bProcess4"/>
    <dgm:cxn modelId="{AA0C05D3-A41A-4E4F-8CE9-5F11587CD63A}" type="presParOf" srcId="{DDFA25B6-E05B-425B-9309-0345B3B579B2}" destId="{5F10B809-34B3-4F8A-A5AB-182E607D50D5}" srcOrd="0" destOrd="0" presId="urn:microsoft.com/office/officeart/2005/8/layout/bProcess4"/>
    <dgm:cxn modelId="{F733C8FC-1F92-48B1-8CDF-5BC2936B8218}" type="presParOf" srcId="{DDFA25B6-E05B-425B-9309-0345B3B579B2}" destId="{8353DE77-0D25-4190-8873-41C96267BC88}" srcOrd="1" destOrd="0" presId="urn:microsoft.com/office/officeart/2005/8/layout/bProcess4"/>
    <dgm:cxn modelId="{75E002A5-7B8D-4B79-B171-70B672908622}" type="presParOf" srcId="{003BAB13-3546-475F-B27C-E00FD2D5230E}" destId="{5E72673D-A942-4D0C-9B5A-DE561D7E317D}" srcOrd="13" destOrd="0" presId="urn:microsoft.com/office/officeart/2005/8/layout/bProcess4"/>
    <dgm:cxn modelId="{5EF41684-83EA-47C9-83B6-6F21BCA2DCDD}" type="presParOf" srcId="{003BAB13-3546-475F-B27C-E00FD2D5230E}" destId="{0EF312F6-A055-44FA-9951-FB4CF014F987}" srcOrd="14" destOrd="0" presId="urn:microsoft.com/office/officeart/2005/8/layout/bProcess4"/>
    <dgm:cxn modelId="{8F16512F-C23D-4C0C-A0E5-C25F1DFD3DEE}" type="presParOf" srcId="{0EF312F6-A055-44FA-9951-FB4CF014F987}" destId="{0BFC7361-18BC-41A3-8B47-D986C10DF135}" srcOrd="0" destOrd="0" presId="urn:microsoft.com/office/officeart/2005/8/layout/bProcess4"/>
    <dgm:cxn modelId="{B00E096D-5253-4740-8557-BAD12CD4D3FC}" type="presParOf" srcId="{0EF312F6-A055-44FA-9951-FB4CF014F987}" destId="{AB6E1407-FA9C-430F-AD33-8774C77862E2}" srcOrd="1" destOrd="0" presId="urn:microsoft.com/office/officeart/2005/8/layout/bProcess4"/>
    <dgm:cxn modelId="{FCADBCD3-8310-4E43-9FBF-D38BBA93BE18}" type="presParOf" srcId="{003BAB13-3546-475F-B27C-E00FD2D5230E}" destId="{8361A778-9B76-4996-8094-0A22368F9CE0}" srcOrd="15" destOrd="0" presId="urn:microsoft.com/office/officeart/2005/8/layout/bProcess4"/>
    <dgm:cxn modelId="{7597BBF9-4D10-432B-A88C-3C3092726186}" type="presParOf" srcId="{003BAB13-3546-475F-B27C-E00FD2D5230E}" destId="{900791C0-320B-40FE-B0DC-BCF1D60490C0}" srcOrd="16" destOrd="0" presId="urn:microsoft.com/office/officeart/2005/8/layout/bProcess4"/>
    <dgm:cxn modelId="{A7C36543-A41F-4976-8E9D-E48E92FFB5A3}" type="presParOf" srcId="{900791C0-320B-40FE-B0DC-BCF1D60490C0}" destId="{F80B780B-1E7D-4EF3-AD32-BE89F219B25A}" srcOrd="0" destOrd="0" presId="urn:microsoft.com/office/officeart/2005/8/layout/bProcess4"/>
    <dgm:cxn modelId="{E9C4E7F9-57B7-414C-B206-5919FAD2D5A7}" type="presParOf" srcId="{900791C0-320B-40FE-B0DC-BCF1D60490C0}" destId="{6CB3AD69-5AD5-4CEE-A6A9-575A2CD655F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904CC-8275-4DF2-A385-F6300DD0E6CC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1513-FAEB-46F1-80D5-A6AC278A4571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[ </a:t>
          </a:r>
          <a:r>
            <a:rPr lang="en-US" sz="33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] CAN®2020     (LOGO 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拜託！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300" kern="1200" dirty="0"/>
        </a:p>
      </dsp:txBody>
      <dsp:txXfrm>
        <a:off x="752110" y="541866"/>
        <a:ext cx="7301111" cy="1083733"/>
      </dsp:txXfrm>
    </dsp:sp>
    <dsp:sp modelId="{C6CF79E3-A609-4543-8229-94949FA1810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F7EB-3B62-48B0-9932-D85F0309F7B9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5">
            <a:shade val="80000"/>
            <a:hueOff val="174641"/>
            <a:satOff val="-3128"/>
            <a:lumOff val="132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WEB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-</a:t>
          </a:r>
          <a:r>
            <a:rPr lang="zh-TW" alt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sz="33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白、藍、綠</a:t>
          </a:r>
          <a:endParaRPr lang="zh-TW" altLang="en-US" sz="3300" kern="1200" dirty="0"/>
        </a:p>
      </dsp:txBody>
      <dsp:txXfrm>
        <a:off x="1146048" y="2167466"/>
        <a:ext cx="6907174" cy="1083733"/>
      </dsp:txXfrm>
    </dsp:sp>
    <dsp:sp modelId="{9561B587-AC69-481A-86A1-1E180E5FA802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000A-F40C-4CC3-9D39-FA2CB38EC7D0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5">
            <a:shade val="80000"/>
            <a:hueOff val="349283"/>
            <a:satOff val="-6256"/>
            <a:lumOff val="265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Java Script, Node.js  JS (</a:t>
          </a:r>
          <a:r>
            <a:rPr lang="en-US" sz="2400" b="0" strike="noStrike" kern="1200" spc="-1" dirty="0" err="1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ejs</a:t>
          </a:r>
          <a:r>
            <a:rPr lang="zh-TW" alt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檔</a:t>
          </a:r>
          <a:r>
            <a:rPr lang="en-US" altLang="zh-TW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), </a:t>
          </a:r>
          <a:r>
            <a:rPr lang="en-US" sz="2400" b="0" strike="noStrike" kern="1200" spc="-1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MongoDB</a:t>
          </a:r>
          <a:endParaRPr lang="zh-TW" altLang="en-US" sz="2700" kern="1200" dirty="0"/>
        </a:p>
      </dsp:txBody>
      <dsp:txXfrm>
        <a:off x="752110" y="3793066"/>
        <a:ext cx="7301111" cy="1083733"/>
      </dsp:txXfrm>
    </dsp:sp>
    <dsp:sp modelId="{F9CFFF9A-2978-4DA1-9519-D825B6A5AC3F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9D09F-F265-4B2E-A0EF-5A5C8B25230D}">
      <dsp:nvSpPr>
        <dsp:cNvPr id="0" name=""/>
        <dsp:cNvSpPr/>
      </dsp:nvSpPr>
      <dsp:spPr>
        <a:xfrm rot="5400000">
          <a:off x="-374328" y="1798425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6F6087-F6FE-4943-AE73-4F2EA3B34117}">
      <dsp:nvSpPr>
        <dsp:cNvPr id="0" name=""/>
        <dsp:cNvSpPr/>
      </dsp:nvSpPr>
      <dsp:spPr>
        <a:xfrm>
          <a:off x="4087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製作動機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778696"/>
        <a:ext cx="2140557" cy="1253144"/>
      </dsp:txXfrm>
    </dsp:sp>
    <dsp:sp modelId="{F22E0770-3FA9-40D5-B844-367A95A40558}">
      <dsp:nvSpPr>
        <dsp:cNvPr id="0" name=""/>
        <dsp:cNvSpPr/>
      </dsp:nvSpPr>
      <dsp:spPr>
        <a:xfrm rot="5400000">
          <a:off x="-374328" y="3462323"/>
          <a:ext cx="1654072" cy="19966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EE4714-097A-4DD1-8391-7806095F4C95}">
      <dsp:nvSpPr>
        <dsp:cNvPr id="0" name=""/>
        <dsp:cNvSpPr/>
      </dsp:nvSpPr>
      <dsp:spPr>
        <a:xfrm>
          <a:off x="4087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團隊簡介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2442595"/>
        <a:ext cx="2140557" cy="1253144"/>
      </dsp:txXfrm>
    </dsp:sp>
    <dsp:sp modelId="{3BEE91E9-4C79-49A9-B3E5-66C91CE5DCE6}">
      <dsp:nvSpPr>
        <dsp:cNvPr id="0" name=""/>
        <dsp:cNvSpPr/>
      </dsp:nvSpPr>
      <dsp:spPr>
        <a:xfrm>
          <a:off x="457620" y="4294272"/>
          <a:ext cx="2940820" cy="19966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AC3E1-F008-4DC6-B06E-EC8B8E43E543}">
      <dsp:nvSpPr>
        <dsp:cNvPr id="0" name=""/>
        <dsp:cNvSpPr/>
      </dsp:nvSpPr>
      <dsp:spPr>
        <a:xfrm>
          <a:off x="4087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程式簡介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74" y="4106493"/>
        <a:ext cx="2140557" cy="1253144"/>
      </dsp:txXfrm>
    </dsp:sp>
    <dsp:sp modelId="{EABCBED9-B11F-44F4-96DD-50BF000D9F9E}">
      <dsp:nvSpPr>
        <dsp:cNvPr id="0" name=""/>
        <dsp:cNvSpPr/>
      </dsp:nvSpPr>
      <dsp:spPr>
        <a:xfrm rot="16200000">
          <a:off x="2576317" y="3462323"/>
          <a:ext cx="1654072" cy="19966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88799B-05E6-4A1F-8582-10BC750491F1}">
      <dsp:nvSpPr>
        <dsp:cNvPr id="0" name=""/>
        <dsp:cNvSpPr/>
      </dsp:nvSpPr>
      <dsp:spPr>
        <a:xfrm>
          <a:off x="2954734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程式架構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4106493"/>
        <a:ext cx="2140557" cy="1253144"/>
      </dsp:txXfrm>
    </dsp:sp>
    <dsp:sp modelId="{FA36ABDA-4700-45C3-A390-482FDA715944}">
      <dsp:nvSpPr>
        <dsp:cNvPr id="0" name=""/>
        <dsp:cNvSpPr/>
      </dsp:nvSpPr>
      <dsp:spPr>
        <a:xfrm rot="16200000">
          <a:off x="2576317" y="1798425"/>
          <a:ext cx="1654072" cy="19966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65BE0-45EE-4F28-9E51-C86F10D27D22}">
      <dsp:nvSpPr>
        <dsp:cNvPr id="0" name=""/>
        <dsp:cNvSpPr/>
      </dsp:nvSpPr>
      <dsp:spPr>
        <a:xfrm>
          <a:off x="2954734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程式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流程圖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2442595"/>
        <a:ext cx="2140557" cy="1253144"/>
      </dsp:txXfrm>
    </dsp:sp>
    <dsp:sp modelId="{8CDF8D6E-364B-48C0-860E-27C2547A34B6}">
      <dsp:nvSpPr>
        <dsp:cNvPr id="0" name=""/>
        <dsp:cNvSpPr/>
      </dsp:nvSpPr>
      <dsp:spPr>
        <a:xfrm>
          <a:off x="3408266" y="966475"/>
          <a:ext cx="2940820" cy="19966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96528B-7C1C-4A2D-A71B-21CFD6ED9984}">
      <dsp:nvSpPr>
        <dsp:cNvPr id="0" name=""/>
        <dsp:cNvSpPr/>
      </dsp:nvSpPr>
      <dsp:spPr>
        <a:xfrm>
          <a:off x="2954734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功能展示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</a:t>
          </a:r>
          <a:r>
            <a:rPr lang="en-US" altLang="zh-TW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93721" y="778696"/>
        <a:ext cx="2140557" cy="1253144"/>
      </dsp:txXfrm>
    </dsp:sp>
    <dsp:sp modelId="{5E72673D-A942-4D0C-9B5A-DE561D7E317D}">
      <dsp:nvSpPr>
        <dsp:cNvPr id="0" name=""/>
        <dsp:cNvSpPr/>
      </dsp:nvSpPr>
      <dsp:spPr>
        <a:xfrm rot="5400000">
          <a:off x="5526964" y="1798425"/>
          <a:ext cx="1654072" cy="19966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53DE77-0D25-4190-8873-41C96267BC88}">
      <dsp:nvSpPr>
        <dsp:cNvPr id="0" name=""/>
        <dsp:cNvSpPr/>
      </dsp:nvSpPr>
      <dsp:spPr>
        <a:xfrm>
          <a:off x="5905380" y="739709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未來願景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778696"/>
        <a:ext cx="2140557" cy="1253144"/>
      </dsp:txXfrm>
    </dsp:sp>
    <dsp:sp modelId="{8361A778-9B76-4996-8094-0A22368F9CE0}">
      <dsp:nvSpPr>
        <dsp:cNvPr id="0" name=""/>
        <dsp:cNvSpPr/>
      </dsp:nvSpPr>
      <dsp:spPr>
        <a:xfrm rot="5400000">
          <a:off x="5526964" y="3462323"/>
          <a:ext cx="1654072" cy="1996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6E1407-FA9C-430F-AD33-8774C77862E2}">
      <dsp:nvSpPr>
        <dsp:cNvPr id="0" name=""/>
        <dsp:cNvSpPr/>
      </dsp:nvSpPr>
      <dsp:spPr>
        <a:xfrm>
          <a:off x="5905380" y="2403608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總結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2442595"/>
        <a:ext cx="2140557" cy="1253144"/>
      </dsp:txXfrm>
    </dsp:sp>
    <dsp:sp modelId="{6CB3AD69-5AD5-4CEE-A6A9-575A2CD655F5}">
      <dsp:nvSpPr>
        <dsp:cNvPr id="0" name=""/>
        <dsp:cNvSpPr/>
      </dsp:nvSpPr>
      <dsp:spPr>
        <a:xfrm>
          <a:off x="5905380" y="4067506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參考資料</a:t>
          </a:r>
          <a:endParaRPr lang="zh-TW" altLang="en-US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44367" y="4106493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800" b="0" strike="noStrike" spc="-1">
                <a:solidFill>
                  <a:srgbClr val="000000"/>
                </a:solidFill>
                <a:latin typeface="Calibri"/>
              </a:rPr>
              <a:t>編輯母片文字樣式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783" lvl="1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>
                <a:solidFill>
                  <a:srgbClr val="000000"/>
                </a:solidFill>
                <a:latin typeface="Calibri"/>
              </a:rPr>
              <a:t>第二層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2971" lvl="2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000" b="0" strike="noStrike" spc="-1">
                <a:solidFill>
                  <a:srgbClr val="000000"/>
                </a:solidFill>
                <a:latin typeface="Calibri"/>
              </a:rPr>
              <a:t>第三層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160" lvl="3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第四層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349" lvl="4" indent="-22823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1800" b="0" strike="noStrike" spc="-1">
                <a:solidFill>
                  <a:srgbClr val="000000"/>
                </a:solidFill>
                <a:latin typeface="Calibri"/>
              </a:rPr>
              <a:t>第五層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6314CC2-62B7-479D-9B6B-EAD5297150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10/22/2020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A675BF-963E-4E7F-B49A-7833C5A602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377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996762" y="900720"/>
            <a:ext cx="2966366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Camera &amp; light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經過開啟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 trash test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 message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 &amp; Check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   </a:t>
            </a:r>
            <a:r>
              <a:rPr lang="zh-TW" altLang="en-US" sz="2000" b="1" spc="-1" dirty="0">
                <a:solidFill>
                  <a:srgbClr val="A9D1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下一張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Deworming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驅蟲 精油類</a:t>
            </a:r>
            <a:r>
              <a:rPr lang="en-US" sz="20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endParaRPr lang="en-US" sz="2000" b="1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buClr>
                <a:srgbClr val="000000"/>
              </a:buClr>
              <a:buFont typeface="StarSymbol"/>
              <a:buAutoNum type="arabicPeriod"/>
            </a:pPr>
            <a:r>
              <a:rPr lang="zh-TW" altLang="en-US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螢幕有要顯示東西嗎</a:t>
            </a:r>
            <a:r>
              <a:rPr lang="en-US" altLang="zh-TW" sz="2000" b="1" spc="-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</a:t>
            </a:r>
            <a:endParaRPr lang="en-US" sz="2000" spc="-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2284922" y="161640"/>
            <a:ext cx="6687934" cy="6391080"/>
            <a:chOff x="2284920" y="161640"/>
            <a:chExt cx="6687935" cy="6391080"/>
          </a:xfrm>
        </p:grpSpPr>
        <p:sp>
          <p:nvSpPr>
            <p:cNvPr id="43" name="CustomShape 3"/>
            <p:cNvSpPr/>
            <p:nvPr/>
          </p:nvSpPr>
          <p:spPr>
            <a:xfrm>
              <a:off x="3074400" y="3742920"/>
              <a:ext cx="4183200" cy="16394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3074400" y="2565360"/>
              <a:ext cx="4183200" cy="11772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" name="CustomShape 5"/>
            <p:cNvSpPr/>
            <p:nvPr/>
          </p:nvSpPr>
          <p:spPr>
            <a:xfrm>
              <a:off x="3362400" y="523800"/>
              <a:ext cx="3607200" cy="2041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" name="CustomShape 6"/>
            <p:cNvSpPr/>
            <p:nvPr/>
          </p:nvSpPr>
          <p:spPr>
            <a:xfrm>
              <a:off x="3474000" y="660600"/>
              <a:ext cx="3383640" cy="1767960"/>
            </a:xfrm>
            <a:prstGeom prst="rect">
              <a:avLst/>
            </a:prstGeom>
            <a:gradFill rotWithShape="0">
              <a:gsLst>
                <a:gs pos="50000">
                  <a:srgbClr val="000000"/>
                </a:gs>
                <a:gs pos="100000">
                  <a:srgbClr val="4B4B4B"/>
                </a:gs>
              </a:gsLst>
              <a:lin ang="16200000"/>
            </a:gradFill>
            <a:ln>
              <a:noFill/>
            </a:ln>
            <a:effectLst>
              <a:outerShdw blurRad="5715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5016240" y="46080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 flipH="1">
              <a:off x="5165280" y="3743640"/>
              <a:ext cx="1440" cy="1639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346248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5423040" y="2865960"/>
              <a:ext cx="1496520" cy="73872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471120" y="428580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一般垃圾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5688361" y="4281120"/>
              <a:ext cx="164556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回收垃圾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3079800" y="5385240"/>
              <a:ext cx="4183200" cy="1154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Line 14"/>
            <p:cNvSpPr/>
            <p:nvPr/>
          </p:nvSpPr>
          <p:spPr>
            <a:xfrm flipH="1">
              <a:off x="5164920" y="5366520"/>
              <a:ext cx="720" cy="1186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>
              <a:off x="5271120" y="2671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7334280" y="478044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CustomShape 17"/>
            <p:cNvSpPr/>
            <p:nvPr/>
          </p:nvSpPr>
          <p:spPr>
            <a:xfrm>
              <a:off x="2442600" y="362952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>
              <a:off x="7000200" y="2494080"/>
              <a:ext cx="220320" cy="226800"/>
            </a:xfrm>
            <a:prstGeom prst="ellipse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CustomShape 19"/>
            <p:cNvSpPr/>
            <p:nvPr/>
          </p:nvSpPr>
          <p:spPr>
            <a:xfrm>
              <a:off x="7307999" y="2396880"/>
              <a:ext cx="166485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5567400" y="161640"/>
              <a:ext cx="1722436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Camera </a:t>
              </a: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LED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7559999" y="474732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4213800" y="5484240"/>
              <a:ext cx="2639880" cy="9218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1" i="1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Trash</a:t>
              </a:r>
              <a:endParaRPr lang="en-US" sz="5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6609240" y="2647440"/>
              <a:ext cx="287640" cy="237600"/>
            </a:xfrm>
            <a:prstGeom prst="donut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2950920" y="4172400"/>
              <a:ext cx="442080" cy="343440"/>
            </a:xfrm>
            <a:prstGeom prst="rightArrow">
              <a:avLst>
                <a:gd name="adj1" fmla="val 50000"/>
                <a:gd name="adj2" fmla="val 50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2284920" y="3886200"/>
              <a:ext cx="87387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驅蟲藥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4032000" y="216000"/>
              <a:ext cx="985952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紅外線</a:t>
              </a:r>
              <a:r>
                <a:rPr lang="en-US" altLang="zh-TW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en-US" spc="-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8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想像模型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CustomShape 25"/>
          <p:cNvSpPr/>
          <p:nvPr/>
        </p:nvSpPr>
        <p:spPr>
          <a:xfrm rot="5400000">
            <a:off x="4334083" y="522366"/>
            <a:ext cx="381160" cy="314635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" name="橢圓 1"/>
          <p:cNvSpPr/>
          <p:nvPr/>
        </p:nvSpPr>
        <p:spPr>
          <a:xfrm>
            <a:off x="5533742" y="514511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325621" y="2562510"/>
            <a:ext cx="225603" cy="212260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3" name="CustomShape 25"/>
          <p:cNvSpPr/>
          <p:nvPr/>
        </p:nvSpPr>
        <p:spPr>
          <a:xfrm rot="10800000">
            <a:off x="7011570" y="573404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" name="文字方塊 2"/>
          <p:cNvSpPr txBox="1"/>
          <p:nvPr/>
        </p:nvSpPr>
        <p:spPr>
          <a:xfrm>
            <a:off x="7268404" y="5761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50%</a:t>
            </a:r>
            <a:endParaRPr lang="zh-TW" altLang="en-US" dirty="0"/>
          </a:p>
        </p:txBody>
      </p:sp>
      <p:sp>
        <p:nvSpPr>
          <p:cNvPr id="35" name="CustomShape 25"/>
          <p:cNvSpPr/>
          <p:nvPr/>
        </p:nvSpPr>
        <p:spPr>
          <a:xfrm rot="10800000">
            <a:off x="7088003" y="5022285"/>
            <a:ext cx="974803" cy="430871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6" name="文字方塊 35"/>
          <p:cNvSpPr txBox="1"/>
          <p:nvPr/>
        </p:nvSpPr>
        <p:spPr>
          <a:xfrm>
            <a:off x="7344838" y="50495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100%</a:t>
            </a:r>
            <a:endParaRPr lang="zh-TW" altLang="en-US" dirty="0"/>
          </a:p>
        </p:txBody>
      </p:sp>
      <p:sp>
        <p:nvSpPr>
          <p:cNvPr id="37" name="CustomShape 27"/>
          <p:cNvSpPr/>
          <p:nvPr/>
        </p:nvSpPr>
        <p:spPr>
          <a:xfrm>
            <a:off x="7444441" y="2958901"/>
            <a:ext cx="98595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en-US" altLang="zh-TW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CustomShape 24"/>
          <p:cNvSpPr/>
          <p:nvPr/>
        </p:nvSpPr>
        <p:spPr>
          <a:xfrm rot="10800000">
            <a:off x="6969600" y="2983292"/>
            <a:ext cx="442080" cy="343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"/>
          <p:cNvGrpSpPr/>
          <p:nvPr/>
        </p:nvGrpSpPr>
        <p:grpSpPr>
          <a:xfrm>
            <a:off x="2313000" y="1279440"/>
            <a:ext cx="7268760" cy="4179960"/>
            <a:chOff x="2313000" y="1279440"/>
            <a:chExt cx="7268760" cy="4179960"/>
          </a:xfrm>
        </p:grpSpPr>
        <p:pic>
          <p:nvPicPr>
            <p:cNvPr id="70" name="圖片 4" descr="chrome_logo_PNG31.png"/>
            <p:cNvPicPr/>
            <p:nvPr/>
          </p:nvPicPr>
          <p:blipFill>
            <a:blip r:embed="rId2"/>
            <a:stretch/>
          </p:blipFill>
          <p:spPr>
            <a:xfrm>
              <a:off x="2501640" y="2847600"/>
              <a:ext cx="762120" cy="762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1" name="CustomShape 2"/>
            <p:cNvSpPr/>
            <p:nvPr/>
          </p:nvSpPr>
          <p:spPr>
            <a:xfrm>
              <a:off x="4404240" y="2898720"/>
              <a:ext cx="740160" cy="551520"/>
            </a:xfrm>
            <a:prstGeom prst="cloudCallout">
              <a:avLst>
                <a:gd name="adj1" fmla="val -20833"/>
                <a:gd name="adj2" fmla="val 625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2" name="CustomShape 3"/>
            <p:cNvSpPr/>
            <p:nvPr/>
          </p:nvSpPr>
          <p:spPr>
            <a:xfrm>
              <a:off x="6582960" y="2913120"/>
              <a:ext cx="595080" cy="4352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3" name="CustomShape 4"/>
            <p:cNvSpPr/>
            <p:nvPr/>
          </p:nvSpPr>
          <p:spPr>
            <a:xfrm>
              <a:off x="6698880" y="2985840"/>
              <a:ext cx="365040" cy="275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4" name="CustomShape 5"/>
            <p:cNvSpPr/>
            <p:nvPr/>
          </p:nvSpPr>
          <p:spPr>
            <a:xfrm>
              <a:off x="6481080" y="3348720"/>
              <a:ext cx="798480" cy="20304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5" name="CustomShape 6"/>
            <p:cNvSpPr/>
            <p:nvPr/>
          </p:nvSpPr>
          <p:spPr>
            <a:xfrm>
              <a:off x="9008280" y="323244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6" name="CustomShape 7"/>
            <p:cNvSpPr/>
            <p:nvPr/>
          </p:nvSpPr>
          <p:spPr>
            <a:xfrm>
              <a:off x="9010800" y="307512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7" name="CustomShape 8"/>
            <p:cNvSpPr/>
            <p:nvPr/>
          </p:nvSpPr>
          <p:spPr>
            <a:xfrm>
              <a:off x="9012960" y="2903400"/>
              <a:ext cx="478800" cy="275760"/>
            </a:xfrm>
            <a:prstGeom prst="flowChartMagneticDisk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8" name="CustomShape 9"/>
            <p:cNvSpPr/>
            <p:nvPr/>
          </p:nvSpPr>
          <p:spPr>
            <a:xfrm>
              <a:off x="7860960" y="314532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" name="CustomShape 10"/>
            <p:cNvSpPr/>
            <p:nvPr/>
          </p:nvSpPr>
          <p:spPr>
            <a:xfrm rot="10800000">
              <a:off x="7817760" y="33782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11"/>
            <p:cNvSpPr/>
            <p:nvPr/>
          </p:nvSpPr>
          <p:spPr>
            <a:xfrm>
              <a:off x="2342160" y="3537720"/>
              <a:ext cx="167292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USER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CustomShape 12"/>
            <p:cNvSpPr/>
            <p:nvPr/>
          </p:nvSpPr>
          <p:spPr>
            <a:xfrm>
              <a:off x="5620320" y="40478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wifi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CustomShape 13"/>
            <p:cNvSpPr/>
            <p:nvPr/>
          </p:nvSpPr>
          <p:spPr>
            <a:xfrm>
              <a:off x="6504840" y="3645000"/>
              <a:ext cx="1672920" cy="3678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垃圾桶</a:t>
              </a:r>
              <a:endParaRPr lang="en-US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CustomShape 14"/>
            <p:cNvSpPr/>
            <p:nvPr/>
          </p:nvSpPr>
          <p:spPr>
            <a:xfrm>
              <a:off x="5551560" y="31744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4" name="CustomShape 15"/>
            <p:cNvSpPr/>
            <p:nvPr/>
          </p:nvSpPr>
          <p:spPr>
            <a:xfrm rot="10800000">
              <a:off x="5508720" y="340704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6"/>
            <p:cNvSpPr/>
            <p:nvPr/>
          </p:nvSpPr>
          <p:spPr>
            <a:xfrm>
              <a:off x="3518280" y="3188880"/>
              <a:ext cx="580680" cy="3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6" name="CustomShape 17"/>
            <p:cNvSpPr/>
            <p:nvPr/>
          </p:nvSpPr>
          <p:spPr>
            <a:xfrm rot="10800000">
              <a:off x="3475440" y="3421800"/>
              <a:ext cx="539280" cy="2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7" name="CustomShape 18"/>
            <p:cNvSpPr/>
            <p:nvPr/>
          </p:nvSpPr>
          <p:spPr>
            <a:xfrm>
              <a:off x="3159720" y="2042640"/>
              <a:ext cx="1234800" cy="3986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0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遠端功能</a:t>
              </a:r>
              <a:endParaRPr lang="en-US" sz="20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CustomShape 19"/>
            <p:cNvSpPr/>
            <p:nvPr/>
          </p:nvSpPr>
          <p:spPr>
            <a:xfrm>
              <a:off x="5551560" y="1817640"/>
              <a:ext cx="167292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spc="-1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GPS</a:t>
              </a:r>
              <a:endParaRPr lang="en-US" sz="2400" spc="-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CustomShape 20"/>
            <p:cNvSpPr/>
            <p:nvPr/>
          </p:nvSpPr>
          <p:spPr>
            <a:xfrm>
              <a:off x="2313000" y="133020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" name="CustomShape 21"/>
            <p:cNvSpPr/>
            <p:nvPr/>
          </p:nvSpPr>
          <p:spPr>
            <a:xfrm>
              <a:off x="6352920" y="134712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1" name="CustomShape 22"/>
            <p:cNvSpPr/>
            <p:nvPr/>
          </p:nvSpPr>
          <p:spPr>
            <a:xfrm rot="10800000">
              <a:off x="4888800" y="13496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2" name="CustomShape 23"/>
            <p:cNvSpPr/>
            <p:nvPr/>
          </p:nvSpPr>
          <p:spPr>
            <a:xfrm rot="10800000">
              <a:off x="9131760" y="1279440"/>
              <a:ext cx="450000" cy="4109760"/>
            </a:xfrm>
            <a:prstGeom prst="leftBracket">
              <a:avLst>
                <a:gd name="adj" fmla="val 8333"/>
              </a:avLst>
            </a:prstGeom>
            <a:no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93" name="CustomShape 24"/>
          <p:cNvSpPr/>
          <p:nvPr/>
        </p:nvSpPr>
        <p:spPr>
          <a:xfrm>
            <a:off x="6659640" y="421920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3</a:t>
            </a:r>
            <a:endParaRPr lang="en-US" spc="-1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2677320" y="4073040"/>
            <a:ext cx="220320" cy="22680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alibri"/>
              </a:rPr>
              <a:t>4</a:t>
            </a:r>
            <a:endParaRPr lang="en-US" spc="-1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>
            <a:off x="6404761" y="4514400"/>
            <a:ext cx="1863372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Warning message</a:t>
            </a:r>
            <a:endParaRPr lang="en-US" spc="-1">
              <a:latin typeface="Arial"/>
            </a:endParaRPr>
          </a:p>
        </p:txBody>
      </p:sp>
      <p:sp>
        <p:nvSpPr>
          <p:cNvPr id="96" name="CustomShape 27"/>
          <p:cNvSpPr/>
          <p:nvPr/>
        </p:nvSpPr>
        <p:spPr>
          <a:xfrm>
            <a:off x="2394003" y="4390560"/>
            <a:ext cx="1387409" cy="36787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>
                <a:solidFill>
                  <a:srgbClr val="000000"/>
                </a:solidFill>
                <a:latin typeface="Calibri"/>
              </a:rPr>
              <a:t>USE &amp; Check</a:t>
            </a:r>
            <a:endParaRPr lang="en-US" spc="-1">
              <a:latin typeface="Arial"/>
            </a:endParaRPr>
          </a:p>
        </p:txBody>
      </p:sp>
      <p:sp>
        <p:nvSpPr>
          <p:cNvPr id="97" name="CustomShape 28"/>
          <p:cNvSpPr/>
          <p:nvPr/>
        </p:nvSpPr>
        <p:spPr>
          <a:xfrm>
            <a:off x="320401" y="288362"/>
            <a:ext cx="1822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後端操作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/>
          <p:cNvSpPr/>
          <p:nvPr/>
        </p:nvSpPr>
        <p:spPr>
          <a:xfrm>
            <a:off x="330121" y="288362"/>
            <a:ext cx="38739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作品風格與實踐語言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62508" y="920672"/>
            <a:ext cx="8128000" cy="5462549"/>
            <a:chOff x="3956334" y="1125388"/>
            <a:chExt cx="8128000" cy="5462549"/>
          </a:xfrm>
        </p:grpSpPr>
        <p:sp>
          <p:nvSpPr>
            <p:cNvPr id="98" name="TextShape 1"/>
            <p:cNvSpPr txBox="1"/>
            <p:nvPr/>
          </p:nvSpPr>
          <p:spPr>
            <a:xfrm>
              <a:off x="5110205" y="6015327"/>
              <a:ext cx="3575566" cy="5726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API</a:t>
              </a:r>
              <a:r>
                <a:rPr lang="zh-TW" altLang="zh-TW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考慮</a:t>
              </a:r>
              <a:r>
                <a:rPr lang="zh-TW" altLang="en-US" sz="2000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之後使用！</a:t>
              </a:r>
              <a:endParaRPr lang="en-US" sz="20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" name="資料庫圖表 1"/>
            <p:cNvGraphicFramePr/>
            <p:nvPr>
              <p:extLst>
                <p:ext uri="{D42A27DB-BD31-4B8C-83A1-F6EECF244321}">
                  <p14:modId xmlns:p14="http://schemas.microsoft.com/office/powerpoint/2010/main" val="3482156659"/>
                </p:ext>
              </p:extLst>
            </p:nvPr>
          </p:nvGraphicFramePr>
          <p:xfrm>
            <a:off x="3956334" y="1125388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文字方塊 4"/>
            <p:cNvSpPr txBox="1"/>
            <p:nvPr/>
          </p:nvSpPr>
          <p:spPr>
            <a:xfrm>
              <a:off x="4242255" y="1932187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名字</a:t>
              </a:r>
              <a:endParaRPr lang="zh-TW" altLang="en-US" sz="2800" b="1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658929" y="3573111"/>
              <a:ext cx="902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風格</a:t>
              </a:r>
              <a:endParaRPr lang="zh-TW" altLang="en-US" sz="28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42255" y="5013674"/>
              <a:ext cx="90255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</a:t>
              </a:r>
              <a:endParaRPr lang="en-US" altLang="zh-TW" sz="28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sz="2800" b="1" spc="-1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</a:t>
              </a:r>
              <a:endParaRPr lang="zh-TW" altLang="en-US" sz="2800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19573" y="1541520"/>
            <a:ext cx="6358900" cy="4793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1.GPS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定位</a:t>
            </a:r>
            <a:endParaRPr lang="en-US" altLang="zh-TW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定時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X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天沒倒垃圾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提醒倒垃圾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：垃圾車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倒過的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Trash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594" indent="-228234">
              <a:lnSpc>
                <a:spcPct val="15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垃圾桶內容狀況頁面顯示</a:t>
            </a:r>
            <a: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垃圾滿了</a:t>
            </a:r>
            <a:r>
              <a:rPr 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8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警示圖</a:t>
            </a:r>
            <a:endParaRPr lang="en-US" sz="28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64291" y="308703"/>
            <a:ext cx="1690200" cy="829543"/>
          </a:xfrm>
          <a:prstGeom prst="rect">
            <a:avLst/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24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endParaRPr lang="en-US" sz="24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30120" y="288361"/>
            <a:ext cx="4697866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使用者操作介面</a:t>
            </a: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3200" b="1" u="sng" spc="-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&amp; cellphone</a:t>
            </a:r>
            <a:endParaRPr lang="en-US" altLang="zh-TW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16762" y="1631880"/>
            <a:ext cx="10829247" cy="3827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感應 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靠近會亮燈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開始偵測事件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燈亮紅燈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相機打開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拍照  </a:t>
            </a:r>
            <a:endParaRPr lang="en-US" altLang="zh-TW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完畢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秒判斷照片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→ emit(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判斷完畢事件、輸出結果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891" indent="-342891">
              <a:buFont typeface="+mj-lt"/>
              <a:buAutoNum type="arabicPeriod"/>
            </a:pP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1" indent="-342891"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產生事件之後續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垃圾桶</a:t>
            </a:r>
            <a:endParaRPr lang="en-US" sz="3200" spc="-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56750" y="317380"/>
            <a:ext cx="3389111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4.0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/>
          <p:cNvSpPr/>
          <p:nvPr/>
        </p:nvSpPr>
        <p:spPr>
          <a:xfrm>
            <a:off x="411339" y="385617"/>
            <a:ext cx="2745665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資料儲存功能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3200" b="1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875365" y="1844461"/>
            <a:ext cx="9196684" cy="4522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GPS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垃圾車座標的</a:t>
            </a: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丟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過的垃圾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為期一周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一月份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統計垃圾數據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飲料喝多建議少喝 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lnSpc>
                <a:spcPct val="150000"/>
              </a:lnSpc>
              <a:buFont typeface="+mj-lt"/>
              <a:buAutoNum type="arabicPeriod"/>
            </a:pPr>
            <a:r>
              <a:rPr 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data</a:t>
            </a: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spc="-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影像辨識之模組儲存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042002064"/>
              </p:ext>
            </p:extLst>
          </p:nvPr>
        </p:nvGraphicFramePr>
        <p:xfrm>
          <a:off x="2113887" y="615544"/>
          <a:ext cx="8128000" cy="6138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2"/>
          <p:cNvSpPr/>
          <p:nvPr/>
        </p:nvSpPr>
        <p:spPr>
          <a:xfrm>
            <a:off x="397694" y="323882"/>
            <a:ext cx="22329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b="1" u="sng" spc="-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簡易流程圖</a:t>
            </a:r>
            <a:endParaRPr lang="en-US" sz="3200" spc="-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72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150</Words>
  <Application>Microsoft Office PowerPoint</Application>
  <PresentationFormat>寬螢幕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DejaVu Sans</vt:lpstr>
      <vt:lpstr>StarSymbol</vt:lpstr>
      <vt:lpstr>微軟正黑體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Student</dc:creator>
  <dc:description/>
  <cp:lastModifiedBy>。貓 翼</cp:lastModifiedBy>
  <cp:revision>31</cp:revision>
  <dcterms:created xsi:type="dcterms:W3CDTF">2020-10-21T06:02:31Z</dcterms:created>
  <dcterms:modified xsi:type="dcterms:W3CDTF">2020-10-22T14:33:37Z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