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4" r:id="rId2"/>
    <p:sldId id="275" r:id="rId3"/>
    <p:sldId id="277" r:id="rId4"/>
    <p:sldId id="282" r:id="rId5"/>
    <p:sldId id="279" r:id="rId6"/>
    <p:sldId id="283" r:id="rId7"/>
    <p:sldId id="280" r:id="rId8"/>
    <p:sldId id="284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4A7"/>
    <a:srgbClr val="211103"/>
    <a:srgbClr val="8C2829"/>
    <a:srgbClr val="303030"/>
    <a:srgbClr val="EEEEEE"/>
    <a:srgbClr val="969696"/>
    <a:srgbClr val="000000"/>
    <a:srgbClr val="3A6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7FA66-1171-4303-8EC8-8BC7D9EEF60F}" type="datetimeFigureOut">
              <a:rPr lang="en-CM" smtClean="0"/>
              <a:t>14/05/2024</a:t>
            </a:fld>
            <a:endParaRPr lang="en-C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9065B-94F8-44EC-9BB4-FEAD3C17394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61163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9065B-94F8-44EC-9BB4-FEAD3C173944}" type="slidenum">
              <a:rPr lang="en-CM" smtClean="0"/>
              <a:t>1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550900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9065B-94F8-44EC-9BB4-FEAD3C173944}" type="slidenum">
              <a:rPr lang="en-CM" smtClean="0"/>
              <a:t>5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062547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9065B-94F8-44EC-9BB4-FEAD3C173944}" type="slidenum">
              <a:rPr lang="en-CM" smtClean="0"/>
              <a:t>6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06186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9065B-94F8-44EC-9BB4-FEAD3C173944}" type="slidenum">
              <a:rPr lang="en-CM" smtClean="0"/>
              <a:t>7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548778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9065B-94F8-44EC-9BB4-FEAD3C173944}" type="slidenum">
              <a:rPr lang="en-CM" smtClean="0"/>
              <a:t>9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58547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ABDB-976D-4DAC-B517-2C8F3231BBEB}" type="datetimeFigureOut">
              <a:rPr lang="en-CM" smtClean="0"/>
              <a:t>14/05/2024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B64-1488-404A-A007-E1F08080CCF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84941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ABDB-976D-4DAC-B517-2C8F3231BBEB}" type="datetimeFigureOut">
              <a:rPr lang="en-CM" smtClean="0"/>
              <a:t>14/05/2024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B64-1488-404A-A007-E1F08080CCF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8021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ABDB-976D-4DAC-B517-2C8F3231BBEB}" type="datetimeFigureOut">
              <a:rPr lang="en-CM" smtClean="0"/>
              <a:t>14/05/2024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B64-1488-404A-A007-E1F08080CCF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904802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ABDB-976D-4DAC-B517-2C8F3231BBEB}" type="datetimeFigureOut">
              <a:rPr lang="en-CM" smtClean="0"/>
              <a:t>14/05/2024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B64-1488-404A-A007-E1F08080CCF4}" type="slidenum">
              <a:rPr lang="en-CM" smtClean="0"/>
              <a:t>‹#›</a:t>
            </a:fld>
            <a:endParaRPr lang="en-CM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7879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ABDB-976D-4DAC-B517-2C8F3231BBEB}" type="datetimeFigureOut">
              <a:rPr lang="en-CM" smtClean="0"/>
              <a:t>14/05/2024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B64-1488-404A-A007-E1F08080CCF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832522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ABDB-976D-4DAC-B517-2C8F3231BBEB}" type="datetimeFigureOut">
              <a:rPr lang="en-CM" smtClean="0"/>
              <a:t>14/05/2024</a:t>
            </a:fld>
            <a:endParaRPr lang="en-C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B64-1488-404A-A007-E1F08080CCF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981481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ABDB-976D-4DAC-B517-2C8F3231BBEB}" type="datetimeFigureOut">
              <a:rPr lang="en-CM" smtClean="0"/>
              <a:t>14/05/2024</a:t>
            </a:fld>
            <a:endParaRPr lang="en-C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B64-1488-404A-A007-E1F08080CCF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823857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ABDB-976D-4DAC-B517-2C8F3231BBEB}" type="datetimeFigureOut">
              <a:rPr lang="en-CM" smtClean="0"/>
              <a:t>14/05/2024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B64-1488-404A-A007-E1F08080CCF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414204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ABDB-976D-4DAC-B517-2C8F3231BBEB}" type="datetimeFigureOut">
              <a:rPr lang="en-CM" smtClean="0"/>
              <a:t>14/05/2024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B64-1488-404A-A007-E1F08080CCF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76073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ABDB-976D-4DAC-B517-2C8F3231BBEB}" type="datetimeFigureOut">
              <a:rPr lang="en-CM" smtClean="0"/>
              <a:t>14/05/2024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B64-1488-404A-A007-E1F08080CCF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85919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ABDB-976D-4DAC-B517-2C8F3231BBEB}" type="datetimeFigureOut">
              <a:rPr lang="en-CM" smtClean="0"/>
              <a:t>14/05/2024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B64-1488-404A-A007-E1F08080CCF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19493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ABDB-976D-4DAC-B517-2C8F3231BBEB}" type="datetimeFigureOut">
              <a:rPr lang="en-CM" smtClean="0"/>
              <a:t>14/05/2024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B64-1488-404A-A007-E1F08080CCF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49142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ABDB-976D-4DAC-B517-2C8F3231BBEB}" type="datetimeFigureOut">
              <a:rPr lang="en-CM" smtClean="0"/>
              <a:t>14/05/2024</a:t>
            </a:fld>
            <a:endParaRPr lang="en-C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B64-1488-404A-A007-E1F08080CCF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42487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ABDB-976D-4DAC-B517-2C8F3231BBEB}" type="datetimeFigureOut">
              <a:rPr lang="en-CM" smtClean="0"/>
              <a:t>14/05/2024</a:t>
            </a:fld>
            <a:endParaRPr lang="en-C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B64-1488-404A-A007-E1F08080CCF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64996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ABDB-976D-4DAC-B517-2C8F3231BBEB}" type="datetimeFigureOut">
              <a:rPr lang="en-CM" smtClean="0"/>
              <a:t>14/05/2024</a:t>
            </a:fld>
            <a:endParaRPr lang="en-C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B64-1488-404A-A007-E1F08080CCF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525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ABDB-976D-4DAC-B517-2C8F3231BBEB}" type="datetimeFigureOut">
              <a:rPr lang="en-CM" smtClean="0"/>
              <a:t>14/05/2024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B64-1488-404A-A007-E1F08080CCF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23048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ABDB-976D-4DAC-B517-2C8F3231BBEB}" type="datetimeFigureOut">
              <a:rPr lang="en-CM" smtClean="0"/>
              <a:t>14/05/2024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B64-1488-404A-A007-E1F08080CCF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96329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283ABDB-976D-4DAC-B517-2C8F3231BBEB}" type="datetimeFigureOut">
              <a:rPr lang="en-CM" smtClean="0"/>
              <a:t>14/05/2024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8B1BB64-1488-404A-A007-E1F08080CCF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668836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E4577-5FDC-26C2-5FC9-D68F88DF6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04EF61-C093-2A03-DAE5-E643AE81A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87FA9-22A3-6E25-7157-118F3880E034}"/>
              </a:ext>
            </a:extLst>
          </p:cNvPr>
          <p:cNvSpPr txBox="1"/>
          <p:nvPr/>
        </p:nvSpPr>
        <p:spPr>
          <a:xfrm>
            <a:off x="72501" y="728260"/>
            <a:ext cx="12046998" cy="54014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dirty="0">
                <a:solidFill>
                  <a:schemeClr val="tx1">
                    <a:lumMod val="85000"/>
                  </a:schemeClr>
                </a:solidFill>
                <a:latin typeface="Hobo Std" panose="020B0803040709020204" pitchFamily="34" charset="0"/>
                <a:ea typeface="Roboto Black" panose="02000000000000000000" pitchFamily="2" charset="0"/>
              </a:rPr>
              <a:t>Road Sign &amp; Road State Mobile App</a:t>
            </a:r>
            <a:endParaRPr lang="en-CM" sz="11500" dirty="0">
              <a:solidFill>
                <a:schemeClr val="tx1">
                  <a:lumMod val="85000"/>
                </a:schemeClr>
              </a:solidFill>
              <a:latin typeface="Hobo Std" panose="020B0803040709020204" pitchFamily="34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69696">
                <a:lumMod val="63000"/>
              </a:srgb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2761024A-B2B4-B272-B9D2-212916EC0CEA}"/>
              </a:ext>
            </a:extLst>
          </p:cNvPr>
          <p:cNvSpPr txBox="1"/>
          <p:nvPr/>
        </p:nvSpPr>
        <p:spPr>
          <a:xfrm>
            <a:off x="-461329" y="3978235"/>
            <a:ext cx="68274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rgbClr val="EEEEEE"/>
                </a:solidFill>
                <a:latin typeface="Hobo Std" panose="020B0803040709020204" pitchFamily="34" charset="0"/>
              </a:rPr>
              <a:t>GROUP 3</a:t>
            </a:r>
            <a:endParaRPr lang="en-CM" sz="10000" dirty="0">
              <a:solidFill>
                <a:srgbClr val="EEEEEE"/>
              </a:solidFill>
              <a:latin typeface="Hobo Std" panose="020B080304070902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6FBC557-54D5-AD29-5DE6-174AFEB0A5B1}"/>
              </a:ext>
            </a:extLst>
          </p:cNvPr>
          <p:cNvGrpSpPr/>
          <p:nvPr/>
        </p:nvGrpSpPr>
        <p:grpSpPr>
          <a:xfrm>
            <a:off x="5505610" y="-660785"/>
            <a:ext cx="10501910" cy="10909256"/>
            <a:chOff x="2774857" y="-230799"/>
            <a:chExt cx="9257487" cy="10909256"/>
          </a:xfr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50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grpSpPr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1DA4B8E8-250E-2051-3536-6BAEDCAE3D87}"/>
                </a:ext>
              </a:extLst>
            </p:cNvPr>
            <p:cNvSpPr/>
            <p:nvPr/>
          </p:nvSpPr>
          <p:spPr>
            <a:xfrm rot="5400000">
              <a:off x="2594857" y="2046515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49" name="Hexagon 48">
              <a:extLst>
                <a:ext uri="{FF2B5EF4-FFF2-40B4-BE49-F238E27FC236}">
                  <a16:creationId xmlns:a16="http://schemas.microsoft.com/office/drawing/2014/main" id="{950EF4F7-AB2B-28B8-8A0F-B64552EC90F5}"/>
                </a:ext>
              </a:extLst>
            </p:cNvPr>
            <p:cNvSpPr/>
            <p:nvPr/>
          </p:nvSpPr>
          <p:spPr>
            <a:xfrm rot="5400000">
              <a:off x="4960686" y="2046515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83BA1170-016D-9561-8B27-8F115DF2C8C5}"/>
                </a:ext>
              </a:extLst>
            </p:cNvPr>
            <p:cNvSpPr/>
            <p:nvPr/>
          </p:nvSpPr>
          <p:spPr>
            <a:xfrm rot="5400000">
              <a:off x="7326515" y="2046515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92BA3024-DC61-99BE-C920-4466B62A8231}"/>
                </a:ext>
              </a:extLst>
            </p:cNvPr>
            <p:cNvSpPr/>
            <p:nvPr/>
          </p:nvSpPr>
          <p:spPr>
            <a:xfrm rot="5400000">
              <a:off x="3777771" y="4143829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52" name="Hexagon 51">
              <a:extLst>
                <a:ext uri="{FF2B5EF4-FFF2-40B4-BE49-F238E27FC236}">
                  <a16:creationId xmlns:a16="http://schemas.microsoft.com/office/drawing/2014/main" id="{7AE2EED7-E246-DF4C-285C-1986687AD4B0}"/>
                </a:ext>
              </a:extLst>
            </p:cNvPr>
            <p:cNvSpPr/>
            <p:nvPr/>
          </p:nvSpPr>
          <p:spPr>
            <a:xfrm rot="5400000">
              <a:off x="6143600" y="4143829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53" name="Hexagon 52">
              <a:extLst>
                <a:ext uri="{FF2B5EF4-FFF2-40B4-BE49-F238E27FC236}">
                  <a16:creationId xmlns:a16="http://schemas.microsoft.com/office/drawing/2014/main" id="{4A67BCA4-E3E9-8484-B9A1-179C532D8C22}"/>
                </a:ext>
              </a:extLst>
            </p:cNvPr>
            <p:cNvSpPr/>
            <p:nvPr/>
          </p:nvSpPr>
          <p:spPr>
            <a:xfrm rot="5400000">
              <a:off x="8509429" y="4143829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3787A76A-0D4B-7D1F-D91F-D4B79B4CA835}"/>
                </a:ext>
              </a:extLst>
            </p:cNvPr>
            <p:cNvSpPr/>
            <p:nvPr/>
          </p:nvSpPr>
          <p:spPr>
            <a:xfrm rot="5400000">
              <a:off x="3777771" y="-50799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55" name="Hexagon 54">
              <a:extLst>
                <a:ext uri="{FF2B5EF4-FFF2-40B4-BE49-F238E27FC236}">
                  <a16:creationId xmlns:a16="http://schemas.microsoft.com/office/drawing/2014/main" id="{11AB5992-69B7-2AF6-C4B2-0322A6BAF8E0}"/>
                </a:ext>
              </a:extLst>
            </p:cNvPr>
            <p:cNvSpPr/>
            <p:nvPr/>
          </p:nvSpPr>
          <p:spPr>
            <a:xfrm rot="5400000">
              <a:off x="6143600" y="-50799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56" name="Hexagon 55">
              <a:extLst>
                <a:ext uri="{FF2B5EF4-FFF2-40B4-BE49-F238E27FC236}">
                  <a16:creationId xmlns:a16="http://schemas.microsoft.com/office/drawing/2014/main" id="{9858CD9D-A85F-9428-A59B-9A6C907D034C}"/>
                </a:ext>
              </a:extLst>
            </p:cNvPr>
            <p:cNvSpPr/>
            <p:nvPr/>
          </p:nvSpPr>
          <p:spPr>
            <a:xfrm rot="5400000">
              <a:off x="8509429" y="-50799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 dirty="0"/>
            </a:p>
          </p:txBody>
        </p:sp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D7536B37-ECC2-278B-2EA9-27CA9B3778A4}"/>
                </a:ext>
              </a:extLst>
            </p:cNvPr>
            <p:cNvSpPr/>
            <p:nvPr/>
          </p:nvSpPr>
          <p:spPr>
            <a:xfrm rot="5400000">
              <a:off x="2594857" y="6241143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58" name="Hexagon 57">
              <a:extLst>
                <a:ext uri="{FF2B5EF4-FFF2-40B4-BE49-F238E27FC236}">
                  <a16:creationId xmlns:a16="http://schemas.microsoft.com/office/drawing/2014/main" id="{5E58A1DA-73E4-FD38-A550-3F513D75D451}"/>
                </a:ext>
              </a:extLst>
            </p:cNvPr>
            <p:cNvSpPr/>
            <p:nvPr/>
          </p:nvSpPr>
          <p:spPr>
            <a:xfrm rot="5400000">
              <a:off x="4960686" y="6241143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59" name="Hexagon 58">
              <a:extLst>
                <a:ext uri="{FF2B5EF4-FFF2-40B4-BE49-F238E27FC236}">
                  <a16:creationId xmlns:a16="http://schemas.microsoft.com/office/drawing/2014/main" id="{5A7C749C-8FCF-0F16-327B-C46894DF10E1}"/>
                </a:ext>
              </a:extLst>
            </p:cNvPr>
            <p:cNvSpPr/>
            <p:nvPr/>
          </p:nvSpPr>
          <p:spPr>
            <a:xfrm rot="5400000">
              <a:off x="7326515" y="6241143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60" name="Hexagon 59">
              <a:extLst>
                <a:ext uri="{FF2B5EF4-FFF2-40B4-BE49-F238E27FC236}">
                  <a16:creationId xmlns:a16="http://schemas.microsoft.com/office/drawing/2014/main" id="{F2EB08C4-87F4-B7E1-B4B1-59121AE9B6CC}"/>
                </a:ext>
              </a:extLst>
            </p:cNvPr>
            <p:cNvSpPr/>
            <p:nvPr/>
          </p:nvSpPr>
          <p:spPr>
            <a:xfrm rot="5400000">
              <a:off x="3777771" y="8338457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 dirty="0"/>
            </a:p>
          </p:txBody>
        </p:sp>
        <p:sp>
          <p:nvSpPr>
            <p:cNvPr id="61" name="Hexagon 60">
              <a:extLst>
                <a:ext uri="{FF2B5EF4-FFF2-40B4-BE49-F238E27FC236}">
                  <a16:creationId xmlns:a16="http://schemas.microsoft.com/office/drawing/2014/main" id="{977F621E-1D3D-99A0-850F-571D37B6D3E0}"/>
                </a:ext>
              </a:extLst>
            </p:cNvPr>
            <p:cNvSpPr/>
            <p:nvPr/>
          </p:nvSpPr>
          <p:spPr>
            <a:xfrm rot="5400000">
              <a:off x="6143600" y="8338457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5B703849-C29D-9301-D8B3-DE4D13D96385}"/>
                </a:ext>
              </a:extLst>
            </p:cNvPr>
            <p:cNvSpPr/>
            <p:nvPr/>
          </p:nvSpPr>
          <p:spPr>
            <a:xfrm rot="5400000">
              <a:off x="8509429" y="8338457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63" name="Hexagon 62">
              <a:extLst>
                <a:ext uri="{FF2B5EF4-FFF2-40B4-BE49-F238E27FC236}">
                  <a16:creationId xmlns:a16="http://schemas.microsoft.com/office/drawing/2014/main" id="{C9952594-2638-9B91-47FB-09FB48413074}"/>
                </a:ext>
              </a:extLst>
            </p:cNvPr>
            <p:cNvSpPr/>
            <p:nvPr/>
          </p:nvSpPr>
          <p:spPr>
            <a:xfrm rot="5400000">
              <a:off x="9692344" y="6241143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812C8B87-D413-FE5A-6B82-D9B1ED335776}"/>
                </a:ext>
              </a:extLst>
            </p:cNvPr>
            <p:cNvSpPr/>
            <p:nvPr/>
          </p:nvSpPr>
          <p:spPr>
            <a:xfrm rot="5400000">
              <a:off x="9692344" y="2046515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C0BA298-02F8-ECC6-15C6-76C87C558F35}"/>
              </a:ext>
            </a:extLst>
          </p:cNvPr>
          <p:cNvSpPr txBox="1"/>
          <p:nvPr/>
        </p:nvSpPr>
        <p:spPr>
          <a:xfrm>
            <a:off x="1435435" y="5825882"/>
            <a:ext cx="208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EEEEE"/>
                </a:solidFill>
                <a:latin typeface="Hobo Std" panose="020B0803040709020204" pitchFamily="34" charset="0"/>
              </a:rPr>
              <a:t>Task 3</a:t>
            </a:r>
            <a:endParaRPr lang="en-CM" sz="3600" dirty="0">
              <a:solidFill>
                <a:srgbClr val="EEEEEE"/>
              </a:solidFill>
              <a:latin typeface="Hobo Std" panose="020B0803040709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0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69696">
                <a:lumMod val="63000"/>
              </a:srgb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06FBC557-54D5-AD29-5DE6-174AFEB0A5B1}"/>
              </a:ext>
            </a:extLst>
          </p:cNvPr>
          <p:cNvGrpSpPr/>
          <p:nvPr/>
        </p:nvGrpSpPr>
        <p:grpSpPr>
          <a:xfrm>
            <a:off x="5505610" y="-7785485"/>
            <a:ext cx="10501910" cy="10909256"/>
            <a:chOff x="2774857" y="-230799"/>
            <a:chExt cx="9257487" cy="10909256"/>
          </a:xfr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50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grpSpPr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1DA4B8E8-250E-2051-3536-6BAEDCAE3D87}"/>
                </a:ext>
              </a:extLst>
            </p:cNvPr>
            <p:cNvSpPr/>
            <p:nvPr/>
          </p:nvSpPr>
          <p:spPr>
            <a:xfrm rot="5400000">
              <a:off x="2594857" y="2046515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49" name="Hexagon 48">
              <a:extLst>
                <a:ext uri="{FF2B5EF4-FFF2-40B4-BE49-F238E27FC236}">
                  <a16:creationId xmlns:a16="http://schemas.microsoft.com/office/drawing/2014/main" id="{950EF4F7-AB2B-28B8-8A0F-B64552EC90F5}"/>
                </a:ext>
              </a:extLst>
            </p:cNvPr>
            <p:cNvSpPr/>
            <p:nvPr/>
          </p:nvSpPr>
          <p:spPr>
            <a:xfrm rot="5400000">
              <a:off x="4960686" y="2046515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83BA1170-016D-9561-8B27-8F115DF2C8C5}"/>
                </a:ext>
              </a:extLst>
            </p:cNvPr>
            <p:cNvSpPr/>
            <p:nvPr/>
          </p:nvSpPr>
          <p:spPr>
            <a:xfrm rot="5400000">
              <a:off x="7326515" y="2046515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92BA3024-DC61-99BE-C920-4466B62A8231}"/>
                </a:ext>
              </a:extLst>
            </p:cNvPr>
            <p:cNvSpPr/>
            <p:nvPr/>
          </p:nvSpPr>
          <p:spPr>
            <a:xfrm rot="5400000">
              <a:off x="3777771" y="4143829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52" name="Hexagon 51">
              <a:extLst>
                <a:ext uri="{FF2B5EF4-FFF2-40B4-BE49-F238E27FC236}">
                  <a16:creationId xmlns:a16="http://schemas.microsoft.com/office/drawing/2014/main" id="{7AE2EED7-E246-DF4C-285C-1986687AD4B0}"/>
                </a:ext>
              </a:extLst>
            </p:cNvPr>
            <p:cNvSpPr/>
            <p:nvPr/>
          </p:nvSpPr>
          <p:spPr>
            <a:xfrm rot="5400000">
              <a:off x="6143600" y="4143829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53" name="Hexagon 52">
              <a:extLst>
                <a:ext uri="{FF2B5EF4-FFF2-40B4-BE49-F238E27FC236}">
                  <a16:creationId xmlns:a16="http://schemas.microsoft.com/office/drawing/2014/main" id="{4A67BCA4-E3E9-8484-B9A1-179C532D8C22}"/>
                </a:ext>
              </a:extLst>
            </p:cNvPr>
            <p:cNvSpPr/>
            <p:nvPr/>
          </p:nvSpPr>
          <p:spPr>
            <a:xfrm rot="5400000">
              <a:off x="8509429" y="4143829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3787A76A-0D4B-7D1F-D91F-D4B79B4CA835}"/>
                </a:ext>
              </a:extLst>
            </p:cNvPr>
            <p:cNvSpPr/>
            <p:nvPr/>
          </p:nvSpPr>
          <p:spPr>
            <a:xfrm rot="5400000">
              <a:off x="3777771" y="-50799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55" name="Hexagon 54">
              <a:extLst>
                <a:ext uri="{FF2B5EF4-FFF2-40B4-BE49-F238E27FC236}">
                  <a16:creationId xmlns:a16="http://schemas.microsoft.com/office/drawing/2014/main" id="{11AB5992-69B7-2AF6-C4B2-0322A6BAF8E0}"/>
                </a:ext>
              </a:extLst>
            </p:cNvPr>
            <p:cNvSpPr/>
            <p:nvPr/>
          </p:nvSpPr>
          <p:spPr>
            <a:xfrm rot="5400000">
              <a:off x="6143600" y="-50799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56" name="Hexagon 55">
              <a:extLst>
                <a:ext uri="{FF2B5EF4-FFF2-40B4-BE49-F238E27FC236}">
                  <a16:creationId xmlns:a16="http://schemas.microsoft.com/office/drawing/2014/main" id="{9858CD9D-A85F-9428-A59B-9A6C907D034C}"/>
                </a:ext>
              </a:extLst>
            </p:cNvPr>
            <p:cNvSpPr/>
            <p:nvPr/>
          </p:nvSpPr>
          <p:spPr>
            <a:xfrm rot="5400000">
              <a:off x="8509429" y="-50799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 dirty="0"/>
            </a:p>
          </p:txBody>
        </p:sp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D7536B37-ECC2-278B-2EA9-27CA9B3778A4}"/>
                </a:ext>
              </a:extLst>
            </p:cNvPr>
            <p:cNvSpPr/>
            <p:nvPr/>
          </p:nvSpPr>
          <p:spPr>
            <a:xfrm rot="5400000">
              <a:off x="2594857" y="6241143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58" name="Hexagon 57">
              <a:extLst>
                <a:ext uri="{FF2B5EF4-FFF2-40B4-BE49-F238E27FC236}">
                  <a16:creationId xmlns:a16="http://schemas.microsoft.com/office/drawing/2014/main" id="{5E58A1DA-73E4-FD38-A550-3F513D75D451}"/>
                </a:ext>
              </a:extLst>
            </p:cNvPr>
            <p:cNvSpPr/>
            <p:nvPr/>
          </p:nvSpPr>
          <p:spPr>
            <a:xfrm rot="5400000">
              <a:off x="4960686" y="6241143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59" name="Hexagon 58">
              <a:extLst>
                <a:ext uri="{FF2B5EF4-FFF2-40B4-BE49-F238E27FC236}">
                  <a16:creationId xmlns:a16="http://schemas.microsoft.com/office/drawing/2014/main" id="{5A7C749C-8FCF-0F16-327B-C46894DF10E1}"/>
                </a:ext>
              </a:extLst>
            </p:cNvPr>
            <p:cNvSpPr/>
            <p:nvPr/>
          </p:nvSpPr>
          <p:spPr>
            <a:xfrm rot="5400000">
              <a:off x="7326515" y="6241143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60" name="Hexagon 59">
              <a:extLst>
                <a:ext uri="{FF2B5EF4-FFF2-40B4-BE49-F238E27FC236}">
                  <a16:creationId xmlns:a16="http://schemas.microsoft.com/office/drawing/2014/main" id="{F2EB08C4-87F4-B7E1-B4B1-59121AE9B6CC}"/>
                </a:ext>
              </a:extLst>
            </p:cNvPr>
            <p:cNvSpPr/>
            <p:nvPr/>
          </p:nvSpPr>
          <p:spPr>
            <a:xfrm rot="5400000">
              <a:off x="3777771" y="8338457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 dirty="0"/>
            </a:p>
          </p:txBody>
        </p:sp>
        <p:sp>
          <p:nvSpPr>
            <p:cNvPr id="61" name="Hexagon 60">
              <a:extLst>
                <a:ext uri="{FF2B5EF4-FFF2-40B4-BE49-F238E27FC236}">
                  <a16:creationId xmlns:a16="http://schemas.microsoft.com/office/drawing/2014/main" id="{977F621E-1D3D-99A0-850F-571D37B6D3E0}"/>
                </a:ext>
              </a:extLst>
            </p:cNvPr>
            <p:cNvSpPr/>
            <p:nvPr/>
          </p:nvSpPr>
          <p:spPr>
            <a:xfrm rot="5400000">
              <a:off x="6143600" y="8338457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5B703849-C29D-9301-D8B3-DE4D13D96385}"/>
                </a:ext>
              </a:extLst>
            </p:cNvPr>
            <p:cNvSpPr/>
            <p:nvPr/>
          </p:nvSpPr>
          <p:spPr>
            <a:xfrm rot="5400000">
              <a:off x="8509429" y="8338457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63" name="Hexagon 62">
              <a:extLst>
                <a:ext uri="{FF2B5EF4-FFF2-40B4-BE49-F238E27FC236}">
                  <a16:creationId xmlns:a16="http://schemas.microsoft.com/office/drawing/2014/main" id="{C9952594-2638-9B91-47FB-09FB48413074}"/>
                </a:ext>
              </a:extLst>
            </p:cNvPr>
            <p:cNvSpPr/>
            <p:nvPr/>
          </p:nvSpPr>
          <p:spPr>
            <a:xfrm rot="5400000">
              <a:off x="9692344" y="6241143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812C8B87-D413-FE5A-6B82-D9B1ED335776}"/>
                </a:ext>
              </a:extLst>
            </p:cNvPr>
            <p:cNvSpPr/>
            <p:nvPr/>
          </p:nvSpPr>
          <p:spPr>
            <a:xfrm rot="5400000">
              <a:off x="9692344" y="2046515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2C92BD-6928-EA7D-D8F8-5D2D068B3BDF}"/>
              </a:ext>
            </a:extLst>
          </p:cNvPr>
          <p:cNvSpPr txBox="1"/>
          <p:nvPr/>
        </p:nvSpPr>
        <p:spPr>
          <a:xfrm>
            <a:off x="386412" y="500458"/>
            <a:ext cx="455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EEEEEE"/>
                </a:solidFill>
                <a:latin typeface="Hobo Std" panose="020B0803040709020204" pitchFamily="34" charset="0"/>
              </a:rPr>
              <a:t>REQUIREMENTS ANALYSIS</a:t>
            </a:r>
            <a:endParaRPr lang="en-CM" sz="4400" dirty="0">
              <a:solidFill>
                <a:srgbClr val="EEEEEE"/>
              </a:solidFill>
              <a:latin typeface="Hobo Std" panose="020B0803040709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19D58-D704-3FAE-6CEB-5839D1EA21B4}"/>
              </a:ext>
            </a:extLst>
          </p:cNvPr>
          <p:cNvSpPr txBox="1">
            <a:spLocks/>
          </p:cNvSpPr>
          <p:nvPr/>
        </p:nvSpPr>
        <p:spPr>
          <a:xfrm>
            <a:off x="461299" y="2587548"/>
            <a:ext cx="5044309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93776" indent="-457200" algn="l">
              <a:spcBef>
                <a:spcPts val="408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EEEEEE"/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Process of identifying, documenting, and understanding the needs and constraints of the application to ensure that it meets the objectives of its users and stakeholders.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9A19766E-0484-410F-D2E1-442E6E84039B}"/>
              </a:ext>
            </a:extLst>
          </p:cNvPr>
          <p:cNvSpPr/>
          <p:nvPr/>
        </p:nvSpPr>
        <p:spPr>
          <a:xfrm rot="5400000">
            <a:off x="8123662" y="2881085"/>
            <a:ext cx="2520000" cy="2160000"/>
          </a:xfrm>
          <a:prstGeom prst="hexagon">
            <a:avLst/>
          </a:prstGeom>
          <a:noFill/>
          <a:ln>
            <a:solidFill>
              <a:srgbClr val="EEEE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ACADD5A6-D58E-6861-3324-C444E39C4F5F}"/>
              </a:ext>
            </a:extLst>
          </p:cNvPr>
          <p:cNvSpPr/>
          <p:nvPr/>
        </p:nvSpPr>
        <p:spPr>
          <a:xfrm rot="5400000">
            <a:off x="10545588" y="2881085"/>
            <a:ext cx="2520000" cy="2160000"/>
          </a:xfrm>
          <a:prstGeom prst="hexagon">
            <a:avLst/>
          </a:prstGeom>
          <a:noFill/>
          <a:ln>
            <a:solidFill>
              <a:srgbClr val="EEEE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519A1FF-DFC6-94F0-F2BF-30D56D350CFC}"/>
              </a:ext>
            </a:extLst>
          </p:cNvPr>
          <p:cNvSpPr/>
          <p:nvPr/>
        </p:nvSpPr>
        <p:spPr>
          <a:xfrm rot="5400000">
            <a:off x="6929460" y="4978399"/>
            <a:ext cx="2520000" cy="2160000"/>
          </a:xfrm>
          <a:prstGeom prst="hexagon">
            <a:avLst/>
          </a:prstGeom>
          <a:noFill/>
          <a:ln>
            <a:solidFill>
              <a:srgbClr val="EEEE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3D584F1-DE61-1635-A1AB-FB9A30B551C4}"/>
              </a:ext>
            </a:extLst>
          </p:cNvPr>
          <p:cNvSpPr/>
          <p:nvPr/>
        </p:nvSpPr>
        <p:spPr>
          <a:xfrm rot="5400000">
            <a:off x="9351386" y="4978399"/>
            <a:ext cx="2520000" cy="2160000"/>
          </a:xfrm>
          <a:prstGeom prst="hexagon">
            <a:avLst/>
          </a:prstGeom>
          <a:noFill/>
          <a:ln>
            <a:solidFill>
              <a:srgbClr val="EEEE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89173936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69696">
                <a:lumMod val="63000"/>
              </a:srgb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06FBC557-54D5-AD29-5DE6-174AFEB0A5B1}"/>
              </a:ext>
            </a:extLst>
          </p:cNvPr>
          <p:cNvGrpSpPr/>
          <p:nvPr/>
        </p:nvGrpSpPr>
        <p:grpSpPr>
          <a:xfrm>
            <a:off x="5505610" y="-7785485"/>
            <a:ext cx="10501910" cy="10909256"/>
            <a:chOff x="2774857" y="-230799"/>
            <a:chExt cx="9257487" cy="10909256"/>
          </a:xfr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50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grpSpPr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1DA4B8E8-250E-2051-3536-6BAEDCAE3D87}"/>
                </a:ext>
              </a:extLst>
            </p:cNvPr>
            <p:cNvSpPr/>
            <p:nvPr/>
          </p:nvSpPr>
          <p:spPr>
            <a:xfrm rot="5400000">
              <a:off x="2594857" y="2046515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49" name="Hexagon 48">
              <a:extLst>
                <a:ext uri="{FF2B5EF4-FFF2-40B4-BE49-F238E27FC236}">
                  <a16:creationId xmlns:a16="http://schemas.microsoft.com/office/drawing/2014/main" id="{950EF4F7-AB2B-28B8-8A0F-B64552EC90F5}"/>
                </a:ext>
              </a:extLst>
            </p:cNvPr>
            <p:cNvSpPr/>
            <p:nvPr/>
          </p:nvSpPr>
          <p:spPr>
            <a:xfrm rot="5400000">
              <a:off x="4960686" y="2046515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83BA1170-016D-9561-8B27-8F115DF2C8C5}"/>
                </a:ext>
              </a:extLst>
            </p:cNvPr>
            <p:cNvSpPr/>
            <p:nvPr/>
          </p:nvSpPr>
          <p:spPr>
            <a:xfrm rot="5400000">
              <a:off x="7326515" y="2046515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92BA3024-DC61-99BE-C920-4466B62A8231}"/>
                </a:ext>
              </a:extLst>
            </p:cNvPr>
            <p:cNvSpPr/>
            <p:nvPr/>
          </p:nvSpPr>
          <p:spPr>
            <a:xfrm rot="5400000">
              <a:off x="3777771" y="4143829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52" name="Hexagon 51">
              <a:extLst>
                <a:ext uri="{FF2B5EF4-FFF2-40B4-BE49-F238E27FC236}">
                  <a16:creationId xmlns:a16="http://schemas.microsoft.com/office/drawing/2014/main" id="{7AE2EED7-E246-DF4C-285C-1986687AD4B0}"/>
                </a:ext>
              </a:extLst>
            </p:cNvPr>
            <p:cNvSpPr/>
            <p:nvPr/>
          </p:nvSpPr>
          <p:spPr>
            <a:xfrm rot="5400000">
              <a:off x="6143600" y="4143829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53" name="Hexagon 52">
              <a:extLst>
                <a:ext uri="{FF2B5EF4-FFF2-40B4-BE49-F238E27FC236}">
                  <a16:creationId xmlns:a16="http://schemas.microsoft.com/office/drawing/2014/main" id="{4A67BCA4-E3E9-8484-B9A1-179C532D8C22}"/>
                </a:ext>
              </a:extLst>
            </p:cNvPr>
            <p:cNvSpPr/>
            <p:nvPr/>
          </p:nvSpPr>
          <p:spPr>
            <a:xfrm rot="5400000">
              <a:off x="8509429" y="4143829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3787A76A-0D4B-7D1F-D91F-D4B79B4CA835}"/>
                </a:ext>
              </a:extLst>
            </p:cNvPr>
            <p:cNvSpPr/>
            <p:nvPr/>
          </p:nvSpPr>
          <p:spPr>
            <a:xfrm rot="5400000">
              <a:off x="3777771" y="-50799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55" name="Hexagon 54">
              <a:extLst>
                <a:ext uri="{FF2B5EF4-FFF2-40B4-BE49-F238E27FC236}">
                  <a16:creationId xmlns:a16="http://schemas.microsoft.com/office/drawing/2014/main" id="{11AB5992-69B7-2AF6-C4B2-0322A6BAF8E0}"/>
                </a:ext>
              </a:extLst>
            </p:cNvPr>
            <p:cNvSpPr/>
            <p:nvPr/>
          </p:nvSpPr>
          <p:spPr>
            <a:xfrm rot="5400000">
              <a:off x="6143600" y="-50799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56" name="Hexagon 55">
              <a:extLst>
                <a:ext uri="{FF2B5EF4-FFF2-40B4-BE49-F238E27FC236}">
                  <a16:creationId xmlns:a16="http://schemas.microsoft.com/office/drawing/2014/main" id="{9858CD9D-A85F-9428-A59B-9A6C907D034C}"/>
                </a:ext>
              </a:extLst>
            </p:cNvPr>
            <p:cNvSpPr/>
            <p:nvPr/>
          </p:nvSpPr>
          <p:spPr>
            <a:xfrm rot="5400000">
              <a:off x="8509429" y="-50799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 dirty="0"/>
            </a:p>
          </p:txBody>
        </p:sp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D7536B37-ECC2-278B-2EA9-27CA9B3778A4}"/>
                </a:ext>
              </a:extLst>
            </p:cNvPr>
            <p:cNvSpPr/>
            <p:nvPr/>
          </p:nvSpPr>
          <p:spPr>
            <a:xfrm rot="5400000">
              <a:off x="2594857" y="6241143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58" name="Hexagon 57">
              <a:extLst>
                <a:ext uri="{FF2B5EF4-FFF2-40B4-BE49-F238E27FC236}">
                  <a16:creationId xmlns:a16="http://schemas.microsoft.com/office/drawing/2014/main" id="{5E58A1DA-73E4-FD38-A550-3F513D75D451}"/>
                </a:ext>
              </a:extLst>
            </p:cNvPr>
            <p:cNvSpPr/>
            <p:nvPr/>
          </p:nvSpPr>
          <p:spPr>
            <a:xfrm rot="5400000">
              <a:off x="4960686" y="6241143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59" name="Hexagon 58">
              <a:extLst>
                <a:ext uri="{FF2B5EF4-FFF2-40B4-BE49-F238E27FC236}">
                  <a16:creationId xmlns:a16="http://schemas.microsoft.com/office/drawing/2014/main" id="{5A7C749C-8FCF-0F16-327B-C46894DF10E1}"/>
                </a:ext>
              </a:extLst>
            </p:cNvPr>
            <p:cNvSpPr/>
            <p:nvPr/>
          </p:nvSpPr>
          <p:spPr>
            <a:xfrm rot="5400000">
              <a:off x="7326515" y="6241143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60" name="Hexagon 59">
              <a:extLst>
                <a:ext uri="{FF2B5EF4-FFF2-40B4-BE49-F238E27FC236}">
                  <a16:creationId xmlns:a16="http://schemas.microsoft.com/office/drawing/2014/main" id="{F2EB08C4-87F4-B7E1-B4B1-59121AE9B6CC}"/>
                </a:ext>
              </a:extLst>
            </p:cNvPr>
            <p:cNvSpPr/>
            <p:nvPr/>
          </p:nvSpPr>
          <p:spPr>
            <a:xfrm rot="5400000">
              <a:off x="3777771" y="8338457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 dirty="0"/>
            </a:p>
          </p:txBody>
        </p:sp>
        <p:sp>
          <p:nvSpPr>
            <p:cNvPr id="61" name="Hexagon 60">
              <a:extLst>
                <a:ext uri="{FF2B5EF4-FFF2-40B4-BE49-F238E27FC236}">
                  <a16:creationId xmlns:a16="http://schemas.microsoft.com/office/drawing/2014/main" id="{977F621E-1D3D-99A0-850F-571D37B6D3E0}"/>
                </a:ext>
              </a:extLst>
            </p:cNvPr>
            <p:cNvSpPr/>
            <p:nvPr/>
          </p:nvSpPr>
          <p:spPr>
            <a:xfrm rot="5400000">
              <a:off x="6143600" y="8338457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5B703849-C29D-9301-D8B3-DE4D13D96385}"/>
                </a:ext>
              </a:extLst>
            </p:cNvPr>
            <p:cNvSpPr/>
            <p:nvPr/>
          </p:nvSpPr>
          <p:spPr>
            <a:xfrm rot="5400000">
              <a:off x="8509429" y="8338457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63" name="Hexagon 62">
              <a:extLst>
                <a:ext uri="{FF2B5EF4-FFF2-40B4-BE49-F238E27FC236}">
                  <a16:creationId xmlns:a16="http://schemas.microsoft.com/office/drawing/2014/main" id="{C9952594-2638-9B91-47FB-09FB48413074}"/>
                </a:ext>
              </a:extLst>
            </p:cNvPr>
            <p:cNvSpPr/>
            <p:nvPr/>
          </p:nvSpPr>
          <p:spPr>
            <a:xfrm rot="5400000">
              <a:off x="9692344" y="6241143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812C8B87-D413-FE5A-6B82-D9B1ED335776}"/>
                </a:ext>
              </a:extLst>
            </p:cNvPr>
            <p:cNvSpPr/>
            <p:nvPr/>
          </p:nvSpPr>
          <p:spPr>
            <a:xfrm rot="5400000">
              <a:off x="9692344" y="2046515"/>
              <a:ext cx="2520000" cy="21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2C92BD-6928-EA7D-D8F8-5D2D068B3BDF}"/>
              </a:ext>
            </a:extLst>
          </p:cNvPr>
          <p:cNvSpPr txBox="1"/>
          <p:nvPr/>
        </p:nvSpPr>
        <p:spPr>
          <a:xfrm>
            <a:off x="386412" y="500458"/>
            <a:ext cx="455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EEEEEE"/>
                </a:solidFill>
                <a:latin typeface="Hobo Std" panose="020B0803040709020204" pitchFamily="34" charset="0"/>
              </a:rPr>
              <a:t>REQUIREMENTS ANALYSIS</a:t>
            </a:r>
            <a:endParaRPr lang="en-CM" sz="4400" dirty="0">
              <a:solidFill>
                <a:srgbClr val="EEEEEE"/>
              </a:solidFill>
              <a:latin typeface="Hobo Std" panose="020B0803040709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19D58-D704-3FAE-6CEB-5839D1EA21B4}"/>
              </a:ext>
            </a:extLst>
          </p:cNvPr>
          <p:cNvSpPr txBox="1">
            <a:spLocks/>
          </p:cNvSpPr>
          <p:nvPr/>
        </p:nvSpPr>
        <p:spPr>
          <a:xfrm>
            <a:off x="386412" y="2298791"/>
            <a:ext cx="5044309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93776" indent="-457200" algn="l">
              <a:spcBef>
                <a:spcPts val="408"/>
              </a:spcBef>
              <a:buFont typeface="Wingdings" panose="05000000000000000000" pitchFamily="2" charset="2"/>
              <a:buChar char="v"/>
            </a:pPr>
            <a:r>
              <a:rPr lang="en-US" sz="2800" u="sng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EEEEEE"/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Objective</a:t>
            </a:r>
            <a:r>
              <a:rPr lang="en-US" sz="28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EEEEEE"/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: To </a:t>
            </a:r>
            <a:r>
              <a:rPr lang="en-US" sz="24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EEEEEE"/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ensure that the app meets user needs, adheres to legal and regulatory standards, and provides a clear roadmap for its design, development, and testing</a:t>
            </a:r>
            <a:r>
              <a:rPr lang="en-US" sz="28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EEEEEE"/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.</a:t>
            </a:r>
            <a:endParaRPr lang="en-CM" sz="3200" dirty="0">
              <a:solidFill>
                <a:srgbClr val="EEEEEE"/>
              </a:solidFill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9A19766E-0484-410F-D2E1-442E6E84039B}"/>
              </a:ext>
            </a:extLst>
          </p:cNvPr>
          <p:cNvSpPr/>
          <p:nvPr/>
        </p:nvSpPr>
        <p:spPr>
          <a:xfrm rot="5400000">
            <a:off x="8123662" y="2881085"/>
            <a:ext cx="2520000" cy="2160000"/>
          </a:xfrm>
          <a:prstGeom prst="hexagon">
            <a:avLst/>
          </a:prstGeom>
          <a:noFill/>
          <a:ln>
            <a:solidFill>
              <a:srgbClr val="EEEE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ACADD5A6-D58E-6861-3324-C444E39C4F5F}"/>
              </a:ext>
            </a:extLst>
          </p:cNvPr>
          <p:cNvSpPr/>
          <p:nvPr/>
        </p:nvSpPr>
        <p:spPr>
          <a:xfrm rot="5400000">
            <a:off x="10545588" y="2881085"/>
            <a:ext cx="2520000" cy="2160000"/>
          </a:xfrm>
          <a:prstGeom prst="hexagon">
            <a:avLst/>
          </a:prstGeom>
          <a:noFill/>
          <a:ln>
            <a:solidFill>
              <a:srgbClr val="EEEE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519A1FF-DFC6-94F0-F2BF-30D56D350CFC}"/>
              </a:ext>
            </a:extLst>
          </p:cNvPr>
          <p:cNvSpPr/>
          <p:nvPr/>
        </p:nvSpPr>
        <p:spPr>
          <a:xfrm rot="5400000">
            <a:off x="6929460" y="4978399"/>
            <a:ext cx="2520000" cy="2160000"/>
          </a:xfrm>
          <a:prstGeom prst="hexagon">
            <a:avLst/>
          </a:prstGeom>
          <a:noFill/>
          <a:ln>
            <a:solidFill>
              <a:srgbClr val="EEEE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3D584F1-DE61-1635-A1AB-FB9A30B551C4}"/>
              </a:ext>
            </a:extLst>
          </p:cNvPr>
          <p:cNvSpPr/>
          <p:nvPr/>
        </p:nvSpPr>
        <p:spPr>
          <a:xfrm rot="5400000">
            <a:off x="9351386" y="4978399"/>
            <a:ext cx="2520000" cy="2160000"/>
          </a:xfrm>
          <a:prstGeom prst="hexagon">
            <a:avLst/>
          </a:prstGeom>
          <a:noFill/>
          <a:ln>
            <a:solidFill>
              <a:srgbClr val="EEEE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2208450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842402-CB4F-9052-1F77-C7AB1314E4EE}"/>
              </a:ext>
            </a:extLst>
          </p:cNvPr>
          <p:cNvSpPr txBox="1"/>
          <p:nvPr/>
        </p:nvSpPr>
        <p:spPr>
          <a:xfrm>
            <a:off x="3010431" y="1940828"/>
            <a:ext cx="87609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Functional requirements</a:t>
            </a:r>
            <a:endParaRPr lang="en-CM" sz="8800" dirty="0"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3277A447-1D48-6224-D378-37DB4375A7C8}"/>
              </a:ext>
            </a:extLst>
          </p:cNvPr>
          <p:cNvGrpSpPr/>
          <p:nvPr/>
        </p:nvGrpSpPr>
        <p:grpSpPr>
          <a:xfrm>
            <a:off x="-8404851" y="-6059"/>
            <a:ext cx="11182935" cy="6858000"/>
            <a:chOff x="1300016" y="-6059"/>
            <a:chExt cx="11182935" cy="685800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7B8066F-60E2-24B4-50B9-A8D8237084DD}"/>
                </a:ext>
              </a:extLst>
            </p:cNvPr>
            <p:cNvGrpSpPr/>
            <p:nvPr/>
          </p:nvGrpSpPr>
          <p:grpSpPr>
            <a:xfrm>
              <a:off x="1300016" y="-6059"/>
              <a:ext cx="11182935" cy="6858000"/>
              <a:chOff x="1891102" y="9686"/>
              <a:chExt cx="11182935" cy="685800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9971906-9FAE-FCF7-0187-0BA8ABCE5C21}"/>
                  </a:ext>
                </a:extLst>
              </p:cNvPr>
              <p:cNvGrpSpPr/>
              <p:nvPr/>
            </p:nvGrpSpPr>
            <p:grpSpPr>
              <a:xfrm>
                <a:off x="1891102" y="9686"/>
                <a:ext cx="11182935" cy="6858000"/>
                <a:chOff x="1528244" y="0"/>
                <a:chExt cx="11182935" cy="6858000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DEB40F90-3090-AB10-1ECB-5A8499399B38}"/>
                    </a:ext>
                  </a:extLst>
                </p:cNvPr>
                <p:cNvGrpSpPr/>
                <p:nvPr/>
              </p:nvGrpSpPr>
              <p:grpSpPr>
                <a:xfrm>
                  <a:off x="1528244" y="0"/>
                  <a:ext cx="11182935" cy="6858000"/>
                  <a:chOff x="-125504" y="99080"/>
                  <a:chExt cx="11182935" cy="6858000"/>
                </a:xfrm>
                <a:solidFill>
                  <a:srgbClr val="303030"/>
                </a:solidFill>
                <a:effectLst>
                  <a:outerShdw blurRad="254000" dist="88900" algn="l" rotWithShape="0">
                    <a:prstClr val="black">
                      <a:alpha val="51000"/>
                    </a:prstClr>
                  </a:outerShdw>
                </a:effectLst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A5E8275-5BDC-61CB-7BFF-69DA233241BE}"/>
                      </a:ext>
                    </a:extLst>
                  </p:cNvPr>
                  <p:cNvSpPr/>
                  <p:nvPr/>
                </p:nvSpPr>
                <p:spPr>
                  <a:xfrm>
                    <a:off x="-125504" y="99080"/>
                    <a:ext cx="10686473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M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4528B88C-3A12-CF25-F412-D90D093906E3}"/>
                      </a:ext>
                    </a:extLst>
                  </p:cNvPr>
                  <p:cNvGrpSpPr/>
                  <p:nvPr/>
                </p:nvGrpSpPr>
                <p:grpSpPr>
                  <a:xfrm>
                    <a:off x="10503673" y="3020093"/>
                    <a:ext cx="553758" cy="830997"/>
                    <a:chOff x="10503673" y="3020093"/>
                    <a:chExt cx="553758" cy="830997"/>
                  </a:xfrm>
                  <a:grpFill/>
                </p:grpSpPr>
                <p:sp>
                  <p:nvSpPr>
                    <p:cNvPr id="5" name="Rectangle: Rounded Corners 4">
                      <a:extLst>
                        <a:ext uri="{FF2B5EF4-FFF2-40B4-BE49-F238E27FC236}">
                          <a16:creationId xmlns:a16="http://schemas.microsoft.com/office/drawing/2014/main" id="{AAC257BF-3E24-E554-7F9C-5BFA66424B4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392837" y="3162752"/>
                      <a:ext cx="757382" cy="535709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M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6A98097C-3691-1D56-A9C8-EA8C8612AA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521721" y="3020093"/>
                      <a:ext cx="535710" cy="830997"/>
                    </a:xfrm>
                    <a:prstGeom prst="rect">
                      <a:avLst/>
                    </a:prstGeom>
                    <a:grpFill/>
                    <a:effectLst>
                      <a:softEdge rad="1270000"/>
                    </a:effectLst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4800" dirty="0">
                          <a:solidFill>
                            <a:srgbClr val="CDC4A7"/>
                          </a:solidFill>
                          <a:latin typeface="DAGGERSQUARE" pitchFamily="50" charset="0"/>
                        </a:rPr>
                        <a:t>A</a:t>
                      </a:r>
                      <a:endParaRPr lang="en-CM" sz="4800" dirty="0">
                        <a:solidFill>
                          <a:srgbClr val="CDC4A7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E061D3-A73F-60D9-6A5B-65C9FD890CCF}"/>
                    </a:ext>
                  </a:extLst>
                </p:cNvPr>
                <p:cNvSpPr txBox="1"/>
                <p:nvPr/>
              </p:nvSpPr>
              <p:spPr>
                <a:xfrm>
                  <a:off x="2754783" y="1510689"/>
                  <a:ext cx="534998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Wingdings" panose="05000000000000000000" pitchFamily="2" charset="2"/>
                    <a:buChar char="ü"/>
                  </a:pPr>
                  <a:r>
                    <a:rPr lang="en-US" sz="3200" dirty="0">
                      <a:latin typeface="Roboto Mono Medium" panose="00000009000000000000" pitchFamily="49" charset="0"/>
                      <a:ea typeface="Roboto Mono Medium" panose="00000009000000000000" pitchFamily="49" charset="0"/>
                    </a:rPr>
                    <a:t>Location Tracking</a:t>
                  </a:r>
                  <a:endParaRPr lang="en-CM" sz="3200" dirty="0">
                    <a:latin typeface="Roboto Mono Medium" panose="00000009000000000000" pitchFamily="49" charset="0"/>
                    <a:ea typeface="Roboto Mono Medium" panose="00000009000000000000" pitchFamily="49" charset="0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94E4316-C3BD-5FF0-364D-6D753DC1B877}"/>
                    </a:ext>
                  </a:extLst>
                </p:cNvPr>
                <p:cNvSpPr txBox="1"/>
                <p:nvPr/>
              </p:nvSpPr>
              <p:spPr>
                <a:xfrm>
                  <a:off x="2713715" y="5367617"/>
                  <a:ext cx="53499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Wingdings" panose="05000000000000000000" pitchFamily="2" charset="2"/>
                    <a:buChar char="ü"/>
                  </a:pPr>
                  <a:r>
                    <a:rPr lang="en-US" sz="3200" dirty="0">
                      <a:latin typeface="Roboto Mono Medium" panose="00000009000000000000" pitchFamily="49" charset="0"/>
                      <a:ea typeface="Roboto Mono Medium" panose="00000009000000000000" pitchFamily="49" charset="0"/>
                    </a:rPr>
                    <a:t>Post-crash Care Information</a:t>
                  </a:r>
                  <a:endParaRPr lang="en-CM" sz="3200" dirty="0">
                    <a:latin typeface="Roboto Mono Medium" panose="00000009000000000000" pitchFamily="49" charset="0"/>
                    <a:ea typeface="Roboto Mono Medium" panose="00000009000000000000" pitchFamily="49" charset="0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7296609-2C84-EA55-F25C-3A072B369421}"/>
                    </a:ext>
                  </a:extLst>
                </p:cNvPr>
                <p:cNvSpPr txBox="1"/>
                <p:nvPr/>
              </p:nvSpPr>
              <p:spPr>
                <a:xfrm>
                  <a:off x="5181605" y="3221907"/>
                  <a:ext cx="560249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Wingdings" panose="05000000000000000000" pitchFamily="2" charset="2"/>
                    <a:buChar char="ü"/>
                  </a:pPr>
                  <a:r>
                    <a:rPr lang="en-US" sz="3200" dirty="0">
                      <a:latin typeface="Roboto Mono Medium" panose="00000009000000000000" pitchFamily="49" charset="0"/>
                      <a:ea typeface="Roboto Mono Medium" panose="00000009000000000000" pitchFamily="49" charset="0"/>
                    </a:rPr>
                    <a:t>Display Location with Navigation Apps</a:t>
                  </a:r>
                  <a:endParaRPr lang="en-CM" sz="3200" dirty="0">
                    <a:latin typeface="Roboto Mono Medium" panose="00000009000000000000" pitchFamily="49" charset="0"/>
                    <a:ea typeface="Roboto Mono Medium" panose="00000009000000000000" pitchFamily="49" charset="0"/>
                  </a:endParaRPr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EFD36A8-DB77-CA12-E2B2-5BACA34ABA15}"/>
                  </a:ext>
                </a:extLst>
              </p:cNvPr>
              <p:cNvSpPr txBox="1"/>
              <p:nvPr/>
            </p:nvSpPr>
            <p:spPr>
              <a:xfrm>
                <a:off x="3438494" y="158997"/>
                <a:ext cx="759168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obo Std" panose="020B0803040709020204" pitchFamily="34" charset="0"/>
                    <a:ea typeface="Roboto Mono Medium" panose="00000009000000000000" pitchFamily="49" charset="0"/>
                  </a:rPr>
                  <a:t>Location</a:t>
                </a:r>
                <a:endParaRPr lang="en-CM" sz="1050" dirty="0">
                  <a:latin typeface="Hobo Std" panose="020B0803040709020204" pitchFamily="34" charset="0"/>
                </a:endParaRPr>
              </a:p>
            </p:txBody>
          </p:sp>
        </p:grpSp>
        <p:grpSp>
          <p:nvGrpSpPr>
            <p:cNvPr id="3" name="Google Shape;10650;p79">
              <a:extLst>
                <a:ext uri="{FF2B5EF4-FFF2-40B4-BE49-F238E27FC236}">
                  <a16:creationId xmlns:a16="http://schemas.microsoft.com/office/drawing/2014/main" id="{9C36041A-3638-FAE3-741A-53BE6D97F1E0}"/>
                </a:ext>
              </a:extLst>
            </p:cNvPr>
            <p:cNvGrpSpPr/>
            <p:nvPr/>
          </p:nvGrpSpPr>
          <p:grpSpPr>
            <a:xfrm>
              <a:off x="8756568" y="956539"/>
              <a:ext cx="1423517" cy="1367050"/>
              <a:chOff x="7910368" y="3223183"/>
              <a:chExt cx="334634" cy="333904"/>
            </a:xfrm>
            <a:solidFill>
              <a:schemeClr val="tx1">
                <a:lumMod val="85000"/>
              </a:schemeClr>
            </a:solidFill>
          </p:grpSpPr>
          <p:sp>
            <p:nvSpPr>
              <p:cNvPr id="16" name="Google Shape;10651;p79">
                <a:extLst>
                  <a:ext uri="{FF2B5EF4-FFF2-40B4-BE49-F238E27FC236}">
                    <a16:creationId xmlns:a16="http://schemas.microsoft.com/office/drawing/2014/main" id="{DE9FE8FB-4E76-A67F-58FA-8D1C2C4235EB}"/>
                  </a:ext>
                </a:extLst>
              </p:cNvPr>
              <p:cNvSpPr/>
              <p:nvPr/>
            </p:nvSpPr>
            <p:spPr>
              <a:xfrm>
                <a:off x="7910368" y="3223183"/>
                <a:ext cx="334634" cy="333904"/>
              </a:xfrm>
              <a:custGeom>
                <a:avLst/>
                <a:gdLst/>
                <a:ahLst/>
                <a:cxnLst/>
                <a:rect l="l" t="t" r="r" b="b"/>
                <a:pathLst>
                  <a:path w="10538" h="10515" extrusionOk="0">
                    <a:moveTo>
                      <a:pt x="6978" y="322"/>
                    </a:moveTo>
                    <a:cubicBezTo>
                      <a:pt x="7930" y="322"/>
                      <a:pt x="8716" y="1096"/>
                      <a:pt x="8716" y="2061"/>
                    </a:cubicBezTo>
                    <a:cubicBezTo>
                      <a:pt x="8716" y="2334"/>
                      <a:pt x="8633" y="2644"/>
                      <a:pt x="8478" y="2942"/>
                    </a:cubicBezTo>
                    <a:cubicBezTo>
                      <a:pt x="8478" y="2954"/>
                      <a:pt x="8466" y="2977"/>
                      <a:pt x="8466" y="2977"/>
                    </a:cubicBezTo>
                    <a:cubicBezTo>
                      <a:pt x="8061" y="3823"/>
                      <a:pt x="7276" y="4704"/>
                      <a:pt x="6978" y="5025"/>
                    </a:cubicBezTo>
                    <a:cubicBezTo>
                      <a:pt x="6680" y="4716"/>
                      <a:pt x="5894" y="3835"/>
                      <a:pt x="5490" y="2989"/>
                    </a:cubicBezTo>
                    <a:cubicBezTo>
                      <a:pt x="5490" y="2977"/>
                      <a:pt x="5478" y="2954"/>
                      <a:pt x="5478" y="2942"/>
                    </a:cubicBezTo>
                    <a:cubicBezTo>
                      <a:pt x="5323" y="2632"/>
                      <a:pt x="5240" y="2334"/>
                      <a:pt x="5240" y="2061"/>
                    </a:cubicBezTo>
                    <a:cubicBezTo>
                      <a:pt x="5240" y="1096"/>
                      <a:pt x="6025" y="322"/>
                      <a:pt x="6978" y="322"/>
                    </a:cubicBezTo>
                    <a:close/>
                    <a:moveTo>
                      <a:pt x="5252" y="3227"/>
                    </a:moveTo>
                    <a:cubicBezTo>
                      <a:pt x="5728" y="4192"/>
                      <a:pt x="6597" y="5121"/>
                      <a:pt x="6811" y="5335"/>
                    </a:cubicBezTo>
                    <a:lnTo>
                      <a:pt x="6811" y="5811"/>
                    </a:lnTo>
                    <a:lnTo>
                      <a:pt x="3751" y="6728"/>
                    </a:lnTo>
                    <a:lnTo>
                      <a:pt x="3751" y="3668"/>
                    </a:lnTo>
                    <a:lnTo>
                      <a:pt x="5252" y="3227"/>
                    </a:lnTo>
                    <a:close/>
                    <a:moveTo>
                      <a:pt x="8704" y="3239"/>
                    </a:moveTo>
                    <a:lnTo>
                      <a:pt x="10205" y="3668"/>
                    </a:lnTo>
                    <a:lnTo>
                      <a:pt x="10205" y="6728"/>
                    </a:lnTo>
                    <a:lnTo>
                      <a:pt x="7145" y="5811"/>
                    </a:lnTo>
                    <a:lnTo>
                      <a:pt x="7145" y="5335"/>
                    </a:lnTo>
                    <a:cubicBezTo>
                      <a:pt x="7371" y="5121"/>
                      <a:pt x="8228" y="4192"/>
                      <a:pt x="8704" y="3239"/>
                    </a:cubicBezTo>
                    <a:close/>
                    <a:moveTo>
                      <a:pt x="358" y="2763"/>
                    </a:moveTo>
                    <a:lnTo>
                      <a:pt x="3418" y="3668"/>
                    </a:lnTo>
                    <a:lnTo>
                      <a:pt x="3418" y="6728"/>
                    </a:lnTo>
                    <a:lnTo>
                      <a:pt x="2263" y="6383"/>
                    </a:lnTo>
                    <a:cubicBezTo>
                      <a:pt x="2244" y="6375"/>
                      <a:pt x="2225" y="6372"/>
                      <a:pt x="2208" y="6372"/>
                    </a:cubicBezTo>
                    <a:cubicBezTo>
                      <a:pt x="2136" y="6372"/>
                      <a:pt x="2077" y="6425"/>
                      <a:pt x="2049" y="6502"/>
                    </a:cubicBezTo>
                    <a:cubicBezTo>
                      <a:pt x="2025" y="6585"/>
                      <a:pt x="2084" y="6680"/>
                      <a:pt x="2168" y="6704"/>
                    </a:cubicBezTo>
                    <a:lnTo>
                      <a:pt x="3418" y="7085"/>
                    </a:lnTo>
                    <a:lnTo>
                      <a:pt x="3418" y="10121"/>
                    </a:lnTo>
                    <a:lnTo>
                      <a:pt x="358" y="9204"/>
                    </a:lnTo>
                    <a:lnTo>
                      <a:pt x="358" y="6168"/>
                    </a:lnTo>
                    <a:lnTo>
                      <a:pt x="1513" y="6514"/>
                    </a:lnTo>
                    <a:lnTo>
                      <a:pt x="1561" y="6514"/>
                    </a:lnTo>
                    <a:cubicBezTo>
                      <a:pt x="1632" y="6514"/>
                      <a:pt x="1692" y="6466"/>
                      <a:pt x="1727" y="6394"/>
                    </a:cubicBezTo>
                    <a:cubicBezTo>
                      <a:pt x="1751" y="6311"/>
                      <a:pt x="1692" y="6216"/>
                      <a:pt x="1608" y="6192"/>
                    </a:cubicBezTo>
                    <a:lnTo>
                      <a:pt x="358" y="5811"/>
                    </a:lnTo>
                    <a:lnTo>
                      <a:pt x="358" y="2763"/>
                    </a:lnTo>
                    <a:close/>
                    <a:moveTo>
                      <a:pt x="7145" y="6156"/>
                    </a:moveTo>
                    <a:lnTo>
                      <a:pt x="10205" y="7061"/>
                    </a:lnTo>
                    <a:lnTo>
                      <a:pt x="10205" y="10121"/>
                    </a:lnTo>
                    <a:lnTo>
                      <a:pt x="7145" y="9204"/>
                    </a:lnTo>
                    <a:lnTo>
                      <a:pt x="7145" y="7990"/>
                    </a:lnTo>
                    <a:cubicBezTo>
                      <a:pt x="7145" y="7895"/>
                      <a:pt x="7073" y="7823"/>
                      <a:pt x="6978" y="7823"/>
                    </a:cubicBezTo>
                    <a:cubicBezTo>
                      <a:pt x="6895" y="7823"/>
                      <a:pt x="6811" y="7895"/>
                      <a:pt x="6811" y="7990"/>
                    </a:cubicBezTo>
                    <a:lnTo>
                      <a:pt x="6811" y="9204"/>
                    </a:lnTo>
                    <a:lnTo>
                      <a:pt x="3751" y="10121"/>
                    </a:lnTo>
                    <a:lnTo>
                      <a:pt x="3751" y="7061"/>
                    </a:lnTo>
                    <a:lnTo>
                      <a:pt x="6811" y="6156"/>
                    </a:lnTo>
                    <a:lnTo>
                      <a:pt x="6811" y="7311"/>
                    </a:lnTo>
                    <a:cubicBezTo>
                      <a:pt x="6811" y="7407"/>
                      <a:pt x="6895" y="7478"/>
                      <a:pt x="6978" y="7478"/>
                    </a:cubicBezTo>
                    <a:cubicBezTo>
                      <a:pt x="7073" y="7478"/>
                      <a:pt x="7145" y="7407"/>
                      <a:pt x="7145" y="7311"/>
                    </a:cubicBezTo>
                    <a:lnTo>
                      <a:pt x="7145" y="6156"/>
                    </a:lnTo>
                    <a:close/>
                    <a:moveTo>
                      <a:pt x="6966" y="1"/>
                    </a:moveTo>
                    <a:cubicBezTo>
                      <a:pt x="5823" y="1"/>
                      <a:pt x="4894" y="918"/>
                      <a:pt x="4894" y="2061"/>
                    </a:cubicBezTo>
                    <a:cubicBezTo>
                      <a:pt x="4894" y="2334"/>
                      <a:pt x="4966" y="2632"/>
                      <a:pt x="5085" y="2930"/>
                    </a:cubicBezTo>
                    <a:lnTo>
                      <a:pt x="3573" y="3370"/>
                    </a:lnTo>
                    <a:lnTo>
                      <a:pt x="215" y="2382"/>
                    </a:lnTo>
                    <a:cubicBezTo>
                      <a:pt x="205" y="2375"/>
                      <a:pt x="192" y="2372"/>
                      <a:pt x="179" y="2372"/>
                    </a:cubicBezTo>
                    <a:cubicBezTo>
                      <a:pt x="146" y="2372"/>
                      <a:pt x="106" y="2389"/>
                      <a:pt x="72" y="2406"/>
                    </a:cubicBezTo>
                    <a:cubicBezTo>
                      <a:pt x="25" y="2442"/>
                      <a:pt x="1" y="2477"/>
                      <a:pt x="1" y="2537"/>
                    </a:cubicBezTo>
                    <a:lnTo>
                      <a:pt x="1" y="5954"/>
                    </a:lnTo>
                    <a:lnTo>
                      <a:pt x="1" y="9335"/>
                    </a:lnTo>
                    <a:cubicBezTo>
                      <a:pt x="1" y="9419"/>
                      <a:pt x="37" y="9478"/>
                      <a:pt x="120" y="9502"/>
                    </a:cubicBezTo>
                    <a:lnTo>
                      <a:pt x="3513" y="10514"/>
                    </a:lnTo>
                    <a:lnTo>
                      <a:pt x="3573" y="10514"/>
                    </a:lnTo>
                    <a:lnTo>
                      <a:pt x="6847" y="9550"/>
                    </a:lnTo>
                    <a:cubicBezTo>
                      <a:pt x="6859" y="9562"/>
                      <a:pt x="6883" y="9562"/>
                      <a:pt x="6918" y="9562"/>
                    </a:cubicBezTo>
                    <a:cubicBezTo>
                      <a:pt x="6942" y="9562"/>
                      <a:pt x="6966" y="9562"/>
                      <a:pt x="6990" y="9550"/>
                    </a:cubicBezTo>
                    <a:lnTo>
                      <a:pt x="10264" y="10514"/>
                    </a:lnTo>
                    <a:lnTo>
                      <a:pt x="10312" y="10514"/>
                    </a:lnTo>
                    <a:cubicBezTo>
                      <a:pt x="10335" y="10514"/>
                      <a:pt x="10383" y="10502"/>
                      <a:pt x="10419" y="10490"/>
                    </a:cubicBezTo>
                    <a:cubicBezTo>
                      <a:pt x="10455" y="10454"/>
                      <a:pt x="10490" y="10407"/>
                      <a:pt x="10490" y="10347"/>
                    </a:cubicBezTo>
                    <a:lnTo>
                      <a:pt x="10538" y="6942"/>
                    </a:lnTo>
                    <a:lnTo>
                      <a:pt x="10538" y="3549"/>
                    </a:lnTo>
                    <a:cubicBezTo>
                      <a:pt x="10538" y="3477"/>
                      <a:pt x="10490" y="3418"/>
                      <a:pt x="10419" y="3394"/>
                    </a:cubicBezTo>
                    <a:lnTo>
                      <a:pt x="8835" y="2930"/>
                    </a:lnTo>
                    <a:cubicBezTo>
                      <a:pt x="8954" y="2632"/>
                      <a:pt x="9038" y="2334"/>
                      <a:pt x="9038" y="2061"/>
                    </a:cubicBezTo>
                    <a:cubicBezTo>
                      <a:pt x="9038" y="918"/>
                      <a:pt x="8109" y="1"/>
                      <a:pt x="696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10652;p79">
                <a:extLst>
                  <a:ext uri="{FF2B5EF4-FFF2-40B4-BE49-F238E27FC236}">
                    <a16:creationId xmlns:a16="http://schemas.microsoft.com/office/drawing/2014/main" id="{5C2F6365-1557-D602-D2A5-BF2E40ABE459}"/>
                  </a:ext>
                </a:extLst>
              </p:cNvPr>
              <p:cNvSpPr/>
              <p:nvPr/>
            </p:nvSpPr>
            <p:spPr>
              <a:xfrm>
                <a:off x="8094505" y="3251541"/>
                <a:ext cx="74878" cy="74529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347" extrusionOk="0">
                    <a:moveTo>
                      <a:pt x="1179" y="322"/>
                    </a:moveTo>
                    <a:cubicBezTo>
                      <a:pt x="1643" y="322"/>
                      <a:pt x="2012" y="691"/>
                      <a:pt x="2012" y="1156"/>
                    </a:cubicBezTo>
                    <a:cubicBezTo>
                      <a:pt x="2012" y="1620"/>
                      <a:pt x="1643" y="1989"/>
                      <a:pt x="1179" y="1989"/>
                    </a:cubicBezTo>
                    <a:cubicBezTo>
                      <a:pt x="715" y="1989"/>
                      <a:pt x="345" y="1620"/>
                      <a:pt x="345" y="1156"/>
                    </a:cubicBezTo>
                    <a:cubicBezTo>
                      <a:pt x="334" y="703"/>
                      <a:pt x="715" y="322"/>
                      <a:pt x="1179" y="322"/>
                    </a:cubicBezTo>
                    <a:close/>
                    <a:moveTo>
                      <a:pt x="1179" y="1"/>
                    </a:moveTo>
                    <a:cubicBezTo>
                      <a:pt x="524" y="1"/>
                      <a:pt x="0" y="513"/>
                      <a:pt x="0" y="1168"/>
                    </a:cubicBezTo>
                    <a:cubicBezTo>
                      <a:pt x="0" y="1811"/>
                      <a:pt x="524" y="2346"/>
                      <a:pt x="1179" y="2346"/>
                    </a:cubicBezTo>
                    <a:cubicBezTo>
                      <a:pt x="1834" y="2346"/>
                      <a:pt x="2358" y="1822"/>
                      <a:pt x="2358" y="1168"/>
                    </a:cubicBezTo>
                    <a:cubicBezTo>
                      <a:pt x="2358" y="513"/>
                      <a:pt x="1834" y="1"/>
                      <a:pt x="117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F073415D-4122-F161-D7AF-A35583A909C3}"/>
                </a:ext>
              </a:extLst>
            </p:cNvPr>
            <p:cNvGrpSpPr/>
            <p:nvPr/>
          </p:nvGrpSpPr>
          <p:grpSpPr>
            <a:xfrm>
              <a:off x="3199501" y="2659992"/>
              <a:ext cx="1043468" cy="2161959"/>
              <a:chOff x="8827580" y="1333828"/>
              <a:chExt cx="1667098" cy="3259139"/>
            </a:xfrm>
            <a:solidFill>
              <a:schemeClr val="tx1">
                <a:lumMod val="85000"/>
              </a:schemeClr>
            </a:solidFill>
          </p:grpSpPr>
          <p:grpSp>
            <p:nvGrpSpPr>
              <p:cNvPr id="50" name="Google Shape;10433;p79">
                <a:extLst>
                  <a:ext uri="{FF2B5EF4-FFF2-40B4-BE49-F238E27FC236}">
                    <a16:creationId xmlns:a16="http://schemas.microsoft.com/office/drawing/2014/main" id="{9D4A6D46-50E2-3804-48C3-304335F8CF1A}"/>
                  </a:ext>
                </a:extLst>
              </p:cNvPr>
              <p:cNvGrpSpPr/>
              <p:nvPr/>
            </p:nvGrpSpPr>
            <p:grpSpPr>
              <a:xfrm>
                <a:off x="8827580" y="1333828"/>
                <a:ext cx="1667098" cy="3259139"/>
                <a:chOff x="2656082" y="2287427"/>
                <a:chExt cx="207582" cy="359594"/>
              </a:xfrm>
              <a:grpFill/>
            </p:grpSpPr>
            <p:sp>
              <p:nvSpPr>
                <p:cNvPr id="51" name="Google Shape;10434;p79">
                  <a:extLst>
                    <a:ext uri="{FF2B5EF4-FFF2-40B4-BE49-F238E27FC236}">
                      <a16:creationId xmlns:a16="http://schemas.microsoft.com/office/drawing/2014/main" id="{CD5B62EC-6B73-74E1-94BA-7BF439FD43FB}"/>
                    </a:ext>
                  </a:extLst>
                </p:cNvPr>
                <p:cNvSpPr/>
                <p:nvPr/>
              </p:nvSpPr>
              <p:spPr>
                <a:xfrm>
                  <a:off x="2656082" y="2287427"/>
                  <a:ext cx="207582" cy="359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7" h="11324" extrusionOk="0">
                      <a:moveTo>
                        <a:pt x="5704" y="334"/>
                      </a:moveTo>
                      <a:cubicBezTo>
                        <a:pt x="5965" y="334"/>
                        <a:pt x="6192" y="561"/>
                        <a:pt x="6192" y="834"/>
                      </a:cubicBezTo>
                      <a:lnTo>
                        <a:pt x="6192" y="1323"/>
                      </a:lnTo>
                      <a:lnTo>
                        <a:pt x="346" y="1323"/>
                      </a:lnTo>
                      <a:lnTo>
                        <a:pt x="346" y="834"/>
                      </a:lnTo>
                      <a:cubicBezTo>
                        <a:pt x="346" y="561"/>
                        <a:pt x="560" y="334"/>
                        <a:pt x="834" y="334"/>
                      </a:cubicBezTo>
                      <a:close/>
                      <a:moveTo>
                        <a:pt x="6192" y="1644"/>
                      </a:moveTo>
                      <a:lnTo>
                        <a:pt x="6192" y="8990"/>
                      </a:lnTo>
                      <a:lnTo>
                        <a:pt x="1501" y="8990"/>
                      </a:lnTo>
                      <a:cubicBezTo>
                        <a:pt x="1405" y="8990"/>
                        <a:pt x="1334" y="9062"/>
                        <a:pt x="1334" y="9145"/>
                      </a:cubicBezTo>
                      <a:cubicBezTo>
                        <a:pt x="1334" y="9240"/>
                        <a:pt x="1405" y="9312"/>
                        <a:pt x="1501" y="9312"/>
                      </a:cubicBezTo>
                      <a:lnTo>
                        <a:pt x="6192" y="9312"/>
                      </a:lnTo>
                      <a:lnTo>
                        <a:pt x="6192" y="10478"/>
                      </a:lnTo>
                      <a:cubicBezTo>
                        <a:pt x="6192" y="10740"/>
                        <a:pt x="5965" y="10967"/>
                        <a:pt x="5704" y="10967"/>
                      </a:cubicBezTo>
                      <a:lnTo>
                        <a:pt x="834" y="10967"/>
                      </a:lnTo>
                      <a:cubicBezTo>
                        <a:pt x="560" y="10967"/>
                        <a:pt x="346" y="10740"/>
                        <a:pt x="346" y="10478"/>
                      </a:cubicBezTo>
                      <a:lnTo>
                        <a:pt x="346" y="9312"/>
                      </a:lnTo>
                      <a:lnTo>
                        <a:pt x="834" y="9312"/>
                      </a:lnTo>
                      <a:cubicBezTo>
                        <a:pt x="917" y="9312"/>
                        <a:pt x="1001" y="9240"/>
                        <a:pt x="1001" y="9145"/>
                      </a:cubicBezTo>
                      <a:cubicBezTo>
                        <a:pt x="1001" y="9062"/>
                        <a:pt x="917" y="8990"/>
                        <a:pt x="834" y="8990"/>
                      </a:cubicBezTo>
                      <a:lnTo>
                        <a:pt x="346" y="8990"/>
                      </a:lnTo>
                      <a:lnTo>
                        <a:pt x="346" y="1644"/>
                      </a:lnTo>
                      <a:close/>
                      <a:moveTo>
                        <a:pt x="834" y="1"/>
                      </a:moveTo>
                      <a:cubicBezTo>
                        <a:pt x="370" y="1"/>
                        <a:pt x="0" y="370"/>
                        <a:pt x="0" y="834"/>
                      </a:cubicBezTo>
                      <a:lnTo>
                        <a:pt x="0" y="10490"/>
                      </a:lnTo>
                      <a:cubicBezTo>
                        <a:pt x="0" y="10955"/>
                        <a:pt x="370" y="11324"/>
                        <a:pt x="834" y="11324"/>
                      </a:cubicBezTo>
                      <a:lnTo>
                        <a:pt x="5704" y="11324"/>
                      </a:lnTo>
                      <a:cubicBezTo>
                        <a:pt x="6156" y="11324"/>
                        <a:pt x="6537" y="10955"/>
                        <a:pt x="6537" y="10490"/>
                      </a:cubicBezTo>
                      <a:lnTo>
                        <a:pt x="6537" y="834"/>
                      </a:lnTo>
                      <a:cubicBezTo>
                        <a:pt x="6513" y="370"/>
                        <a:pt x="6144" y="1"/>
                        <a:pt x="570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10435;p79">
                  <a:extLst>
                    <a:ext uri="{FF2B5EF4-FFF2-40B4-BE49-F238E27FC236}">
                      <a16:creationId xmlns:a16="http://schemas.microsoft.com/office/drawing/2014/main" id="{BC91CC78-1AC8-D8F2-2BDC-249199C58BEB}"/>
                    </a:ext>
                  </a:extLst>
                </p:cNvPr>
                <p:cNvSpPr/>
                <p:nvPr/>
              </p:nvSpPr>
              <p:spPr>
                <a:xfrm>
                  <a:off x="2754395" y="2308608"/>
                  <a:ext cx="31787" cy="10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323" extrusionOk="0">
                      <a:moveTo>
                        <a:pt x="167" y="1"/>
                      </a:moveTo>
                      <a:cubicBezTo>
                        <a:pt x="72" y="1"/>
                        <a:pt x="0" y="72"/>
                        <a:pt x="0" y="167"/>
                      </a:cubicBezTo>
                      <a:cubicBezTo>
                        <a:pt x="0" y="251"/>
                        <a:pt x="72" y="322"/>
                        <a:pt x="167" y="322"/>
                      </a:cubicBezTo>
                      <a:lnTo>
                        <a:pt x="834" y="322"/>
                      </a:lnTo>
                      <a:cubicBezTo>
                        <a:pt x="917" y="322"/>
                        <a:pt x="1000" y="251"/>
                        <a:pt x="1000" y="167"/>
                      </a:cubicBezTo>
                      <a:cubicBezTo>
                        <a:pt x="1000" y="72"/>
                        <a:pt x="917" y="1"/>
                        <a:pt x="8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0436;p79">
                  <a:extLst>
                    <a:ext uri="{FF2B5EF4-FFF2-40B4-BE49-F238E27FC236}">
                      <a16:creationId xmlns:a16="http://schemas.microsoft.com/office/drawing/2014/main" id="{7A311404-9A76-700F-A8AE-133D7355C931}"/>
                    </a:ext>
                  </a:extLst>
                </p:cNvPr>
                <p:cNvSpPr/>
                <p:nvPr/>
              </p:nvSpPr>
              <p:spPr>
                <a:xfrm>
                  <a:off x="2743789" y="2594053"/>
                  <a:ext cx="31406" cy="31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978" extrusionOk="0">
                      <a:moveTo>
                        <a:pt x="501" y="322"/>
                      </a:moveTo>
                      <a:cubicBezTo>
                        <a:pt x="584" y="322"/>
                        <a:pt x="656" y="406"/>
                        <a:pt x="656" y="489"/>
                      </a:cubicBezTo>
                      <a:cubicBezTo>
                        <a:pt x="656" y="584"/>
                        <a:pt x="584" y="656"/>
                        <a:pt x="501" y="656"/>
                      </a:cubicBezTo>
                      <a:cubicBezTo>
                        <a:pt x="406" y="656"/>
                        <a:pt x="334" y="584"/>
                        <a:pt x="334" y="489"/>
                      </a:cubicBezTo>
                      <a:cubicBezTo>
                        <a:pt x="334" y="406"/>
                        <a:pt x="406" y="322"/>
                        <a:pt x="501" y="322"/>
                      </a:cubicBezTo>
                      <a:close/>
                      <a:moveTo>
                        <a:pt x="501" y="1"/>
                      </a:moveTo>
                      <a:cubicBezTo>
                        <a:pt x="227" y="1"/>
                        <a:pt x="1" y="227"/>
                        <a:pt x="1" y="489"/>
                      </a:cubicBezTo>
                      <a:cubicBezTo>
                        <a:pt x="1" y="763"/>
                        <a:pt x="227" y="977"/>
                        <a:pt x="501" y="977"/>
                      </a:cubicBezTo>
                      <a:cubicBezTo>
                        <a:pt x="763" y="977"/>
                        <a:pt x="989" y="763"/>
                        <a:pt x="989" y="489"/>
                      </a:cubicBezTo>
                      <a:cubicBezTo>
                        <a:pt x="989" y="227"/>
                        <a:pt x="775" y="1"/>
                        <a:pt x="50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10437;p79">
                  <a:extLst>
                    <a:ext uri="{FF2B5EF4-FFF2-40B4-BE49-F238E27FC236}">
                      <a16:creationId xmlns:a16="http://schemas.microsoft.com/office/drawing/2014/main" id="{041B8C7D-9292-79DA-C0BE-783F9C94428F}"/>
                    </a:ext>
                  </a:extLst>
                </p:cNvPr>
                <p:cNvSpPr/>
                <p:nvPr/>
              </p:nvSpPr>
              <p:spPr>
                <a:xfrm>
                  <a:off x="2733596" y="2308608"/>
                  <a:ext cx="10225" cy="10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" h="323" extrusionOk="0">
                      <a:moveTo>
                        <a:pt x="155" y="1"/>
                      </a:moveTo>
                      <a:cubicBezTo>
                        <a:pt x="72" y="1"/>
                        <a:pt x="0" y="72"/>
                        <a:pt x="0" y="167"/>
                      </a:cubicBezTo>
                      <a:cubicBezTo>
                        <a:pt x="0" y="251"/>
                        <a:pt x="72" y="322"/>
                        <a:pt x="155" y="322"/>
                      </a:cubicBezTo>
                      <a:cubicBezTo>
                        <a:pt x="250" y="322"/>
                        <a:pt x="322" y="251"/>
                        <a:pt x="322" y="167"/>
                      </a:cubicBezTo>
                      <a:cubicBezTo>
                        <a:pt x="322" y="72"/>
                        <a:pt x="250" y="1"/>
                        <a:pt x="1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" name="Google Shape;10650;p79">
                <a:extLst>
                  <a:ext uri="{FF2B5EF4-FFF2-40B4-BE49-F238E27FC236}">
                    <a16:creationId xmlns:a16="http://schemas.microsoft.com/office/drawing/2014/main" id="{18F12D23-D4F2-52F6-05DD-9862D10C3687}"/>
                  </a:ext>
                </a:extLst>
              </p:cNvPr>
              <p:cNvGrpSpPr/>
              <p:nvPr/>
            </p:nvGrpSpPr>
            <p:grpSpPr>
              <a:xfrm>
                <a:off x="9065172" y="2054961"/>
                <a:ext cx="1119351" cy="1198479"/>
                <a:chOff x="7429366" y="3223183"/>
                <a:chExt cx="334634" cy="333904"/>
              </a:xfrm>
              <a:grpFill/>
            </p:grpSpPr>
            <p:sp>
              <p:nvSpPr>
                <p:cNvPr id="57" name="Google Shape;10651;p79">
                  <a:extLst>
                    <a:ext uri="{FF2B5EF4-FFF2-40B4-BE49-F238E27FC236}">
                      <a16:creationId xmlns:a16="http://schemas.microsoft.com/office/drawing/2014/main" id="{51B8E59F-D546-8822-855D-3B830BD17FE5}"/>
                    </a:ext>
                  </a:extLst>
                </p:cNvPr>
                <p:cNvSpPr/>
                <p:nvPr/>
              </p:nvSpPr>
              <p:spPr>
                <a:xfrm>
                  <a:off x="7429366" y="3223183"/>
                  <a:ext cx="334634" cy="333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8" h="10515" extrusionOk="0">
                      <a:moveTo>
                        <a:pt x="6978" y="322"/>
                      </a:moveTo>
                      <a:cubicBezTo>
                        <a:pt x="7930" y="322"/>
                        <a:pt x="8716" y="1096"/>
                        <a:pt x="8716" y="2061"/>
                      </a:cubicBezTo>
                      <a:cubicBezTo>
                        <a:pt x="8716" y="2334"/>
                        <a:pt x="8633" y="2644"/>
                        <a:pt x="8478" y="2942"/>
                      </a:cubicBezTo>
                      <a:cubicBezTo>
                        <a:pt x="8478" y="2954"/>
                        <a:pt x="8466" y="2977"/>
                        <a:pt x="8466" y="2977"/>
                      </a:cubicBezTo>
                      <a:cubicBezTo>
                        <a:pt x="8061" y="3823"/>
                        <a:pt x="7276" y="4704"/>
                        <a:pt x="6978" y="5025"/>
                      </a:cubicBezTo>
                      <a:cubicBezTo>
                        <a:pt x="6680" y="4716"/>
                        <a:pt x="5894" y="3835"/>
                        <a:pt x="5490" y="2989"/>
                      </a:cubicBezTo>
                      <a:cubicBezTo>
                        <a:pt x="5490" y="2977"/>
                        <a:pt x="5478" y="2954"/>
                        <a:pt x="5478" y="2942"/>
                      </a:cubicBezTo>
                      <a:cubicBezTo>
                        <a:pt x="5323" y="2632"/>
                        <a:pt x="5240" y="2334"/>
                        <a:pt x="5240" y="2061"/>
                      </a:cubicBezTo>
                      <a:cubicBezTo>
                        <a:pt x="5240" y="1096"/>
                        <a:pt x="6025" y="322"/>
                        <a:pt x="6978" y="322"/>
                      </a:cubicBezTo>
                      <a:close/>
                      <a:moveTo>
                        <a:pt x="5252" y="3227"/>
                      </a:moveTo>
                      <a:cubicBezTo>
                        <a:pt x="5728" y="4192"/>
                        <a:pt x="6597" y="5121"/>
                        <a:pt x="6811" y="5335"/>
                      </a:cubicBezTo>
                      <a:lnTo>
                        <a:pt x="6811" y="5811"/>
                      </a:lnTo>
                      <a:lnTo>
                        <a:pt x="3751" y="6728"/>
                      </a:lnTo>
                      <a:lnTo>
                        <a:pt x="3751" y="3668"/>
                      </a:lnTo>
                      <a:lnTo>
                        <a:pt x="5252" y="3227"/>
                      </a:lnTo>
                      <a:close/>
                      <a:moveTo>
                        <a:pt x="8704" y="3239"/>
                      </a:moveTo>
                      <a:lnTo>
                        <a:pt x="10205" y="3668"/>
                      </a:lnTo>
                      <a:lnTo>
                        <a:pt x="10205" y="6728"/>
                      </a:lnTo>
                      <a:lnTo>
                        <a:pt x="7145" y="5811"/>
                      </a:lnTo>
                      <a:lnTo>
                        <a:pt x="7145" y="5335"/>
                      </a:lnTo>
                      <a:cubicBezTo>
                        <a:pt x="7371" y="5121"/>
                        <a:pt x="8228" y="4192"/>
                        <a:pt x="8704" y="3239"/>
                      </a:cubicBezTo>
                      <a:close/>
                      <a:moveTo>
                        <a:pt x="358" y="2763"/>
                      </a:moveTo>
                      <a:lnTo>
                        <a:pt x="3418" y="3668"/>
                      </a:lnTo>
                      <a:lnTo>
                        <a:pt x="3418" y="6728"/>
                      </a:lnTo>
                      <a:lnTo>
                        <a:pt x="2263" y="6383"/>
                      </a:lnTo>
                      <a:cubicBezTo>
                        <a:pt x="2244" y="6375"/>
                        <a:pt x="2225" y="6372"/>
                        <a:pt x="2208" y="6372"/>
                      </a:cubicBezTo>
                      <a:cubicBezTo>
                        <a:pt x="2136" y="6372"/>
                        <a:pt x="2077" y="6425"/>
                        <a:pt x="2049" y="6502"/>
                      </a:cubicBezTo>
                      <a:cubicBezTo>
                        <a:pt x="2025" y="6585"/>
                        <a:pt x="2084" y="6680"/>
                        <a:pt x="2168" y="6704"/>
                      </a:cubicBezTo>
                      <a:lnTo>
                        <a:pt x="3418" y="7085"/>
                      </a:lnTo>
                      <a:lnTo>
                        <a:pt x="3418" y="10121"/>
                      </a:lnTo>
                      <a:lnTo>
                        <a:pt x="358" y="9204"/>
                      </a:lnTo>
                      <a:lnTo>
                        <a:pt x="358" y="6168"/>
                      </a:lnTo>
                      <a:lnTo>
                        <a:pt x="1513" y="6514"/>
                      </a:lnTo>
                      <a:lnTo>
                        <a:pt x="1561" y="6514"/>
                      </a:lnTo>
                      <a:cubicBezTo>
                        <a:pt x="1632" y="6514"/>
                        <a:pt x="1692" y="6466"/>
                        <a:pt x="1727" y="6394"/>
                      </a:cubicBezTo>
                      <a:cubicBezTo>
                        <a:pt x="1751" y="6311"/>
                        <a:pt x="1692" y="6216"/>
                        <a:pt x="1608" y="6192"/>
                      </a:cubicBezTo>
                      <a:lnTo>
                        <a:pt x="358" y="5811"/>
                      </a:lnTo>
                      <a:lnTo>
                        <a:pt x="358" y="2763"/>
                      </a:lnTo>
                      <a:close/>
                      <a:moveTo>
                        <a:pt x="7145" y="6156"/>
                      </a:moveTo>
                      <a:lnTo>
                        <a:pt x="10205" y="7061"/>
                      </a:lnTo>
                      <a:lnTo>
                        <a:pt x="10205" y="10121"/>
                      </a:lnTo>
                      <a:lnTo>
                        <a:pt x="7145" y="9204"/>
                      </a:lnTo>
                      <a:lnTo>
                        <a:pt x="7145" y="7990"/>
                      </a:lnTo>
                      <a:cubicBezTo>
                        <a:pt x="7145" y="7895"/>
                        <a:pt x="7073" y="7823"/>
                        <a:pt x="6978" y="7823"/>
                      </a:cubicBezTo>
                      <a:cubicBezTo>
                        <a:pt x="6895" y="7823"/>
                        <a:pt x="6811" y="7895"/>
                        <a:pt x="6811" y="7990"/>
                      </a:cubicBezTo>
                      <a:lnTo>
                        <a:pt x="6811" y="9204"/>
                      </a:lnTo>
                      <a:lnTo>
                        <a:pt x="3751" y="10121"/>
                      </a:lnTo>
                      <a:lnTo>
                        <a:pt x="3751" y="7061"/>
                      </a:lnTo>
                      <a:lnTo>
                        <a:pt x="6811" y="6156"/>
                      </a:lnTo>
                      <a:lnTo>
                        <a:pt x="6811" y="7311"/>
                      </a:lnTo>
                      <a:cubicBezTo>
                        <a:pt x="6811" y="7407"/>
                        <a:pt x="6895" y="7478"/>
                        <a:pt x="6978" y="7478"/>
                      </a:cubicBezTo>
                      <a:cubicBezTo>
                        <a:pt x="7073" y="7478"/>
                        <a:pt x="7145" y="7407"/>
                        <a:pt x="7145" y="7311"/>
                      </a:cubicBezTo>
                      <a:lnTo>
                        <a:pt x="7145" y="6156"/>
                      </a:lnTo>
                      <a:close/>
                      <a:moveTo>
                        <a:pt x="6966" y="1"/>
                      </a:moveTo>
                      <a:cubicBezTo>
                        <a:pt x="5823" y="1"/>
                        <a:pt x="4894" y="918"/>
                        <a:pt x="4894" y="2061"/>
                      </a:cubicBezTo>
                      <a:cubicBezTo>
                        <a:pt x="4894" y="2334"/>
                        <a:pt x="4966" y="2632"/>
                        <a:pt x="5085" y="2930"/>
                      </a:cubicBezTo>
                      <a:lnTo>
                        <a:pt x="3573" y="3370"/>
                      </a:lnTo>
                      <a:lnTo>
                        <a:pt x="215" y="2382"/>
                      </a:lnTo>
                      <a:cubicBezTo>
                        <a:pt x="205" y="2375"/>
                        <a:pt x="192" y="2372"/>
                        <a:pt x="179" y="2372"/>
                      </a:cubicBezTo>
                      <a:cubicBezTo>
                        <a:pt x="146" y="2372"/>
                        <a:pt x="106" y="2389"/>
                        <a:pt x="72" y="2406"/>
                      </a:cubicBezTo>
                      <a:cubicBezTo>
                        <a:pt x="25" y="2442"/>
                        <a:pt x="1" y="2477"/>
                        <a:pt x="1" y="2537"/>
                      </a:cubicBezTo>
                      <a:lnTo>
                        <a:pt x="1" y="5954"/>
                      </a:lnTo>
                      <a:lnTo>
                        <a:pt x="1" y="9335"/>
                      </a:lnTo>
                      <a:cubicBezTo>
                        <a:pt x="1" y="9419"/>
                        <a:pt x="37" y="9478"/>
                        <a:pt x="120" y="9502"/>
                      </a:cubicBezTo>
                      <a:lnTo>
                        <a:pt x="3513" y="10514"/>
                      </a:lnTo>
                      <a:lnTo>
                        <a:pt x="3573" y="10514"/>
                      </a:lnTo>
                      <a:lnTo>
                        <a:pt x="6847" y="9550"/>
                      </a:lnTo>
                      <a:cubicBezTo>
                        <a:pt x="6859" y="9562"/>
                        <a:pt x="6883" y="9562"/>
                        <a:pt x="6918" y="9562"/>
                      </a:cubicBezTo>
                      <a:cubicBezTo>
                        <a:pt x="6942" y="9562"/>
                        <a:pt x="6966" y="9562"/>
                        <a:pt x="6990" y="9550"/>
                      </a:cubicBezTo>
                      <a:lnTo>
                        <a:pt x="10264" y="10514"/>
                      </a:lnTo>
                      <a:lnTo>
                        <a:pt x="10312" y="10514"/>
                      </a:lnTo>
                      <a:cubicBezTo>
                        <a:pt x="10335" y="10514"/>
                        <a:pt x="10383" y="10502"/>
                        <a:pt x="10419" y="10490"/>
                      </a:cubicBezTo>
                      <a:cubicBezTo>
                        <a:pt x="10455" y="10454"/>
                        <a:pt x="10490" y="10407"/>
                        <a:pt x="10490" y="10347"/>
                      </a:cubicBezTo>
                      <a:lnTo>
                        <a:pt x="10538" y="6942"/>
                      </a:lnTo>
                      <a:lnTo>
                        <a:pt x="10538" y="3549"/>
                      </a:lnTo>
                      <a:cubicBezTo>
                        <a:pt x="10538" y="3477"/>
                        <a:pt x="10490" y="3418"/>
                        <a:pt x="10419" y="3394"/>
                      </a:cubicBezTo>
                      <a:lnTo>
                        <a:pt x="8835" y="2930"/>
                      </a:lnTo>
                      <a:cubicBezTo>
                        <a:pt x="8954" y="2632"/>
                        <a:pt x="9038" y="2334"/>
                        <a:pt x="9038" y="2061"/>
                      </a:cubicBezTo>
                      <a:cubicBezTo>
                        <a:pt x="9038" y="918"/>
                        <a:pt x="8109" y="1"/>
                        <a:pt x="696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9" name="Google Shape;10652;p79">
                  <a:extLst>
                    <a:ext uri="{FF2B5EF4-FFF2-40B4-BE49-F238E27FC236}">
                      <a16:creationId xmlns:a16="http://schemas.microsoft.com/office/drawing/2014/main" id="{8F0EF7AD-3401-3B20-0169-1EC24F1CEBFD}"/>
                    </a:ext>
                  </a:extLst>
                </p:cNvPr>
                <p:cNvSpPr/>
                <p:nvPr/>
              </p:nvSpPr>
              <p:spPr>
                <a:xfrm>
                  <a:off x="7613514" y="3251541"/>
                  <a:ext cx="74878" cy="7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8" h="2347" extrusionOk="0">
                      <a:moveTo>
                        <a:pt x="1179" y="322"/>
                      </a:moveTo>
                      <a:cubicBezTo>
                        <a:pt x="1643" y="322"/>
                        <a:pt x="2012" y="691"/>
                        <a:pt x="2012" y="1156"/>
                      </a:cubicBezTo>
                      <a:cubicBezTo>
                        <a:pt x="2012" y="1620"/>
                        <a:pt x="1643" y="1989"/>
                        <a:pt x="1179" y="1989"/>
                      </a:cubicBezTo>
                      <a:cubicBezTo>
                        <a:pt x="715" y="1989"/>
                        <a:pt x="345" y="1620"/>
                        <a:pt x="345" y="1156"/>
                      </a:cubicBezTo>
                      <a:cubicBezTo>
                        <a:pt x="334" y="703"/>
                        <a:pt x="715" y="322"/>
                        <a:pt x="1179" y="322"/>
                      </a:cubicBezTo>
                      <a:close/>
                      <a:moveTo>
                        <a:pt x="1179" y="1"/>
                      </a:moveTo>
                      <a:cubicBezTo>
                        <a:pt x="524" y="1"/>
                        <a:pt x="0" y="513"/>
                        <a:pt x="0" y="1168"/>
                      </a:cubicBezTo>
                      <a:cubicBezTo>
                        <a:pt x="0" y="1811"/>
                        <a:pt x="524" y="2346"/>
                        <a:pt x="1179" y="2346"/>
                      </a:cubicBezTo>
                      <a:cubicBezTo>
                        <a:pt x="1834" y="2346"/>
                        <a:pt x="2358" y="1822"/>
                        <a:pt x="2358" y="1168"/>
                      </a:cubicBezTo>
                      <a:cubicBezTo>
                        <a:pt x="2358" y="513"/>
                        <a:pt x="1834" y="1"/>
                        <a:pt x="11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66" name="Google Shape;10768;p79">
              <a:extLst>
                <a:ext uri="{FF2B5EF4-FFF2-40B4-BE49-F238E27FC236}">
                  <a16:creationId xmlns:a16="http://schemas.microsoft.com/office/drawing/2014/main" id="{7B9E72BE-4A56-BF78-C5BF-6A65115D5C7F}"/>
                </a:ext>
              </a:extLst>
            </p:cNvPr>
            <p:cNvGrpSpPr/>
            <p:nvPr/>
          </p:nvGrpSpPr>
          <p:grpSpPr>
            <a:xfrm>
              <a:off x="8408484" y="5177793"/>
              <a:ext cx="1963822" cy="1077218"/>
              <a:chOff x="5727616" y="4204699"/>
              <a:chExt cx="440505" cy="290018"/>
            </a:xfrm>
            <a:solidFill>
              <a:schemeClr val="tx1">
                <a:lumMod val="85000"/>
              </a:schemeClr>
            </a:solidFill>
          </p:grpSpPr>
          <p:sp>
            <p:nvSpPr>
              <p:cNvPr id="67" name="Google Shape;10769;p79">
                <a:extLst>
                  <a:ext uri="{FF2B5EF4-FFF2-40B4-BE49-F238E27FC236}">
                    <a16:creationId xmlns:a16="http://schemas.microsoft.com/office/drawing/2014/main" id="{B5D7F7FD-64C3-45F5-9B4F-1DD9F1539B9B}"/>
                  </a:ext>
                </a:extLst>
              </p:cNvPr>
              <p:cNvSpPr/>
              <p:nvPr/>
            </p:nvSpPr>
            <p:spPr>
              <a:xfrm>
                <a:off x="5727616" y="4204699"/>
                <a:ext cx="440505" cy="290018"/>
              </a:xfrm>
              <a:custGeom>
                <a:avLst/>
                <a:gdLst/>
                <a:ahLst/>
                <a:cxnLst/>
                <a:rect l="l" t="t" r="r" b="b"/>
                <a:pathLst>
                  <a:path w="13872" h="9133" extrusionOk="0">
                    <a:moveTo>
                      <a:pt x="13145" y="4465"/>
                    </a:moveTo>
                    <a:lnTo>
                      <a:pt x="13145" y="4870"/>
                    </a:lnTo>
                    <a:lnTo>
                      <a:pt x="12752" y="4870"/>
                    </a:lnTo>
                    <a:lnTo>
                      <a:pt x="12752" y="4465"/>
                    </a:lnTo>
                    <a:close/>
                    <a:moveTo>
                      <a:pt x="1275" y="3941"/>
                    </a:moveTo>
                    <a:lnTo>
                      <a:pt x="1275" y="4430"/>
                    </a:lnTo>
                    <a:cubicBezTo>
                      <a:pt x="1275" y="4775"/>
                      <a:pt x="1013" y="5049"/>
                      <a:pt x="668" y="5049"/>
                    </a:cubicBezTo>
                    <a:lnTo>
                      <a:pt x="418" y="5049"/>
                    </a:lnTo>
                    <a:cubicBezTo>
                      <a:pt x="501" y="4549"/>
                      <a:pt x="810" y="4120"/>
                      <a:pt x="1275" y="3941"/>
                    </a:cubicBezTo>
                    <a:close/>
                    <a:moveTo>
                      <a:pt x="9121" y="417"/>
                    </a:moveTo>
                    <a:cubicBezTo>
                      <a:pt x="9562" y="417"/>
                      <a:pt x="9978" y="620"/>
                      <a:pt x="10252" y="977"/>
                    </a:cubicBezTo>
                    <a:lnTo>
                      <a:pt x="12205" y="3584"/>
                    </a:lnTo>
                    <a:cubicBezTo>
                      <a:pt x="12240" y="3632"/>
                      <a:pt x="12300" y="3656"/>
                      <a:pt x="12360" y="3656"/>
                    </a:cubicBezTo>
                    <a:lnTo>
                      <a:pt x="13312" y="3656"/>
                    </a:lnTo>
                    <a:cubicBezTo>
                      <a:pt x="13431" y="3656"/>
                      <a:pt x="13514" y="3775"/>
                      <a:pt x="13467" y="3882"/>
                    </a:cubicBezTo>
                    <a:lnTo>
                      <a:pt x="13372" y="4060"/>
                    </a:lnTo>
                    <a:lnTo>
                      <a:pt x="12574" y="4060"/>
                    </a:lnTo>
                    <a:cubicBezTo>
                      <a:pt x="12455" y="4060"/>
                      <a:pt x="12360" y="4156"/>
                      <a:pt x="12360" y="4275"/>
                    </a:cubicBezTo>
                    <a:lnTo>
                      <a:pt x="12360" y="5084"/>
                    </a:lnTo>
                    <a:cubicBezTo>
                      <a:pt x="12360" y="5203"/>
                      <a:pt x="12455" y="5299"/>
                      <a:pt x="12574" y="5299"/>
                    </a:cubicBezTo>
                    <a:lnTo>
                      <a:pt x="13181" y="5299"/>
                    </a:lnTo>
                    <a:lnTo>
                      <a:pt x="13181" y="5596"/>
                    </a:lnTo>
                    <a:cubicBezTo>
                      <a:pt x="13181" y="5787"/>
                      <a:pt x="13252" y="5977"/>
                      <a:pt x="13395" y="6096"/>
                    </a:cubicBezTo>
                    <a:cubicBezTo>
                      <a:pt x="13455" y="6156"/>
                      <a:pt x="13479" y="6227"/>
                      <a:pt x="13479" y="6323"/>
                    </a:cubicBezTo>
                    <a:lnTo>
                      <a:pt x="13479" y="6692"/>
                    </a:lnTo>
                    <a:lnTo>
                      <a:pt x="13443" y="6692"/>
                    </a:lnTo>
                    <a:cubicBezTo>
                      <a:pt x="13443" y="7037"/>
                      <a:pt x="13181" y="7311"/>
                      <a:pt x="12836" y="7311"/>
                    </a:cubicBezTo>
                    <a:lnTo>
                      <a:pt x="12526" y="7311"/>
                    </a:lnTo>
                    <a:cubicBezTo>
                      <a:pt x="12419" y="6501"/>
                      <a:pt x="11740" y="5894"/>
                      <a:pt x="10919" y="5894"/>
                    </a:cubicBezTo>
                    <a:cubicBezTo>
                      <a:pt x="10097" y="5894"/>
                      <a:pt x="9419" y="6513"/>
                      <a:pt x="9312" y="7311"/>
                    </a:cubicBezTo>
                    <a:lnTo>
                      <a:pt x="4061" y="7311"/>
                    </a:lnTo>
                    <a:cubicBezTo>
                      <a:pt x="3954" y="6501"/>
                      <a:pt x="3275" y="5894"/>
                      <a:pt x="2454" y="5894"/>
                    </a:cubicBezTo>
                    <a:cubicBezTo>
                      <a:pt x="1632" y="5894"/>
                      <a:pt x="965" y="6501"/>
                      <a:pt x="846" y="7275"/>
                    </a:cubicBezTo>
                    <a:cubicBezTo>
                      <a:pt x="608" y="7204"/>
                      <a:pt x="429" y="6966"/>
                      <a:pt x="429" y="6692"/>
                    </a:cubicBezTo>
                    <a:lnTo>
                      <a:pt x="429" y="5465"/>
                    </a:lnTo>
                    <a:lnTo>
                      <a:pt x="691" y="5465"/>
                    </a:lnTo>
                    <a:cubicBezTo>
                      <a:pt x="1263" y="5465"/>
                      <a:pt x="1703" y="5001"/>
                      <a:pt x="1703" y="4453"/>
                    </a:cubicBezTo>
                    <a:lnTo>
                      <a:pt x="1703" y="3822"/>
                    </a:lnTo>
                    <a:lnTo>
                      <a:pt x="2406" y="3644"/>
                    </a:lnTo>
                    <a:cubicBezTo>
                      <a:pt x="2465" y="3632"/>
                      <a:pt x="2513" y="3596"/>
                      <a:pt x="2525" y="3560"/>
                    </a:cubicBezTo>
                    <a:lnTo>
                      <a:pt x="3954" y="1120"/>
                    </a:lnTo>
                    <a:cubicBezTo>
                      <a:pt x="4204" y="679"/>
                      <a:pt x="4680" y="417"/>
                      <a:pt x="5180" y="417"/>
                    </a:cubicBezTo>
                    <a:close/>
                    <a:moveTo>
                      <a:pt x="2430" y="6275"/>
                    </a:moveTo>
                    <a:cubicBezTo>
                      <a:pt x="3108" y="6275"/>
                      <a:pt x="3656" y="6823"/>
                      <a:pt x="3656" y="7501"/>
                    </a:cubicBezTo>
                    <a:cubicBezTo>
                      <a:pt x="3656" y="8168"/>
                      <a:pt x="3108" y="8716"/>
                      <a:pt x="2430" y="8716"/>
                    </a:cubicBezTo>
                    <a:cubicBezTo>
                      <a:pt x="1763" y="8716"/>
                      <a:pt x="1215" y="8168"/>
                      <a:pt x="1215" y="7501"/>
                    </a:cubicBezTo>
                    <a:cubicBezTo>
                      <a:pt x="1215" y="6823"/>
                      <a:pt x="1763" y="6275"/>
                      <a:pt x="2430" y="6275"/>
                    </a:cubicBezTo>
                    <a:close/>
                    <a:moveTo>
                      <a:pt x="10919" y="6275"/>
                    </a:moveTo>
                    <a:cubicBezTo>
                      <a:pt x="11586" y="6275"/>
                      <a:pt x="12145" y="6823"/>
                      <a:pt x="12145" y="7501"/>
                    </a:cubicBezTo>
                    <a:cubicBezTo>
                      <a:pt x="12145" y="8168"/>
                      <a:pt x="11586" y="8716"/>
                      <a:pt x="10919" y="8716"/>
                    </a:cubicBezTo>
                    <a:cubicBezTo>
                      <a:pt x="10252" y="8716"/>
                      <a:pt x="9693" y="8168"/>
                      <a:pt x="9693" y="7501"/>
                    </a:cubicBezTo>
                    <a:cubicBezTo>
                      <a:pt x="9693" y="6823"/>
                      <a:pt x="10252" y="6275"/>
                      <a:pt x="10919" y="6275"/>
                    </a:cubicBezTo>
                    <a:close/>
                    <a:moveTo>
                      <a:pt x="5144" y="0"/>
                    </a:moveTo>
                    <a:cubicBezTo>
                      <a:pt x="4501" y="0"/>
                      <a:pt x="3894" y="334"/>
                      <a:pt x="3573" y="905"/>
                    </a:cubicBezTo>
                    <a:lnTo>
                      <a:pt x="2180" y="3275"/>
                    </a:lnTo>
                    <a:lnTo>
                      <a:pt x="1430" y="3465"/>
                    </a:lnTo>
                    <a:cubicBezTo>
                      <a:pt x="489" y="3703"/>
                      <a:pt x="1" y="4477"/>
                      <a:pt x="1" y="5251"/>
                    </a:cubicBezTo>
                    <a:lnTo>
                      <a:pt x="1" y="6692"/>
                    </a:lnTo>
                    <a:cubicBezTo>
                      <a:pt x="1" y="7180"/>
                      <a:pt x="358" y="7608"/>
                      <a:pt x="810" y="7692"/>
                    </a:cubicBezTo>
                    <a:cubicBezTo>
                      <a:pt x="906" y="8501"/>
                      <a:pt x="1584" y="9132"/>
                      <a:pt x="2418" y="9132"/>
                    </a:cubicBezTo>
                    <a:cubicBezTo>
                      <a:pt x="3251" y="9132"/>
                      <a:pt x="3930" y="8513"/>
                      <a:pt x="4025" y="7728"/>
                    </a:cubicBezTo>
                    <a:lnTo>
                      <a:pt x="9300" y="7728"/>
                    </a:lnTo>
                    <a:cubicBezTo>
                      <a:pt x="9407" y="8525"/>
                      <a:pt x="10085" y="9132"/>
                      <a:pt x="10907" y="9132"/>
                    </a:cubicBezTo>
                    <a:cubicBezTo>
                      <a:pt x="11740" y="9132"/>
                      <a:pt x="12407" y="8513"/>
                      <a:pt x="12514" y="7728"/>
                    </a:cubicBezTo>
                    <a:lnTo>
                      <a:pt x="12824" y="7728"/>
                    </a:lnTo>
                    <a:cubicBezTo>
                      <a:pt x="13395" y="7728"/>
                      <a:pt x="13836" y="7263"/>
                      <a:pt x="13836" y="6716"/>
                    </a:cubicBezTo>
                    <a:lnTo>
                      <a:pt x="13836" y="6299"/>
                    </a:lnTo>
                    <a:cubicBezTo>
                      <a:pt x="13848" y="6096"/>
                      <a:pt x="13776" y="5918"/>
                      <a:pt x="13645" y="5787"/>
                    </a:cubicBezTo>
                    <a:cubicBezTo>
                      <a:pt x="13586" y="5727"/>
                      <a:pt x="13550" y="5656"/>
                      <a:pt x="13550" y="5561"/>
                    </a:cubicBezTo>
                    <a:lnTo>
                      <a:pt x="13550" y="4572"/>
                    </a:lnTo>
                    <a:lnTo>
                      <a:pt x="13788" y="4037"/>
                    </a:lnTo>
                    <a:cubicBezTo>
                      <a:pt x="13872" y="3846"/>
                      <a:pt x="13872" y="3656"/>
                      <a:pt x="13764" y="3501"/>
                    </a:cubicBezTo>
                    <a:cubicBezTo>
                      <a:pt x="13657" y="3334"/>
                      <a:pt x="13479" y="3239"/>
                      <a:pt x="13288" y="3239"/>
                    </a:cubicBezTo>
                    <a:lnTo>
                      <a:pt x="12443" y="3239"/>
                    </a:lnTo>
                    <a:lnTo>
                      <a:pt x="10550" y="727"/>
                    </a:lnTo>
                    <a:cubicBezTo>
                      <a:pt x="10204" y="262"/>
                      <a:pt x="9657" y="0"/>
                      <a:pt x="90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0770;p79">
                <a:extLst>
                  <a:ext uri="{FF2B5EF4-FFF2-40B4-BE49-F238E27FC236}">
                    <a16:creationId xmlns:a16="http://schemas.microsoft.com/office/drawing/2014/main" id="{A1518076-728A-3651-8958-201884CE79C8}"/>
                  </a:ext>
                </a:extLst>
              </p:cNvPr>
              <p:cNvSpPr/>
              <p:nvPr/>
            </p:nvSpPr>
            <p:spPr>
              <a:xfrm>
                <a:off x="5779789" y="4416409"/>
                <a:ext cx="52205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621" extrusionOk="0">
                    <a:moveTo>
                      <a:pt x="811" y="1"/>
                    </a:moveTo>
                    <a:cubicBezTo>
                      <a:pt x="584" y="1"/>
                      <a:pt x="394" y="84"/>
                      <a:pt x="239" y="239"/>
                    </a:cubicBezTo>
                    <a:cubicBezTo>
                      <a:pt x="96" y="382"/>
                      <a:pt x="1" y="596"/>
                      <a:pt x="1" y="799"/>
                    </a:cubicBezTo>
                    <a:cubicBezTo>
                      <a:pt x="1" y="1263"/>
                      <a:pt x="382" y="1620"/>
                      <a:pt x="822" y="1620"/>
                    </a:cubicBezTo>
                    <a:cubicBezTo>
                      <a:pt x="1275" y="1620"/>
                      <a:pt x="1644" y="1263"/>
                      <a:pt x="1644" y="799"/>
                    </a:cubicBezTo>
                    <a:cubicBezTo>
                      <a:pt x="1644" y="739"/>
                      <a:pt x="1632" y="668"/>
                      <a:pt x="1608" y="608"/>
                    </a:cubicBezTo>
                    <a:cubicBezTo>
                      <a:pt x="1557" y="546"/>
                      <a:pt x="1478" y="484"/>
                      <a:pt x="1389" y="484"/>
                    </a:cubicBezTo>
                    <a:cubicBezTo>
                      <a:pt x="1375" y="484"/>
                      <a:pt x="1361" y="486"/>
                      <a:pt x="1346" y="489"/>
                    </a:cubicBezTo>
                    <a:cubicBezTo>
                      <a:pt x="1239" y="525"/>
                      <a:pt x="1168" y="620"/>
                      <a:pt x="1192" y="727"/>
                    </a:cubicBezTo>
                    <a:cubicBezTo>
                      <a:pt x="1203" y="763"/>
                      <a:pt x="1203" y="787"/>
                      <a:pt x="1203" y="822"/>
                    </a:cubicBezTo>
                    <a:cubicBezTo>
                      <a:pt x="1203" y="1037"/>
                      <a:pt x="1025" y="1215"/>
                      <a:pt x="811" y="1215"/>
                    </a:cubicBezTo>
                    <a:cubicBezTo>
                      <a:pt x="584" y="1215"/>
                      <a:pt x="406" y="1037"/>
                      <a:pt x="406" y="822"/>
                    </a:cubicBezTo>
                    <a:cubicBezTo>
                      <a:pt x="406" y="596"/>
                      <a:pt x="584" y="418"/>
                      <a:pt x="811" y="418"/>
                    </a:cubicBezTo>
                    <a:cubicBezTo>
                      <a:pt x="930" y="418"/>
                      <a:pt x="1013" y="322"/>
                      <a:pt x="1013" y="203"/>
                    </a:cubicBezTo>
                    <a:cubicBezTo>
                      <a:pt x="1013" y="84"/>
                      <a:pt x="930" y="1"/>
                      <a:pt x="8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0771;p79">
                <a:extLst>
                  <a:ext uri="{FF2B5EF4-FFF2-40B4-BE49-F238E27FC236}">
                    <a16:creationId xmlns:a16="http://schemas.microsoft.com/office/drawing/2014/main" id="{36D09957-3DA7-4927-9DB1-267F9CB4F4A8}"/>
                  </a:ext>
                </a:extLst>
              </p:cNvPr>
              <p:cNvSpPr/>
              <p:nvPr/>
            </p:nvSpPr>
            <p:spPr>
              <a:xfrm>
                <a:off x="6048627" y="4416409"/>
                <a:ext cx="52205" cy="51856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633" extrusionOk="0">
                    <a:moveTo>
                      <a:pt x="822" y="1"/>
                    </a:moveTo>
                    <a:cubicBezTo>
                      <a:pt x="596" y="1"/>
                      <a:pt x="405" y="84"/>
                      <a:pt x="238" y="239"/>
                    </a:cubicBezTo>
                    <a:cubicBezTo>
                      <a:pt x="95" y="382"/>
                      <a:pt x="0" y="596"/>
                      <a:pt x="0" y="822"/>
                    </a:cubicBezTo>
                    <a:cubicBezTo>
                      <a:pt x="0" y="1263"/>
                      <a:pt x="381" y="1632"/>
                      <a:pt x="822" y="1632"/>
                    </a:cubicBezTo>
                    <a:cubicBezTo>
                      <a:pt x="1274" y="1632"/>
                      <a:pt x="1643" y="1275"/>
                      <a:pt x="1643" y="822"/>
                    </a:cubicBezTo>
                    <a:cubicBezTo>
                      <a:pt x="1643" y="763"/>
                      <a:pt x="1631" y="680"/>
                      <a:pt x="1608" y="620"/>
                    </a:cubicBezTo>
                    <a:cubicBezTo>
                      <a:pt x="1577" y="548"/>
                      <a:pt x="1492" y="484"/>
                      <a:pt x="1400" y="484"/>
                    </a:cubicBezTo>
                    <a:cubicBezTo>
                      <a:pt x="1386" y="484"/>
                      <a:pt x="1372" y="486"/>
                      <a:pt x="1358" y="489"/>
                    </a:cubicBezTo>
                    <a:cubicBezTo>
                      <a:pt x="1250" y="525"/>
                      <a:pt x="1179" y="620"/>
                      <a:pt x="1215" y="727"/>
                    </a:cubicBezTo>
                    <a:cubicBezTo>
                      <a:pt x="1227" y="763"/>
                      <a:pt x="1227" y="787"/>
                      <a:pt x="1227" y="822"/>
                    </a:cubicBezTo>
                    <a:cubicBezTo>
                      <a:pt x="1227" y="1037"/>
                      <a:pt x="1048" y="1215"/>
                      <a:pt x="822" y="1215"/>
                    </a:cubicBezTo>
                    <a:cubicBezTo>
                      <a:pt x="596" y="1215"/>
                      <a:pt x="417" y="1037"/>
                      <a:pt x="417" y="822"/>
                    </a:cubicBezTo>
                    <a:cubicBezTo>
                      <a:pt x="417" y="596"/>
                      <a:pt x="596" y="418"/>
                      <a:pt x="822" y="418"/>
                    </a:cubicBezTo>
                    <a:cubicBezTo>
                      <a:pt x="941" y="418"/>
                      <a:pt x="1036" y="322"/>
                      <a:pt x="1036" y="203"/>
                    </a:cubicBezTo>
                    <a:cubicBezTo>
                      <a:pt x="1036" y="84"/>
                      <a:pt x="941" y="1"/>
                      <a:pt x="82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0772;p79">
                <a:extLst>
                  <a:ext uri="{FF2B5EF4-FFF2-40B4-BE49-F238E27FC236}">
                    <a16:creationId xmlns:a16="http://schemas.microsoft.com/office/drawing/2014/main" id="{5271439E-4DD2-0F79-0E60-F0FDC91F9D3F}"/>
                  </a:ext>
                </a:extLst>
              </p:cNvPr>
              <p:cNvSpPr/>
              <p:nvPr/>
            </p:nvSpPr>
            <p:spPr>
              <a:xfrm>
                <a:off x="6000995" y="4365379"/>
                <a:ext cx="122892" cy="58016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1827" extrusionOk="0">
                    <a:moveTo>
                      <a:pt x="2310" y="1"/>
                    </a:moveTo>
                    <a:cubicBezTo>
                      <a:pt x="1810" y="1"/>
                      <a:pt x="1334" y="143"/>
                      <a:pt x="929" y="429"/>
                    </a:cubicBezTo>
                    <a:cubicBezTo>
                      <a:pt x="524" y="715"/>
                      <a:pt x="226" y="1096"/>
                      <a:pt x="48" y="1548"/>
                    </a:cubicBezTo>
                    <a:cubicBezTo>
                      <a:pt x="0" y="1656"/>
                      <a:pt x="60" y="1775"/>
                      <a:pt x="167" y="1810"/>
                    </a:cubicBezTo>
                    <a:cubicBezTo>
                      <a:pt x="192" y="1822"/>
                      <a:pt x="218" y="1827"/>
                      <a:pt x="244" y="1827"/>
                    </a:cubicBezTo>
                    <a:cubicBezTo>
                      <a:pt x="326" y="1827"/>
                      <a:pt x="404" y="1773"/>
                      <a:pt x="441" y="1691"/>
                    </a:cubicBezTo>
                    <a:cubicBezTo>
                      <a:pt x="738" y="917"/>
                      <a:pt x="1488" y="405"/>
                      <a:pt x="2322" y="405"/>
                    </a:cubicBezTo>
                    <a:cubicBezTo>
                      <a:pt x="2774" y="405"/>
                      <a:pt x="3191" y="536"/>
                      <a:pt x="3548" y="798"/>
                    </a:cubicBezTo>
                    <a:cubicBezTo>
                      <a:pt x="3581" y="831"/>
                      <a:pt x="3624" y="846"/>
                      <a:pt x="3667" y="846"/>
                    </a:cubicBezTo>
                    <a:cubicBezTo>
                      <a:pt x="3732" y="846"/>
                      <a:pt x="3798" y="813"/>
                      <a:pt x="3834" y="763"/>
                    </a:cubicBezTo>
                    <a:cubicBezTo>
                      <a:pt x="3870" y="679"/>
                      <a:pt x="3858" y="560"/>
                      <a:pt x="3774" y="489"/>
                    </a:cubicBezTo>
                    <a:cubicBezTo>
                      <a:pt x="3334" y="179"/>
                      <a:pt x="2846" y="1"/>
                      <a:pt x="231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0773;p79">
                <a:extLst>
                  <a:ext uri="{FF2B5EF4-FFF2-40B4-BE49-F238E27FC236}">
                    <a16:creationId xmlns:a16="http://schemas.microsoft.com/office/drawing/2014/main" id="{5EDF7DD8-4BF0-3C71-5479-C088923BCA2A}"/>
                  </a:ext>
                </a:extLst>
              </p:cNvPr>
              <p:cNvSpPr/>
              <p:nvPr/>
            </p:nvSpPr>
            <p:spPr>
              <a:xfrm>
                <a:off x="5816847" y="4230039"/>
                <a:ext cx="124797" cy="193610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6097" extrusionOk="0">
                    <a:moveTo>
                      <a:pt x="3513" y="417"/>
                    </a:moveTo>
                    <a:lnTo>
                      <a:pt x="3513" y="2441"/>
                    </a:lnTo>
                    <a:lnTo>
                      <a:pt x="822" y="2441"/>
                    </a:lnTo>
                    <a:lnTo>
                      <a:pt x="1834" y="714"/>
                    </a:lnTo>
                    <a:cubicBezTo>
                      <a:pt x="1930" y="524"/>
                      <a:pt x="2144" y="417"/>
                      <a:pt x="2346" y="417"/>
                    </a:cubicBezTo>
                    <a:close/>
                    <a:moveTo>
                      <a:pt x="2346" y="0"/>
                    </a:moveTo>
                    <a:cubicBezTo>
                      <a:pt x="1989" y="0"/>
                      <a:pt x="1644" y="203"/>
                      <a:pt x="1465" y="512"/>
                    </a:cubicBezTo>
                    <a:lnTo>
                      <a:pt x="60" y="2917"/>
                    </a:lnTo>
                    <a:cubicBezTo>
                      <a:pt x="1" y="3024"/>
                      <a:pt x="25" y="3143"/>
                      <a:pt x="132" y="3203"/>
                    </a:cubicBezTo>
                    <a:cubicBezTo>
                      <a:pt x="155" y="3215"/>
                      <a:pt x="203" y="3239"/>
                      <a:pt x="239" y="3239"/>
                    </a:cubicBezTo>
                    <a:cubicBezTo>
                      <a:pt x="310" y="3239"/>
                      <a:pt x="370" y="3203"/>
                      <a:pt x="417" y="3131"/>
                    </a:cubicBezTo>
                    <a:lnTo>
                      <a:pt x="572" y="2846"/>
                    </a:lnTo>
                    <a:lnTo>
                      <a:pt x="3513" y="2846"/>
                    </a:lnTo>
                    <a:lnTo>
                      <a:pt x="3513" y="5882"/>
                    </a:lnTo>
                    <a:cubicBezTo>
                      <a:pt x="3513" y="6001"/>
                      <a:pt x="3596" y="6096"/>
                      <a:pt x="3715" y="6096"/>
                    </a:cubicBezTo>
                    <a:cubicBezTo>
                      <a:pt x="3835" y="6096"/>
                      <a:pt x="3930" y="6001"/>
                      <a:pt x="3930" y="5882"/>
                    </a:cubicBezTo>
                    <a:lnTo>
                      <a:pt x="3930" y="203"/>
                    </a:lnTo>
                    <a:cubicBezTo>
                      <a:pt x="3918" y="95"/>
                      <a:pt x="3823" y="0"/>
                      <a:pt x="37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0774;p79">
                <a:extLst>
                  <a:ext uri="{FF2B5EF4-FFF2-40B4-BE49-F238E27FC236}">
                    <a16:creationId xmlns:a16="http://schemas.microsoft.com/office/drawing/2014/main" id="{1097A5DD-E2EC-FA0F-B526-81721A939AAD}"/>
                  </a:ext>
                </a:extLst>
              </p:cNvPr>
              <p:cNvSpPr/>
              <p:nvPr/>
            </p:nvSpPr>
            <p:spPr>
              <a:xfrm>
                <a:off x="5954474" y="4230039"/>
                <a:ext cx="120256" cy="102854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3239" extrusionOk="0">
                    <a:moveTo>
                      <a:pt x="203" y="0"/>
                    </a:moveTo>
                    <a:cubicBezTo>
                      <a:pt x="84" y="0"/>
                      <a:pt x="1" y="95"/>
                      <a:pt x="1" y="214"/>
                    </a:cubicBezTo>
                    <a:lnTo>
                      <a:pt x="1" y="3024"/>
                    </a:lnTo>
                    <a:cubicBezTo>
                      <a:pt x="1" y="3143"/>
                      <a:pt x="84" y="3239"/>
                      <a:pt x="203" y="3239"/>
                    </a:cubicBezTo>
                    <a:cubicBezTo>
                      <a:pt x="322" y="3239"/>
                      <a:pt x="417" y="3143"/>
                      <a:pt x="417" y="3024"/>
                    </a:cubicBezTo>
                    <a:lnTo>
                      <a:pt x="417" y="405"/>
                    </a:lnTo>
                    <a:lnTo>
                      <a:pt x="1977" y="405"/>
                    </a:lnTo>
                    <a:cubicBezTo>
                      <a:pt x="2132" y="405"/>
                      <a:pt x="2322" y="512"/>
                      <a:pt x="2429" y="655"/>
                    </a:cubicBezTo>
                    <a:lnTo>
                      <a:pt x="3287" y="1786"/>
                    </a:lnTo>
                    <a:cubicBezTo>
                      <a:pt x="3346" y="1869"/>
                      <a:pt x="3358" y="1941"/>
                      <a:pt x="3358" y="2024"/>
                    </a:cubicBezTo>
                    <a:cubicBezTo>
                      <a:pt x="3358" y="2250"/>
                      <a:pt x="3180" y="2429"/>
                      <a:pt x="2953" y="2429"/>
                    </a:cubicBezTo>
                    <a:lnTo>
                      <a:pt x="1013" y="2429"/>
                    </a:lnTo>
                    <a:cubicBezTo>
                      <a:pt x="894" y="2429"/>
                      <a:pt x="798" y="2524"/>
                      <a:pt x="798" y="2643"/>
                    </a:cubicBezTo>
                    <a:cubicBezTo>
                      <a:pt x="798" y="2762"/>
                      <a:pt x="882" y="2846"/>
                      <a:pt x="1013" y="2846"/>
                    </a:cubicBezTo>
                    <a:lnTo>
                      <a:pt x="2977" y="2846"/>
                    </a:lnTo>
                    <a:cubicBezTo>
                      <a:pt x="3418" y="2846"/>
                      <a:pt x="3787" y="2489"/>
                      <a:pt x="3787" y="2024"/>
                    </a:cubicBezTo>
                    <a:cubicBezTo>
                      <a:pt x="3787" y="1846"/>
                      <a:pt x="3727" y="1691"/>
                      <a:pt x="3632" y="1536"/>
                    </a:cubicBezTo>
                    <a:lnTo>
                      <a:pt x="2775" y="405"/>
                    </a:lnTo>
                    <a:cubicBezTo>
                      <a:pt x="2584" y="155"/>
                      <a:pt x="2287" y="0"/>
                      <a:pt x="19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0775;p79">
                <a:extLst>
                  <a:ext uri="{FF2B5EF4-FFF2-40B4-BE49-F238E27FC236}">
                    <a16:creationId xmlns:a16="http://schemas.microsoft.com/office/drawing/2014/main" id="{9CFDE4C7-3074-6886-AA9B-76555EDF525A}"/>
                  </a:ext>
                </a:extLst>
              </p:cNvPr>
              <p:cNvSpPr/>
              <p:nvPr/>
            </p:nvSpPr>
            <p:spPr>
              <a:xfrm>
                <a:off x="5876198" y="4333243"/>
                <a:ext cx="39376" cy="13274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418" extrusionOk="0">
                    <a:moveTo>
                      <a:pt x="215" y="1"/>
                    </a:moveTo>
                    <a:cubicBezTo>
                      <a:pt x="96" y="1"/>
                      <a:pt x="1" y="84"/>
                      <a:pt x="1" y="203"/>
                    </a:cubicBezTo>
                    <a:cubicBezTo>
                      <a:pt x="1" y="322"/>
                      <a:pt x="96" y="417"/>
                      <a:pt x="215" y="417"/>
                    </a:cubicBezTo>
                    <a:lnTo>
                      <a:pt x="1025" y="417"/>
                    </a:lnTo>
                    <a:cubicBezTo>
                      <a:pt x="1144" y="417"/>
                      <a:pt x="1239" y="322"/>
                      <a:pt x="1239" y="203"/>
                    </a:cubicBezTo>
                    <a:cubicBezTo>
                      <a:pt x="1239" y="84"/>
                      <a:pt x="1156" y="1"/>
                      <a:pt x="102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0776;p79">
                <a:extLst>
                  <a:ext uri="{FF2B5EF4-FFF2-40B4-BE49-F238E27FC236}">
                    <a16:creationId xmlns:a16="http://schemas.microsoft.com/office/drawing/2014/main" id="{52A802FA-5AA8-23FA-E10E-860F1334F9B5}"/>
                  </a:ext>
                </a:extLst>
              </p:cNvPr>
              <p:cNvSpPr/>
              <p:nvPr/>
            </p:nvSpPr>
            <p:spPr>
              <a:xfrm>
                <a:off x="5979433" y="4333243"/>
                <a:ext cx="39344" cy="13274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418" extrusionOk="0">
                    <a:moveTo>
                      <a:pt x="203" y="1"/>
                    </a:moveTo>
                    <a:cubicBezTo>
                      <a:pt x="84" y="1"/>
                      <a:pt x="0" y="84"/>
                      <a:pt x="0" y="203"/>
                    </a:cubicBezTo>
                    <a:cubicBezTo>
                      <a:pt x="0" y="322"/>
                      <a:pt x="84" y="417"/>
                      <a:pt x="203" y="417"/>
                    </a:cubicBezTo>
                    <a:lnTo>
                      <a:pt x="1024" y="417"/>
                    </a:lnTo>
                    <a:cubicBezTo>
                      <a:pt x="1143" y="417"/>
                      <a:pt x="1239" y="322"/>
                      <a:pt x="1239" y="203"/>
                    </a:cubicBezTo>
                    <a:cubicBezTo>
                      <a:pt x="1239" y="84"/>
                      <a:pt x="1143" y="1"/>
                      <a:pt x="10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9A69AA26-CFD9-299F-199A-139F9F5057B1}"/>
              </a:ext>
            </a:extLst>
          </p:cNvPr>
          <p:cNvGrpSpPr/>
          <p:nvPr/>
        </p:nvGrpSpPr>
        <p:grpSpPr>
          <a:xfrm>
            <a:off x="-9032601" y="0"/>
            <a:ext cx="11225772" cy="6858000"/>
            <a:chOff x="1136172" y="0"/>
            <a:chExt cx="11225772" cy="685800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B981CFD-714E-F962-7ED0-65F42A2B2245}"/>
                </a:ext>
              </a:extLst>
            </p:cNvPr>
            <p:cNvGrpSpPr/>
            <p:nvPr/>
          </p:nvGrpSpPr>
          <p:grpSpPr>
            <a:xfrm>
              <a:off x="1136172" y="0"/>
              <a:ext cx="11225772" cy="6858000"/>
              <a:chOff x="622041" y="0"/>
              <a:chExt cx="11225772" cy="68580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42B4FF4-F25C-7532-0728-828AED019D15}"/>
                  </a:ext>
                </a:extLst>
              </p:cNvPr>
              <p:cNvGrpSpPr/>
              <p:nvPr/>
            </p:nvGrpSpPr>
            <p:grpSpPr>
              <a:xfrm>
                <a:off x="622041" y="0"/>
                <a:ext cx="11225772" cy="6858000"/>
                <a:chOff x="747229" y="0"/>
                <a:chExt cx="11225772" cy="6858000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7EBA091E-6776-B838-B9AC-6D08451A09E2}"/>
                    </a:ext>
                  </a:extLst>
                </p:cNvPr>
                <p:cNvGrpSpPr/>
                <p:nvPr/>
              </p:nvGrpSpPr>
              <p:grpSpPr>
                <a:xfrm>
                  <a:off x="747229" y="0"/>
                  <a:ext cx="11225772" cy="6858000"/>
                  <a:chOff x="-1183341" y="0"/>
                  <a:chExt cx="11225772" cy="6858000"/>
                </a:xfrm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0" dist="88900" algn="l" rotWithShape="0">
                    <a:prstClr val="black">
                      <a:alpha val="51000"/>
                    </a:prstClr>
                  </a:outerShdw>
                </a:effectLst>
              </p:grpSpPr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F3EFC13A-A735-F110-A531-38644DF0B175}"/>
                      </a:ext>
                    </a:extLst>
                  </p:cNvPr>
                  <p:cNvSpPr/>
                  <p:nvPr/>
                </p:nvSpPr>
                <p:spPr>
                  <a:xfrm>
                    <a:off x="-1183341" y="0"/>
                    <a:ext cx="10686473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M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791A31A-73A7-A7B5-007D-A182861A27AE}"/>
                      </a:ext>
                    </a:extLst>
                  </p:cNvPr>
                  <p:cNvSpPr txBox="1"/>
                  <p:nvPr/>
                </p:nvSpPr>
                <p:spPr>
                  <a:xfrm>
                    <a:off x="9350883" y="2077479"/>
                    <a:ext cx="691548" cy="895290"/>
                  </a:xfrm>
                  <a:prstGeom prst="round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800" dirty="0">
                        <a:solidFill>
                          <a:srgbClr val="CDC4A7"/>
                        </a:solidFill>
                        <a:latin typeface="DAGGERSQUARE" pitchFamily="50" charset="0"/>
                      </a:rPr>
                      <a:t>B</a:t>
                    </a:r>
                    <a:endParaRPr lang="en-CM" sz="4800" dirty="0">
                      <a:solidFill>
                        <a:srgbClr val="CDC4A7"/>
                      </a:solidFill>
                      <a:latin typeface="DAGGERSQUARE" pitchFamily="50" charset="0"/>
                    </a:endParaRPr>
                  </a:p>
                </p:txBody>
              </p:sp>
            </p:grp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5AF6AB9-F1C1-FC5B-6576-A613427630D6}"/>
                    </a:ext>
                  </a:extLst>
                </p:cNvPr>
                <p:cNvSpPr txBox="1"/>
                <p:nvPr/>
              </p:nvSpPr>
              <p:spPr>
                <a:xfrm>
                  <a:off x="1532727" y="2100761"/>
                  <a:ext cx="580306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Wingdings" panose="05000000000000000000" pitchFamily="2" charset="2"/>
                    <a:buChar char="ü"/>
                  </a:pPr>
                  <a:r>
                    <a:rPr lang="en-US" sz="3200" dirty="0">
                      <a:latin typeface="Roboto Mono Medium" panose="00000009000000000000" pitchFamily="49" charset="0"/>
                      <a:ea typeface="Roboto Mono Medium" panose="00000009000000000000" pitchFamily="49" charset="0"/>
                    </a:rPr>
                    <a:t>Customize</a:t>
                  </a:r>
                  <a:r>
                    <a:rPr lang="fr-FR" sz="3200" dirty="0">
                      <a:latin typeface="Roboto Mono Medium" panose="00000009000000000000" pitchFamily="49" charset="0"/>
                      <a:ea typeface="Roboto Mono Medium" panose="00000009000000000000" pitchFamily="49" charset="0"/>
                    </a:rPr>
                    <a:t> Notifications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9899F35-F6A8-7C5B-6C0C-BD2AEF23ED2D}"/>
                    </a:ext>
                  </a:extLst>
                </p:cNvPr>
                <p:cNvSpPr txBox="1"/>
                <p:nvPr/>
              </p:nvSpPr>
              <p:spPr>
                <a:xfrm>
                  <a:off x="4923404" y="4236120"/>
                  <a:ext cx="615866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Wingdings" panose="05000000000000000000" pitchFamily="2" charset="2"/>
                    <a:buChar char="ü"/>
                  </a:pPr>
                  <a:r>
                    <a:rPr lang="en-US" sz="3200" dirty="0">
                      <a:latin typeface="Roboto Mono Medium" panose="00000009000000000000" pitchFamily="49" charset="0"/>
                      <a:ea typeface="Roboto Mono Medium" panose="00000009000000000000" pitchFamily="49" charset="0"/>
                    </a:rPr>
                    <a:t>Voice Notifications</a:t>
                  </a:r>
                  <a:endParaRPr lang="en-CM" sz="3200" dirty="0">
                    <a:latin typeface="Roboto Mono Medium" panose="00000009000000000000" pitchFamily="49" charset="0"/>
                    <a:ea typeface="Roboto Mono Medium" panose="00000009000000000000" pitchFamily="49" charset="0"/>
                  </a:endParaRP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D01C5B8-2742-0621-0EFE-E9BC47EA4DF8}"/>
                  </a:ext>
                </a:extLst>
              </p:cNvPr>
              <p:cNvSpPr txBox="1"/>
              <p:nvPr/>
            </p:nvSpPr>
            <p:spPr>
              <a:xfrm>
                <a:off x="1746489" y="192033"/>
                <a:ext cx="722934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prstClr val="white"/>
                    </a:solidFill>
                    <a:latin typeface="Hobo Std" panose="020B0803040709020204" pitchFamily="34" charset="0"/>
                    <a:ea typeface="Roboto Mono Medium" panose="00000009000000000000" pitchFamily="49" charset="0"/>
                  </a:rPr>
                  <a:t>N</a:t>
                </a:r>
                <a:r>
                  <a:rPr kumimoji="0" lang="en-US" sz="5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obo Std" panose="020B0803040709020204" pitchFamily="34" charset="0"/>
                    <a:ea typeface="Roboto Mono Medium" panose="00000009000000000000" pitchFamily="49" charset="0"/>
                  </a:rPr>
                  <a:t>otifications</a:t>
                </a:r>
                <a:endParaRPr lang="en-CM" sz="1050" dirty="0">
                  <a:latin typeface="Hobo Std" panose="020B0803040709020204" pitchFamily="34" charset="0"/>
                </a:endParaRPr>
              </a:p>
            </p:txBody>
          </p:sp>
        </p:grpSp>
        <p:grpSp>
          <p:nvGrpSpPr>
            <p:cNvPr id="76" name="Google Shape;10787;p79">
              <a:extLst>
                <a:ext uri="{FF2B5EF4-FFF2-40B4-BE49-F238E27FC236}">
                  <a16:creationId xmlns:a16="http://schemas.microsoft.com/office/drawing/2014/main" id="{361EC8E1-C4D0-02B3-2319-75C29D6DCC3D}"/>
                </a:ext>
              </a:extLst>
            </p:cNvPr>
            <p:cNvGrpSpPr/>
            <p:nvPr/>
          </p:nvGrpSpPr>
          <p:grpSpPr>
            <a:xfrm>
              <a:off x="7136545" y="1059803"/>
              <a:ext cx="2293335" cy="2028792"/>
              <a:chOff x="7384751" y="4147984"/>
              <a:chExt cx="380012" cy="351274"/>
            </a:xfrm>
            <a:solidFill>
              <a:schemeClr val="tx1">
                <a:lumMod val="85000"/>
              </a:schemeClr>
            </a:solidFill>
          </p:grpSpPr>
          <p:sp>
            <p:nvSpPr>
              <p:cNvPr id="77" name="Google Shape;10788;p79">
                <a:extLst>
                  <a:ext uri="{FF2B5EF4-FFF2-40B4-BE49-F238E27FC236}">
                    <a16:creationId xmlns:a16="http://schemas.microsoft.com/office/drawing/2014/main" id="{0F086BC3-0851-EE5B-AF8E-8AA9CED7F777}"/>
                  </a:ext>
                </a:extLst>
              </p:cNvPr>
              <p:cNvSpPr/>
              <p:nvPr/>
            </p:nvSpPr>
            <p:spPr>
              <a:xfrm>
                <a:off x="7385513" y="4225879"/>
                <a:ext cx="379250" cy="273379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8609" extrusionOk="0">
                    <a:moveTo>
                      <a:pt x="11740" y="0"/>
                    </a:moveTo>
                    <a:cubicBezTo>
                      <a:pt x="11645" y="0"/>
                      <a:pt x="11562" y="72"/>
                      <a:pt x="11562" y="179"/>
                    </a:cubicBezTo>
                    <a:lnTo>
                      <a:pt x="11562" y="2667"/>
                    </a:lnTo>
                    <a:cubicBezTo>
                      <a:pt x="11562" y="3393"/>
                      <a:pt x="10966" y="3989"/>
                      <a:pt x="10240" y="3989"/>
                    </a:cubicBezTo>
                    <a:lnTo>
                      <a:pt x="9085" y="3989"/>
                    </a:lnTo>
                    <a:cubicBezTo>
                      <a:pt x="8954" y="3989"/>
                      <a:pt x="8823" y="4084"/>
                      <a:pt x="8776" y="4203"/>
                    </a:cubicBezTo>
                    <a:cubicBezTo>
                      <a:pt x="8573" y="4703"/>
                      <a:pt x="8549" y="5167"/>
                      <a:pt x="8752" y="5537"/>
                    </a:cubicBezTo>
                    <a:cubicBezTo>
                      <a:pt x="8823" y="5703"/>
                      <a:pt x="8942" y="5834"/>
                      <a:pt x="9049" y="5941"/>
                    </a:cubicBezTo>
                    <a:cubicBezTo>
                      <a:pt x="8752" y="5929"/>
                      <a:pt x="8514" y="5822"/>
                      <a:pt x="8359" y="5656"/>
                    </a:cubicBezTo>
                    <a:cubicBezTo>
                      <a:pt x="8240" y="5537"/>
                      <a:pt x="7978" y="5167"/>
                      <a:pt x="8073" y="4358"/>
                    </a:cubicBezTo>
                    <a:cubicBezTo>
                      <a:pt x="8109" y="4155"/>
                      <a:pt x="7942" y="3977"/>
                      <a:pt x="7740" y="3977"/>
                    </a:cubicBezTo>
                    <a:lnTo>
                      <a:pt x="5954" y="3977"/>
                    </a:lnTo>
                    <a:cubicBezTo>
                      <a:pt x="5859" y="3977"/>
                      <a:pt x="5775" y="4048"/>
                      <a:pt x="5775" y="4155"/>
                    </a:cubicBezTo>
                    <a:cubicBezTo>
                      <a:pt x="5775" y="4263"/>
                      <a:pt x="5847" y="4334"/>
                      <a:pt x="5954" y="4334"/>
                    </a:cubicBezTo>
                    <a:lnTo>
                      <a:pt x="6847" y="4334"/>
                    </a:lnTo>
                    <a:lnTo>
                      <a:pt x="6847" y="5691"/>
                    </a:lnTo>
                    <a:cubicBezTo>
                      <a:pt x="6847" y="6430"/>
                      <a:pt x="6228" y="7037"/>
                      <a:pt x="5490" y="7037"/>
                    </a:cubicBezTo>
                    <a:lnTo>
                      <a:pt x="4704" y="7037"/>
                    </a:lnTo>
                    <a:cubicBezTo>
                      <a:pt x="4561" y="7037"/>
                      <a:pt x="4466" y="7144"/>
                      <a:pt x="4466" y="7275"/>
                    </a:cubicBezTo>
                    <a:cubicBezTo>
                      <a:pt x="4442" y="7834"/>
                      <a:pt x="4239" y="8215"/>
                      <a:pt x="3668" y="8251"/>
                    </a:cubicBezTo>
                    <a:cubicBezTo>
                      <a:pt x="3930" y="7977"/>
                      <a:pt x="3954" y="7573"/>
                      <a:pt x="3882" y="7239"/>
                    </a:cubicBezTo>
                    <a:cubicBezTo>
                      <a:pt x="3846" y="7120"/>
                      <a:pt x="3763" y="7037"/>
                      <a:pt x="3644" y="7037"/>
                    </a:cubicBezTo>
                    <a:lnTo>
                      <a:pt x="1703" y="7037"/>
                    </a:lnTo>
                    <a:cubicBezTo>
                      <a:pt x="965" y="7037"/>
                      <a:pt x="358" y="6430"/>
                      <a:pt x="358" y="5691"/>
                    </a:cubicBezTo>
                    <a:lnTo>
                      <a:pt x="358" y="5310"/>
                    </a:lnTo>
                    <a:cubicBezTo>
                      <a:pt x="358" y="5227"/>
                      <a:pt x="275" y="5132"/>
                      <a:pt x="179" y="5132"/>
                    </a:cubicBezTo>
                    <a:cubicBezTo>
                      <a:pt x="84" y="5132"/>
                      <a:pt x="1" y="5215"/>
                      <a:pt x="1" y="5310"/>
                    </a:cubicBezTo>
                    <a:lnTo>
                      <a:pt x="1" y="5691"/>
                    </a:lnTo>
                    <a:cubicBezTo>
                      <a:pt x="1" y="6620"/>
                      <a:pt x="751" y="7394"/>
                      <a:pt x="1703" y="7394"/>
                    </a:cubicBezTo>
                    <a:lnTo>
                      <a:pt x="3573" y="7394"/>
                    </a:lnTo>
                    <a:cubicBezTo>
                      <a:pt x="3596" y="7620"/>
                      <a:pt x="3596" y="8025"/>
                      <a:pt x="3215" y="8144"/>
                    </a:cubicBezTo>
                    <a:cubicBezTo>
                      <a:pt x="2989" y="8215"/>
                      <a:pt x="3001" y="8525"/>
                      <a:pt x="3239" y="8573"/>
                    </a:cubicBezTo>
                    <a:cubicBezTo>
                      <a:pt x="3370" y="8608"/>
                      <a:pt x="3489" y="8608"/>
                      <a:pt x="3596" y="8608"/>
                    </a:cubicBezTo>
                    <a:cubicBezTo>
                      <a:pt x="4299" y="8608"/>
                      <a:pt x="4763" y="8204"/>
                      <a:pt x="4823" y="7394"/>
                    </a:cubicBezTo>
                    <a:lnTo>
                      <a:pt x="5513" y="7394"/>
                    </a:lnTo>
                    <a:cubicBezTo>
                      <a:pt x="6454" y="7394"/>
                      <a:pt x="7228" y="6644"/>
                      <a:pt x="7228" y="5691"/>
                    </a:cubicBezTo>
                    <a:lnTo>
                      <a:pt x="7228" y="4334"/>
                    </a:lnTo>
                    <a:lnTo>
                      <a:pt x="7764" y="4334"/>
                    </a:lnTo>
                    <a:cubicBezTo>
                      <a:pt x="7716" y="4715"/>
                      <a:pt x="7704" y="5429"/>
                      <a:pt x="8157" y="5894"/>
                    </a:cubicBezTo>
                    <a:cubicBezTo>
                      <a:pt x="8407" y="6168"/>
                      <a:pt x="8764" y="6299"/>
                      <a:pt x="9240" y="6299"/>
                    </a:cubicBezTo>
                    <a:cubicBezTo>
                      <a:pt x="9311" y="6299"/>
                      <a:pt x="9383" y="6299"/>
                      <a:pt x="9478" y="6287"/>
                    </a:cubicBezTo>
                    <a:cubicBezTo>
                      <a:pt x="9704" y="6263"/>
                      <a:pt x="9776" y="5965"/>
                      <a:pt x="9561" y="5846"/>
                    </a:cubicBezTo>
                    <a:cubicBezTo>
                      <a:pt x="8847" y="5429"/>
                      <a:pt x="9002" y="4715"/>
                      <a:pt x="9145" y="4334"/>
                    </a:cubicBezTo>
                    <a:lnTo>
                      <a:pt x="10276" y="4334"/>
                    </a:lnTo>
                    <a:cubicBezTo>
                      <a:pt x="11205" y="4334"/>
                      <a:pt x="11943" y="3584"/>
                      <a:pt x="11943" y="2667"/>
                    </a:cubicBezTo>
                    <a:lnTo>
                      <a:pt x="11943" y="179"/>
                    </a:lnTo>
                    <a:cubicBezTo>
                      <a:pt x="11919" y="95"/>
                      <a:pt x="11847" y="0"/>
                      <a:pt x="117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0789;p79">
                <a:extLst>
                  <a:ext uri="{FF2B5EF4-FFF2-40B4-BE49-F238E27FC236}">
                    <a16:creationId xmlns:a16="http://schemas.microsoft.com/office/drawing/2014/main" id="{0F9FD1C4-21B8-9771-BB4D-8E4C208C415C}"/>
                  </a:ext>
                </a:extLst>
              </p:cNvPr>
              <p:cNvSpPr/>
              <p:nvPr/>
            </p:nvSpPr>
            <p:spPr>
              <a:xfrm>
                <a:off x="7384751" y="4147984"/>
                <a:ext cx="380012" cy="228382"/>
              </a:xfrm>
              <a:custGeom>
                <a:avLst/>
                <a:gdLst/>
                <a:ahLst/>
                <a:cxnLst/>
                <a:rect l="l" t="t" r="r" b="b"/>
                <a:pathLst>
                  <a:path w="11967" h="7192" extrusionOk="0">
                    <a:moveTo>
                      <a:pt x="3144" y="0"/>
                    </a:moveTo>
                    <a:cubicBezTo>
                      <a:pt x="2227" y="0"/>
                      <a:pt x="1477" y="739"/>
                      <a:pt x="1477" y="1667"/>
                    </a:cubicBezTo>
                    <a:lnTo>
                      <a:pt x="1477" y="4132"/>
                    </a:lnTo>
                    <a:cubicBezTo>
                      <a:pt x="1108" y="4191"/>
                      <a:pt x="751" y="4358"/>
                      <a:pt x="477" y="4644"/>
                    </a:cubicBezTo>
                    <a:cubicBezTo>
                      <a:pt x="168" y="4965"/>
                      <a:pt x="1" y="5382"/>
                      <a:pt x="1" y="5823"/>
                    </a:cubicBezTo>
                    <a:lnTo>
                      <a:pt x="1" y="7013"/>
                    </a:lnTo>
                    <a:cubicBezTo>
                      <a:pt x="1" y="7097"/>
                      <a:pt x="84" y="7192"/>
                      <a:pt x="180" y="7192"/>
                    </a:cubicBezTo>
                    <a:cubicBezTo>
                      <a:pt x="275" y="7192"/>
                      <a:pt x="358" y="7108"/>
                      <a:pt x="358" y="7013"/>
                    </a:cubicBezTo>
                    <a:lnTo>
                      <a:pt x="358" y="5823"/>
                    </a:lnTo>
                    <a:cubicBezTo>
                      <a:pt x="358" y="5465"/>
                      <a:pt x="501" y="5132"/>
                      <a:pt x="751" y="4882"/>
                    </a:cubicBezTo>
                    <a:cubicBezTo>
                      <a:pt x="953" y="4668"/>
                      <a:pt x="1203" y="4537"/>
                      <a:pt x="1489" y="4477"/>
                    </a:cubicBezTo>
                    <a:lnTo>
                      <a:pt x="1489" y="5084"/>
                    </a:lnTo>
                    <a:cubicBezTo>
                      <a:pt x="1489" y="6013"/>
                      <a:pt x="2239" y="6751"/>
                      <a:pt x="3156" y="6751"/>
                    </a:cubicBezTo>
                    <a:lnTo>
                      <a:pt x="5240" y="6751"/>
                    </a:lnTo>
                    <a:cubicBezTo>
                      <a:pt x="5335" y="6751"/>
                      <a:pt x="5418" y="6680"/>
                      <a:pt x="5418" y="6573"/>
                    </a:cubicBezTo>
                    <a:cubicBezTo>
                      <a:pt x="5418" y="6489"/>
                      <a:pt x="5347" y="6394"/>
                      <a:pt x="5240" y="6394"/>
                    </a:cubicBezTo>
                    <a:lnTo>
                      <a:pt x="3156" y="6394"/>
                    </a:lnTo>
                    <a:cubicBezTo>
                      <a:pt x="2430" y="6394"/>
                      <a:pt x="1834" y="5799"/>
                      <a:pt x="1834" y="5073"/>
                    </a:cubicBezTo>
                    <a:lnTo>
                      <a:pt x="1834" y="1620"/>
                    </a:lnTo>
                    <a:cubicBezTo>
                      <a:pt x="1834" y="893"/>
                      <a:pt x="2430" y="298"/>
                      <a:pt x="3156" y="298"/>
                    </a:cubicBezTo>
                    <a:lnTo>
                      <a:pt x="10288" y="298"/>
                    </a:lnTo>
                    <a:cubicBezTo>
                      <a:pt x="11014" y="298"/>
                      <a:pt x="11610" y="893"/>
                      <a:pt x="11610" y="1620"/>
                    </a:cubicBezTo>
                    <a:lnTo>
                      <a:pt x="11610" y="1846"/>
                    </a:lnTo>
                    <a:cubicBezTo>
                      <a:pt x="11610" y="1929"/>
                      <a:pt x="11693" y="2025"/>
                      <a:pt x="11788" y="2025"/>
                    </a:cubicBezTo>
                    <a:cubicBezTo>
                      <a:pt x="11883" y="2025"/>
                      <a:pt x="11967" y="1953"/>
                      <a:pt x="11967" y="1846"/>
                    </a:cubicBezTo>
                    <a:lnTo>
                      <a:pt x="11967" y="1620"/>
                    </a:lnTo>
                    <a:cubicBezTo>
                      <a:pt x="11943" y="762"/>
                      <a:pt x="11193" y="0"/>
                      <a:pt x="1027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0790;p79">
                <a:extLst>
                  <a:ext uri="{FF2B5EF4-FFF2-40B4-BE49-F238E27FC236}">
                    <a16:creationId xmlns:a16="http://schemas.microsoft.com/office/drawing/2014/main" id="{13D63BD2-ACEE-10F7-68CB-242542C205BB}"/>
                  </a:ext>
                </a:extLst>
              </p:cNvPr>
              <p:cNvSpPr/>
              <p:nvPr/>
            </p:nvSpPr>
            <p:spPr>
              <a:xfrm>
                <a:off x="7507642" y="4228134"/>
                <a:ext cx="37852" cy="37852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2" extrusionOk="0">
                    <a:moveTo>
                      <a:pt x="596" y="358"/>
                    </a:moveTo>
                    <a:cubicBezTo>
                      <a:pt x="739" y="358"/>
                      <a:pt x="834" y="465"/>
                      <a:pt x="834" y="596"/>
                    </a:cubicBezTo>
                    <a:cubicBezTo>
                      <a:pt x="834" y="739"/>
                      <a:pt x="739" y="834"/>
                      <a:pt x="596" y="834"/>
                    </a:cubicBezTo>
                    <a:cubicBezTo>
                      <a:pt x="465" y="834"/>
                      <a:pt x="358" y="739"/>
                      <a:pt x="358" y="596"/>
                    </a:cubicBezTo>
                    <a:cubicBezTo>
                      <a:pt x="358" y="465"/>
                      <a:pt x="465" y="358"/>
                      <a:pt x="596" y="358"/>
                    </a:cubicBezTo>
                    <a:close/>
                    <a:moveTo>
                      <a:pt x="596" y="1"/>
                    </a:moveTo>
                    <a:cubicBezTo>
                      <a:pt x="274" y="1"/>
                      <a:pt x="0" y="274"/>
                      <a:pt x="0" y="596"/>
                    </a:cubicBezTo>
                    <a:cubicBezTo>
                      <a:pt x="0" y="929"/>
                      <a:pt x="274" y="1191"/>
                      <a:pt x="596" y="1191"/>
                    </a:cubicBezTo>
                    <a:cubicBezTo>
                      <a:pt x="929" y="1191"/>
                      <a:pt x="1191" y="929"/>
                      <a:pt x="1191" y="596"/>
                    </a:cubicBezTo>
                    <a:cubicBezTo>
                      <a:pt x="1191" y="274"/>
                      <a:pt x="929" y="1"/>
                      <a:pt x="5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0791;p79">
                <a:extLst>
                  <a:ext uri="{FF2B5EF4-FFF2-40B4-BE49-F238E27FC236}">
                    <a16:creationId xmlns:a16="http://schemas.microsoft.com/office/drawing/2014/main" id="{FC2A7ECF-1464-A950-B86F-EBEF2C4FF1C0}"/>
                  </a:ext>
                </a:extLst>
              </p:cNvPr>
              <p:cNvSpPr/>
              <p:nvPr/>
            </p:nvSpPr>
            <p:spPr>
              <a:xfrm>
                <a:off x="7573820" y="4228134"/>
                <a:ext cx="37820" cy="37852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92" extrusionOk="0">
                    <a:moveTo>
                      <a:pt x="595" y="358"/>
                    </a:moveTo>
                    <a:cubicBezTo>
                      <a:pt x="738" y="358"/>
                      <a:pt x="833" y="465"/>
                      <a:pt x="833" y="596"/>
                    </a:cubicBezTo>
                    <a:cubicBezTo>
                      <a:pt x="833" y="739"/>
                      <a:pt x="738" y="834"/>
                      <a:pt x="595" y="834"/>
                    </a:cubicBezTo>
                    <a:cubicBezTo>
                      <a:pt x="464" y="834"/>
                      <a:pt x="357" y="739"/>
                      <a:pt x="357" y="596"/>
                    </a:cubicBezTo>
                    <a:cubicBezTo>
                      <a:pt x="357" y="465"/>
                      <a:pt x="464" y="358"/>
                      <a:pt x="595" y="358"/>
                    </a:cubicBezTo>
                    <a:close/>
                    <a:moveTo>
                      <a:pt x="595" y="1"/>
                    </a:moveTo>
                    <a:cubicBezTo>
                      <a:pt x="274" y="1"/>
                      <a:pt x="0" y="274"/>
                      <a:pt x="0" y="596"/>
                    </a:cubicBezTo>
                    <a:cubicBezTo>
                      <a:pt x="0" y="929"/>
                      <a:pt x="274" y="1191"/>
                      <a:pt x="595" y="1191"/>
                    </a:cubicBezTo>
                    <a:cubicBezTo>
                      <a:pt x="929" y="1191"/>
                      <a:pt x="1191" y="929"/>
                      <a:pt x="1191" y="596"/>
                    </a:cubicBezTo>
                    <a:cubicBezTo>
                      <a:pt x="1191" y="274"/>
                      <a:pt x="929" y="1"/>
                      <a:pt x="59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0792;p79">
                <a:extLst>
                  <a:ext uri="{FF2B5EF4-FFF2-40B4-BE49-F238E27FC236}">
                    <a16:creationId xmlns:a16="http://schemas.microsoft.com/office/drawing/2014/main" id="{0AB477E9-8B08-2E04-7BD9-54A2CEB41CE6}"/>
                  </a:ext>
                </a:extLst>
              </p:cNvPr>
              <p:cNvSpPr/>
              <p:nvPr/>
            </p:nvSpPr>
            <p:spPr>
              <a:xfrm>
                <a:off x="7640728" y="4228134"/>
                <a:ext cx="37852" cy="37852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2" extrusionOk="0">
                    <a:moveTo>
                      <a:pt x="596" y="358"/>
                    </a:moveTo>
                    <a:cubicBezTo>
                      <a:pt x="727" y="358"/>
                      <a:pt x="834" y="465"/>
                      <a:pt x="834" y="596"/>
                    </a:cubicBezTo>
                    <a:cubicBezTo>
                      <a:pt x="834" y="739"/>
                      <a:pt x="727" y="834"/>
                      <a:pt x="596" y="834"/>
                    </a:cubicBezTo>
                    <a:cubicBezTo>
                      <a:pt x="453" y="834"/>
                      <a:pt x="358" y="739"/>
                      <a:pt x="358" y="596"/>
                    </a:cubicBezTo>
                    <a:cubicBezTo>
                      <a:pt x="334" y="465"/>
                      <a:pt x="453" y="358"/>
                      <a:pt x="596" y="358"/>
                    </a:cubicBezTo>
                    <a:close/>
                    <a:moveTo>
                      <a:pt x="596" y="1"/>
                    </a:moveTo>
                    <a:cubicBezTo>
                      <a:pt x="262" y="1"/>
                      <a:pt x="0" y="274"/>
                      <a:pt x="0" y="596"/>
                    </a:cubicBezTo>
                    <a:cubicBezTo>
                      <a:pt x="0" y="929"/>
                      <a:pt x="262" y="1191"/>
                      <a:pt x="596" y="1191"/>
                    </a:cubicBezTo>
                    <a:cubicBezTo>
                      <a:pt x="917" y="1191"/>
                      <a:pt x="1191" y="929"/>
                      <a:pt x="1191" y="596"/>
                    </a:cubicBezTo>
                    <a:cubicBezTo>
                      <a:pt x="1191" y="274"/>
                      <a:pt x="917" y="1"/>
                      <a:pt x="5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11980;p81">
              <a:extLst>
                <a:ext uri="{FF2B5EF4-FFF2-40B4-BE49-F238E27FC236}">
                  <a16:creationId xmlns:a16="http://schemas.microsoft.com/office/drawing/2014/main" id="{2F3C8036-F2E1-F2C9-C5CE-01F02FEE8871}"/>
                </a:ext>
              </a:extLst>
            </p:cNvPr>
            <p:cNvGrpSpPr/>
            <p:nvPr/>
          </p:nvGrpSpPr>
          <p:grpSpPr>
            <a:xfrm>
              <a:off x="2334385" y="3581207"/>
              <a:ext cx="2124504" cy="2031293"/>
              <a:chOff x="6219391" y="3816756"/>
              <a:chExt cx="356627" cy="334252"/>
            </a:xfrm>
            <a:solidFill>
              <a:schemeClr val="tx1">
                <a:lumMod val="85000"/>
              </a:schemeClr>
            </a:solidFill>
          </p:grpSpPr>
          <p:sp>
            <p:nvSpPr>
              <p:cNvPr id="87" name="Google Shape;11981;p81">
                <a:extLst>
                  <a:ext uri="{FF2B5EF4-FFF2-40B4-BE49-F238E27FC236}">
                    <a16:creationId xmlns:a16="http://schemas.microsoft.com/office/drawing/2014/main" id="{CE9D9D18-809C-3E90-6B27-3B94AEA72795}"/>
                  </a:ext>
                </a:extLst>
              </p:cNvPr>
              <p:cNvSpPr/>
              <p:nvPr/>
            </p:nvSpPr>
            <p:spPr>
              <a:xfrm>
                <a:off x="6219391" y="3816756"/>
                <a:ext cx="306594" cy="334252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10502" extrusionOk="0">
                    <a:moveTo>
                      <a:pt x="8394" y="4179"/>
                    </a:moveTo>
                    <a:cubicBezTo>
                      <a:pt x="8906" y="4251"/>
                      <a:pt x="9299" y="4703"/>
                      <a:pt x="9299" y="5239"/>
                    </a:cubicBezTo>
                    <a:cubicBezTo>
                      <a:pt x="9299" y="5775"/>
                      <a:pt x="8906" y="6215"/>
                      <a:pt x="8394" y="6299"/>
                    </a:cubicBezTo>
                    <a:lnTo>
                      <a:pt x="8394" y="4179"/>
                    </a:lnTo>
                    <a:close/>
                    <a:moveTo>
                      <a:pt x="1203" y="4013"/>
                    </a:moveTo>
                    <a:lnTo>
                      <a:pt x="1203" y="6489"/>
                    </a:lnTo>
                    <a:lnTo>
                      <a:pt x="846" y="6489"/>
                    </a:lnTo>
                    <a:cubicBezTo>
                      <a:pt x="548" y="6489"/>
                      <a:pt x="310" y="6251"/>
                      <a:pt x="310" y="5953"/>
                    </a:cubicBezTo>
                    <a:lnTo>
                      <a:pt x="310" y="4549"/>
                    </a:lnTo>
                    <a:cubicBezTo>
                      <a:pt x="310" y="4251"/>
                      <a:pt x="548" y="4013"/>
                      <a:pt x="846" y="4013"/>
                    </a:cubicBezTo>
                    <a:close/>
                    <a:moveTo>
                      <a:pt x="2596" y="4001"/>
                    </a:moveTo>
                    <a:lnTo>
                      <a:pt x="2596" y="6489"/>
                    </a:lnTo>
                    <a:lnTo>
                      <a:pt x="1525" y="6489"/>
                    </a:lnTo>
                    <a:lnTo>
                      <a:pt x="1525" y="4001"/>
                    </a:lnTo>
                    <a:close/>
                    <a:moveTo>
                      <a:pt x="2799" y="7692"/>
                    </a:moveTo>
                    <a:lnTo>
                      <a:pt x="2799" y="8418"/>
                    </a:lnTo>
                    <a:lnTo>
                      <a:pt x="2477" y="8418"/>
                    </a:lnTo>
                    <a:lnTo>
                      <a:pt x="2679" y="7692"/>
                    </a:lnTo>
                    <a:close/>
                    <a:moveTo>
                      <a:pt x="2560" y="6811"/>
                    </a:moveTo>
                    <a:lnTo>
                      <a:pt x="1941" y="9121"/>
                    </a:lnTo>
                    <a:lnTo>
                      <a:pt x="1525" y="9121"/>
                    </a:lnTo>
                    <a:lnTo>
                      <a:pt x="1525" y="6811"/>
                    </a:lnTo>
                    <a:close/>
                    <a:moveTo>
                      <a:pt x="8061" y="310"/>
                    </a:moveTo>
                    <a:lnTo>
                      <a:pt x="8061" y="10180"/>
                    </a:lnTo>
                    <a:lnTo>
                      <a:pt x="7335" y="10180"/>
                    </a:lnTo>
                    <a:lnTo>
                      <a:pt x="7335" y="3227"/>
                    </a:lnTo>
                    <a:cubicBezTo>
                      <a:pt x="7335" y="3132"/>
                      <a:pt x="7251" y="3060"/>
                      <a:pt x="7168" y="3060"/>
                    </a:cubicBezTo>
                    <a:cubicBezTo>
                      <a:pt x="7085" y="3060"/>
                      <a:pt x="7001" y="3132"/>
                      <a:pt x="7001" y="3227"/>
                    </a:cubicBezTo>
                    <a:lnTo>
                      <a:pt x="7001" y="9085"/>
                    </a:lnTo>
                    <a:cubicBezTo>
                      <a:pt x="6799" y="8811"/>
                      <a:pt x="6489" y="8406"/>
                      <a:pt x="6085" y="8013"/>
                    </a:cubicBezTo>
                    <a:cubicBezTo>
                      <a:pt x="5620" y="7573"/>
                      <a:pt x="5144" y="7216"/>
                      <a:pt x="4656" y="6966"/>
                    </a:cubicBezTo>
                    <a:cubicBezTo>
                      <a:pt x="4084" y="6668"/>
                      <a:pt x="3525" y="6501"/>
                      <a:pt x="2941" y="6489"/>
                    </a:cubicBezTo>
                    <a:lnTo>
                      <a:pt x="2941" y="4001"/>
                    </a:lnTo>
                    <a:cubicBezTo>
                      <a:pt x="3525" y="3965"/>
                      <a:pt x="4084" y="3810"/>
                      <a:pt x="4656" y="3525"/>
                    </a:cubicBezTo>
                    <a:cubicBezTo>
                      <a:pt x="5144" y="3275"/>
                      <a:pt x="5620" y="2917"/>
                      <a:pt x="6085" y="2465"/>
                    </a:cubicBezTo>
                    <a:cubicBezTo>
                      <a:pt x="6489" y="2084"/>
                      <a:pt x="6799" y="1679"/>
                      <a:pt x="7001" y="1393"/>
                    </a:cubicBezTo>
                    <a:lnTo>
                      <a:pt x="7001" y="2441"/>
                    </a:lnTo>
                    <a:cubicBezTo>
                      <a:pt x="7001" y="2524"/>
                      <a:pt x="7085" y="2596"/>
                      <a:pt x="7168" y="2596"/>
                    </a:cubicBezTo>
                    <a:cubicBezTo>
                      <a:pt x="7251" y="2596"/>
                      <a:pt x="7335" y="2524"/>
                      <a:pt x="7335" y="2441"/>
                    </a:cubicBezTo>
                    <a:lnTo>
                      <a:pt x="7335" y="310"/>
                    </a:lnTo>
                    <a:close/>
                    <a:moveTo>
                      <a:pt x="7168" y="0"/>
                    </a:moveTo>
                    <a:cubicBezTo>
                      <a:pt x="7085" y="0"/>
                      <a:pt x="7001" y="72"/>
                      <a:pt x="7001" y="167"/>
                    </a:cubicBezTo>
                    <a:lnTo>
                      <a:pt x="7001" y="822"/>
                    </a:lnTo>
                    <a:cubicBezTo>
                      <a:pt x="6906" y="977"/>
                      <a:pt x="6489" y="1620"/>
                      <a:pt x="5847" y="2251"/>
                    </a:cubicBezTo>
                    <a:cubicBezTo>
                      <a:pt x="5156" y="2905"/>
                      <a:pt x="4084" y="3691"/>
                      <a:pt x="2775" y="3691"/>
                    </a:cubicBezTo>
                    <a:lnTo>
                      <a:pt x="858" y="3691"/>
                    </a:lnTo>
                    <a:cubicBezTo>
                      <a:pt x="382" y="3691"/>
                      <a:pt x="1" y="4072"/>
                      <a:pt x="1" y="4549"/>
                    </a:cubicBezTo>
                    <a:lnTo>
                      <a:pt x="1" y="5953"/>
                    </a:lnTo>
                    <a:cubicBezTo>
                      <a:pt x="1" y="6430"/>
                      <a:pt x="382" y="6811"/>
                      <a:pt x="858" y="6811"/>
                    </a:cubicBezTo>
                    <a:lnTo>
                      <a:pt x="1215" y="6811"/>
                    </a:lnTo>
                    <a:lnTo>
                      <a:pt x="1215" y="9287"/>
                    </a:lnTo>
                    <a:cubicBezTo>
                      <a:pt x="1215" y="9371"/>
                      <a:pt x="1286" y="9454"/>
                      <a:pt x="1382" y="9454"/>
                    </a:cubicBezTo>
                    <a:lnTo>
                      <a:pt x="2084" y="9454"/>
                    </a:lnTo>
                    <a:cubicBezTo>
                      <a:pt x="2156" y="9454"/>
                      <a:pt x="2215" y="9406"/>
                      <a:pt x="2239" y="9335"/>
                    </a:cubicBezTo>
                    <a:lnTo>
                      <a:pt x="2394" y="8751"/>
                    </a:lnTo>
                    <a:lnTo>
                      <a:pt x="2953" y="8751"/>
                    </a:lnTo>
                    <a:cubicBezTo>
                      <a:pt x="3049" y="8751"/>
                      <a:pt x="3120" y="8680"/>
                      <a:pt x="3120" y="8585"/>
                    </a:cubicBezTo>
                    <a:lnTo>
                      <a:pt x="3120" y="7525"/>
                    </a:lnTo>
                    <a:cubicBezTo>
                      <a:pt x="3120" y="7442"/>
                      <a:pt x="3049" y="7370"/>
                      <a:pt x="2953" y="7370"/>
                    </a:cubicBezTo>
                    <a:lnTo>
                      <a:pt x="2763" y="7370"/>
                    </a:lnTo>
                    <a:lnTo>
                      <a:pt x="2918" y="6811"/>
                    </a:lnTo>
                    <a:cubicBezTo>
                      <a:pt x="4168" y="6858"/>
                      <a:pt x="5192" y="7620"/>
                      <a:pt x="5858" y="8263"/>
                    </a:cubicBezTo>
                    <a:cubicBezTo>
                      <a:pt x="6513" y="8882"/>
                      <a:pt x="6930" y="9525"/>
                      <a:pt x="7025" y="9692"/>
                    </a:cubicBezTo>
                    <a:lnTo>
                      <a:pt x="7025" y="10347"/>
                    </a:lnTo>
                    <a:cubicBezTo>
                      <a:pt x="7025" y="10430"/>
                      <a:pt x="7097" y="10502"/>
                      <a:pt x="7180" y="10502"/>
                    </a:cubicBezTo>
                    <a:lnTo>
                      <a:pt x="8240" y="10502"/>
                    </a:lnTo>
                    <a:cubicBezTo>
                      <a:pt x="8335" y="10502"/>
                      <a:pt x="8406" y="10430"/>
                      <a:pt x="8406" y="10347"/>
                    </a:cubicBezTo>
                    <a:lnTo>
                      <a:pt x="8406" y="6632"/>
                    </a:lnTo>
                    <a:cubicBezTo>
                      <a:pt x="9109" y="6549"/>
                      <a:pt x="9633" y="5965"/>
                      <a:pt x="9633" y="5251"/>
                    </a:cubicBezTo>
                    <a:cubicBezTo>
                      <a:pt x="9621" y="4537"/>
                      <a:pt x="9085" y="3941"/>
                      <a:pt x="8394" y="3870"/>
                    </a:cubicBezTo>
                    <a:lnTo>
                      <a:pt x="8394" y="167"/>
                    </a:lnTo>
                    <a:cubicBezTo>
                      <a:pt x="8394" y="72"/>
                      <a:pt x="8311" y="0"/>
                      <a:pt x="82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1982;p81">
                <a:extLst>
                  <a:ext uri="{FF2B5EF4-FFF2-40B4-BE49-F238E27FC236}">
                    <a16:creationId xmlns:a16="http://schemas.microsoft.com/office/drawing/2014/main" id="{7BB6313B-5F64-8B61-34BE-BC19A4B1F687}"/>
                  </a:ext>
                </a:extLst>
              </p:cNvPr>
              <p:cNvSpPr/>
              <p:nvPr/>
            </p:nvSpPr>
            <p:spPr>
              <a:xfrm>
                <a:off x="6549060" y="3978567"/>
                <a:ext cx="26958" cy="1063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334" extrusionOk="0">
                    <a:moveTo>
                      <a:pt x="156" y="0"/>
                    </a:moveTo>
                    <a:cubicBezTo>
                      <a:pt x="72" y="0"/>
                      <a:pt x="1" y="84"/>
                      <a:pt x="1" y="167"/>
                    </a:cubicBezTo>
                    <a:cubicBezTo>
                      <a:pt x="1" y="262"/>
                      <a:pt x="72" y="334"/>
                      <a:pt x="156" y="334"/>
                    </a:cubicBezTo>
                    <a:lnTo>
                      <a:pt x="680" y="334"/>
                    </a:lnTo>
                    <a:cubicBezTo>
                      <a:pt x="763" y="334"/>
                      <a:pt x="846" y="262"/>
                      <a:pt x="846" y="167"/>
                    </a:cubicBezTo>
                    <a:cubicBezTo>
                      <a:pt x="846" y="84"/>
                      <a:pt x="775" y="0"/>
                      <a:pt x="6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1983;p81">
                <a:extLst>
                  <a:ext uri="{FF2B5EF4-FFF2-40B4-BE49-F238E27FC236}">
                    <a16:creationId xmlns:a16="http://schemas.microsoft.com/office/drawing/2014/main" id="{9E02C7FA-51AB-81E8-9BEB-BECFB757CB53}"/>
                  </a:ext>
                </a:extLst>
              </p:cNvPr>
              <p:cNvSpPr/>
              <p:nvPr/>
            </p:nvSpPr>
            <p:spPr>
              <a:xfrm>
                <a:off x="6525572" y="3915357"/>
                <a:ext cx="24666" cy="22311"/>
              </a:xfrm>
              <a:custGeom>
                <a:avLst/>
                <a:gdLst/>
                <a:ahLst/>
                <a:cxnLst/>
                <a:rect l="l" t="t" r="r" b="b"/>
                <a:pathLst>
                  <a:path w="775" h="701" extrusionOk="0">
                    <a:moveTo>
                      <a:pt x="605" y="1"/>
                    </a:moveTo>
                    <a:cubicBezTo>
                      <a:pt x="563" y="1"/>
                      <a:pt x="519" y="16"/>
                      <a:pt x="477" y="46"/>
                    </a:cubicBezTo>
                    <a:lnTo>
                      <a:pt x="108" y="415"/>
                    </a:lnTo>
                    <a:cubicBezTo>
                      <a:pt x="1" y="522"/>
                      <a:pt x="84" y="700"/>
                      <a:pt x="227" y="700"/>
                    </a:cubicBezTo>
                    <a:cubicBezTo>
                      <a:pt x="275" y="700"/>
                      <a:pt x="322" y="677"/>
                      <a:pt x="346" y="653"/>
                    </a:cubicBezTo>
                    <a:lnTo>
                      <a:pt x="715" y="284"/>
                    </a:lnTo>
                    <a:cubicBezTo>
                      <a:pt x="775" y="224"/>
                      <a:pt x="775" y="117"/>
                      <a:pt x="715" y="46"/>
                    </a:cubicBezTo>
                    <a:cubicBezTo>
                      <a:pt x="685" y="16"/>
                      <a:pt x="647" y="1"/>
                      <a:pt x="60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1984;p81">
                <a:extLst>
                  <a:ext uri="{FF2B5EF4-FFF2-40B4-BE49-F238E27FC236}">
                    <a16:creationId xmlns:a16="http://schemas.microsoft.com/office/drawing/2014/main" id="{F4A4ED8D-B82B-2B2C-1BA5-683812190862}"/>
                  </a:ext>
                </a:extLst>
              </p:cNvPr>
              <p:cNvSpPr/>
              <p:nvPr/>
            </p:nvSpPr>
            <p:spPr>
              <a:xfrm>
                <a:off x="6527099" y="4030191"/>
                <a:ext cx="23139" cy="22661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12" extrusionOk="0">
                    <a:moveTo>
                      <a:pt x="183" y="1"/>
                    </a:moveTo>
                    <a:cubicBezTo>
                      <a:pt x="140" y="1"/>
                      <a:pt x="96" y="15"/>
                      <a:pt x="60" y="45"/>
                    </a:cubicBezTo>
                    <a:cubicBezTo>
                      <a:pt x="0" y="105"/>
                      <a:pt x="0" y="212"/>
                      <a:pt x="60" y="283"/>
                    </a:cubicBezTo>
                    <a:lnTo>
                      <a:pt x="429" y="664"/>
                    </a:lnTo>
                    <a:cubicBezTo>
                      <a:pt x="466" y="696"/>
                      <a:pt x="505" y="711"/>
                      <a:pt x="543" y="711"/>
                    </a:cubicBezTo>
                    <a:cubicBezTo>
                      <a:pt x="590" y="711"/>
                      <a:pt x="634" y="687"/>
                      <a:pt x="667" y="641"/>
                    </a:cubicBezTo>
                    <a:cubicBezTo>
                      <a:pt x="727" y="569"/>
                      <a:pt x="727" y="486"/>
                      <a:pt x="667" y="426"/>
                    </a:cubicBezTo>
                    <a:lnTo>
                      <a:pt x="298" y="45"/>
                    </a:lnTo>
                    <a:cubicBezTo>
                      <a:pt x="268" y="15"/>
                      <a:pt x="227" y="1"/>
                      <a:pt x="18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30CE2A5C-8D93-C076-ADF9-1AFF4D3E1035}"/>
              </a:ext>
            </a:extLst>
          </p:cNvPr>
          <p:cNvGrpSpPr/>
          <p:nvPr/>
        </p:nvGrpSpPr>
        <p:grpSpPr>
          <a:xfrm>
            <a:off x="-9597853" y="0"/>
            <a:ext cx="11187221" cy="6858000"/>
            <a:chOff x="1129160" y="0"/>
            <a:chExt cx="11187221" cy="68580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1F94BAA-A0AE-CDA5-594E-9B6C4DA81BD9}"/>
                </a:ext>
              </a:extLst>
            </p:cNvPr>
            <p:cNvGrpSpPr/>
            <p:nvPr/>
          </p:nvGrpSpPr>
          <p:grpSpPr>
            <a:xfrm>
              <a:off x="1129160" y="0"/>
              <a:ext cx="11187221" cy="6858000"/>
              <a:chOff x="-2311265" y="0"/>
              <a:chExt cx="11187221" cy="6858000"/>
            </a:xfrm>
            <a:solidFill>
              <a:schemeClr val="bg1">
                <a:lumMod val="65000"/>
                <a:lumOff val="35000"/>
              </a:schemeClr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D3A8220-96C2-A73D-30AB-F91C724BC58A}"/>
                  </a:ext>
                </a:extLst>
              </p:cNvPr>
              <p:cNvSpPr/>
              <p:nvPr/>
            </p:nvSpPr>
            <p:spPr>
              <a:xfrm>
                <a:off x="-2311265" y="0"/>
                <a:ext cx="10686473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9525" cap="flat" cmpd="sng" algn="ctr">
                      <a:solidFill>
                        <a:srgbClr val="404040">
                          <a:alpha val="10000"/>
                        </a:srgbClr>
                      </a:solidFill>
                      <a:prstDash val="solid"/>
                      <a:round/>
                    </a:ln>
                    <a:solidFill>
                      <a:srgbClr val="EEEEEE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Roboto Mono Medium" panose="00000009000000000000" pitchFamily="49" charset="0"/>
                    <a:ea typeface="Roboto Mono Medium" panose="00000009000000000000" pitchFamily="49" charset="0"/>
                  </a:rPr>
                  <a:t>Road State Monitoring</a:t>
                </a:r>
                <a:endParaRPr lang="en-CM" sz="3200" dirty="0">
                  <a:ln w="9525" cap="flat" cmpd="sng" algn="ctr">
                    <a:solidFill>
                      <a:srgbClr val="404040">
                        <a:alpha val="10000"/>
                      </a:srgbClr>
                    </a:solidFill>
                    <a:prstDash val="solid"/>
                    <a:round/>
                  </a:ln>
                  <a:solidFill>
                    <a:srgbClr val="EEEEEE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Roboto Mono Medium" panose="00000009000000000000" pitchFamily="49" charset="0"/>
                  <a:ea typeface="Roboto Mono Medium" panose="00000009000000000000" pitchFamily="49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FC0CDE-5A46-FC42-6146-E1064148DEF7}"/>
                  </a:ext>
                </a:extLst>
              </p:cNvPr>
              <p:cNvSpPr txBox="1"/>
              <p:nvPr/>
            </p:nvSpPr>
            <p:spPr>
              <a:xfrm>
                <a:off x="8184408" y="1182189"/>
                <a:ext cx="691548" cy="895290"/>
              </a:xfrm>
              <a:prstGeom prst="round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FFD2AA"/>
                    </a:solidFill>
                    <a:latin typeface="DAGGERSQUARE" pitchFamily="50" charset="0"/>
                  </a:rPr>
                  <a:t>C</a:t>
                </a:r>
                <a:endParaRPr lang="en-CM" sz="4800" dirty="0">
                  <a:solidFill>
                    <a:srgbClr val="FFD2AA"/>
                  </a:solidFill>
                  <a:latin typeface="DAGGERSQUARE" pitchFamily="50" charset="0"/>
                </a:endParaRPr>
              </a:p>
            </p:txBody>
          </p:sp>
        </p:grpSp>
        <p:grpSp>
          <p:nvGrpSpPr>
            <p:cNvPr id="92" name="Google Shape;9425;p75">
              <a:extLst>
                <a:ext uri="{FF2B5EF4-FFF2-40B4-BE49-F238E27FC236}">
                  <a16:creationId xmlns:a16="http://schemas.microsoft.com/office/drawing/2014/main" id="{A2F0FBAB-8C88-F163-0F5F-FC5B6A0C16CA}"/>
                </a:ext>
              </a:extLst>
            </p:cNvPr>
            <p:cNvGrpSpPr/>
            <p:nvPr/>
          </p:nvGrpSpPr>
          <p:grpSpPr>
            <a:xfrm>
              <a:off x="2350898" y="571568"/>
              <a:ext cx="8242996" cy="5928594"/>
              <a:chOff x="2389399" y="2595741"/>
              <a:chExt cx="812796" cy="801369"/>
            </a:xfrm>
            <a:solidFill>
              <a:schemeClr val="tx1">
                <a:lumMod val="85000"/>
              </a:schemeClr>
            </a:solidFill>
          </p:grpSpPr>
          <p:grpSp>
            <p:nvGrpSpPr>
              <p:cNvPr id="93" name="Google Shape;9426;p75">
                <a:extLst>
                  <a:ext uri="{FF2B5EF4-FFF2-40B4-BE49-F238E27FC236}">
                    <a16:creationId xmlns:a16="http://schemas.microsoft.com/office/drawing/2014/main" id="{E2B230A4-C85E-5B64-3717-3BA22F846D62}"/>
                  </a:ext>
                </a:extLst>
              </p:cNvPr>
              <p:cNvGrpSpPr/>
              <p:nvPr/>
            </p:nvGrpSpPr>
            <p:grpSpPr>
              <a:xfrm>
                <a:off x="2492145" y="2881565"/>
                <a:ext cx="607300" cy="229751"/>
                <a:chOff x="2492145" y="2881565"/>
                <a:chExt cx="607300" cy="229751"/>
              </a:xfrm>
              <a:grpFill/>
            </p:grpSpPr>
            <p:sp>
              <p:nvSpPr>
                <p:cNvPr id="144" name="Google Shape;9427;p75">
                  <a:extLst>
                    <a:ext uri="{FF2B5EF4-FFF2-40B4-BE49-F238E27FC236}">
                      <a16:creationId xmlns:a16="http://schemas.microsoft.com/office/drawing/2014/main" id="{F2D18753-79B7-1397-7C6E-1826E3DD593F}"/>
                    </a:ext>
                  </a:extLst>
                </p:cNvPr>
                <p:cNvSpPr/>
                <p:nvPr/>
              </p:nvSpPr>
              <p:spPr>
                <a:xfrm>
                  <a:off x="2530550" y="2913581"/>
                  <a:ext cx="530589" cy="165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49" h="36397" extrusionOk="0">
                      <a:moveTo>
                        <a:pt x="18199" y="1"/>
                      </a:moveTo>
                      <a:cubicBezTo>
                        <a:pt x="8148" y="1"/>
                        <a:pt x="1" y="8148"/>
                        <a:pt x="1" y="18198"/>
                      </a:cubicBezTo>
                      <a:cubicBezTo>
                        <a:pt x="1" y="28249"/>
                        <a:pt x="8148" y="36396"/>
                        <a:pt x="18199" y="36396"/>
                      </a:cubicBezTo>
                      <a:lnTo>
                        <a:pt x="98350" y="36396"/>
                      </a:lnTo>
                      <a:cubicBezTo>
                        <a:pt x="108401" y="36396"/>
                        <a:pt x="116548" y="28249"/>
                        <a:pt x="116548" y="18198"/>
                      </a:cubicBezTo>
                      <a:cubicBezTo>
                        <a:pt x="116548" y="8148"/>
                        <a:pt x="108401" y="1"/>
                        <a:pt x="9835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>
                      <a:lumMod val="8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9428;p75">
                  <a:extLst>
                    <a:ext uri="{FF2B5EF4-FFF2-40B4-BE49-F238E27FC236}">
                      <a16:creationId xmlns:a16="http://schemas.microsoft.com/office/drawing/2014/main" id="{2F3636DC-16A0-3A89-6F5E-3E57870C3E14}"/>
                    </a:ext>
                  </a:extLst>
                </p:cNvPr>
                <p:cNvSpPr/>
                <p:nvPr/>
              </p:nvSpPr>
              <p:spPr>
                <a:xfrm>
                  <a:off x="2886492" y="2881565"/>
                  <a:ext cx="212952" cy="229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77" h="50467" extrusionOk="0">
                      <a:moveTo>
                        <a:pt x="1" y="1"/>
                      </a:moveTo>
                      <a:lnTo>
                        <a:pt x="1" y="1458"/>
                      </a:lnTo>
                      <a:lnTo>
                        <a:pt x="21544" y="1458"/>
                      </a:lnTo>
                      <a:cubicBezTo>
                        <a:pt x="34653" y="1458"/>
                        <a:pt x="45320" y="12123"/>
                        <a:pt x="45320" y="25233"/>
                      </a:cubicBezTo>
                      <a:cubicBezTo>
                        <a:pt x="45320" y="38344"/>
                        <a:pt x="34653" y="49009"/>
                        <a:pt x="21544" y="49009"/>
                      </a:cubicBezTo>
                      <a:lnTo>
                        <a:pt x="1" y="49009"/>
                      </a:lnTo>
                      <a:lnTo>
                        <a:pt x="1" y="50466"/>
                      </a:lnTo>
                      <a:lnTo>
                        <a:pt x="21544" y="50466"/>
                      </a:lnTo>
                      <a:cubicBezTo>
                        <a:pt x="35457" y="50466"/>
                        <a:pt x="46776" y="39146"/>
                        <a:pt x="46776" y="25233"/>
                      </a:cubicBezTo>
                      <a:cubicBezTo>
                        <a:pt x="46776" y="11322"/>
                        <a:pt x="35457" y="1"/>
                        <a:pt x="215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9429;p75">
                  <a:extLst>
                    <a:ext uri="{FF2B5EF4-FFF2-40B4-BE49-F238E27FC236}">
                      <a16:creationId xmlns:a16="http://schemas.microsoft.com/office/drawing/2014/main" id="{93C151D0-1609-0E4F-5549-81244D858782}"/>
                    </a:ext>
                  </a:extLst>
                </p:cNvPr>
                <p:cNvSpPr/>
                <p:nvPr/>
              </p:nvSpPr>
              <p:spPr>
                <a:xfrm>
                  <a:off x="2492145" y="2881565"/>
                  <a:ext cx="212934" cy="229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73" h="50467" extrusionOk="0">
                      <a:moveTo>
                        <a:pt x="25232" y="1"/>
                      </a:moveTo>
                      <a:cubicBezTo>
                        <a:pt x="11319" y="1"/>
                        <a:pt x="0" y="11322"/>
                        <a:pt x="0" y="25233"/>
                      </a:cubicBezTo>
                      <a:cubicBezTo>
                        <a:pt x="0" y="39146"/>
                        <a:pt x="11319" y="50466"/>
                        <a:pt x="25232" y="50466"/>
                      </a:cubicBezTo>
                      <a:lnTo>
                        <a:pt x="46773" y="50466"/>
                      </a:lnTo>
                      <a:lnTo>
                        <a:pt x="46773" y="49007"/>
                      </a:lnTo>
                      <a:lnTo>
                        <a:pt x="25232" y="49007"/>
                      </a:lnTo>
                      <a:cubicBezTo>
                        <a:pt x="12124" y="49007"/>
                        <a:pt x="1456" y="38344"/>
                        <a:pt x="1456" y="25233"/>
                      </a:cubicBezTo>
                      <a:cubicBezTo>
                        <a:pt x="1456" y="12123"/>
                        <a:pt x="12124" y="1457"/>
                        <a:pt x="25232" y="1457"/>
                      </a:cubicBezTo>
                      <a:lnTo>
                        <a:pt x="46773" y="1457"/>
                      </a:lnTo>
                      <a:lnTo>
                        <a:pt x="4677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4" name="Google Shape;9430;p75">
                <a:extLst>
                  <a:ext uri="{FF2B5EF4-FFF2-40B4-BE49-F238E27FC236}">
                    <a16:creationId xmlns:a16="http://schemas.microsoft.com/office/drawing/2014/main" id="{089F2B0D-21A2-5D72-60E3-EBDB244A5EDC}"/>
                  </a:ext>
                </a:extLst>
              </p:cNvPr>
              <p:cNvGrpSpPr/>
              <p:nvPr/>
            </p:nvGrpSpPr>
            <p:grpSpPr>
              <a:xfrm>
                <a:off x="2389399" y="2595741"/>
                <a:ext cx="812796" cy="296824"/>
                <a:chOff x="2389399" y="2595741"/>
                <a:chExt cx="812796" cy="296824"/>
              </a:xfrm>
              <a:grpFill/>
            </p:grpSpPr>
            <p:grpSp>
              <p:nvGrpSpPr>
                <p:cNvPr id="120" name="Google Shape;9431;p75">
                  <a:extLst>
                    <a:ext uri="{FF2B5EF4-FFF2-40B4-BE49-F238E27FC236}">
                      <a16:creationId xmlns:a16="http://schemas.microsoft.com/office/drawing/2014/main" id="{CAEB4643-DEC4-6F38-ECBE-E7E4ECA8C3B2}"/>
                    </a:ext>
                  </a:extLst>
                </p:cNvPr>
                <p:cNvGrpSpPr/>
                <p:nvPr/>
              </p:nvGrpSpPr>
              <p:grpSpPr>
                <a:xfrm>
                  <a:off x="2389399" y="2595741"/>
                  <a:ext cx="363638" cy="296824"/>
                  <a:chOff x="2389399" y="2595741"/>
                  <a:chExt cx="363638" cy="296824"/>
                </a:xfrm>
                <a:grpFill/>
              </p:grpSpPr>
              <p:grpSp>
                <p:nvGrpSpPr>
                  <p:cNvPr id="137" name="Google Shape;9432;p75">
                    <a:extLst>
                      <a:ext uri="{FF2B5EF4-FFF2-40B4-BE49-F238E27FC236}">
                        <a16:creationId xmlns:a16="http://schemas.microsoft.com/office/drawing/2014/main" id="{446523BB-F3AD-2AF6-3A85-53F533F1AE42}"/>
                      </a:ext>
                    </a:extLst>
                  </p:cNvPr>
                  <p:cNvGrpSpPr/>
                  <p:nvPr/>
                </p:nvGrpSpPr>
                <p:grpSpPr>
                  <a:xfrm>
                    <a:off x="2493852" y="2794333"/>
                    <a:ext cx="259185" cy="98232"/>
                    <a:chOff x="2493852" y="2794333"/>
                    <a:chExt cx="259185" cy="98232"/>
                  </a:xfrm>
                  <a:grpFill/>
                </p:grpSpPr>
                <p:sp>
                  <p:nvSpPr>
                    <p:cNvPr id="141" name="Google Shape;9433;p75">
                      <a:extLst>
                        <a:ext uri="{FF2B5EF4-FFF2-40B4-BE49-F238E27FC236}">
                          <a16:creationId xmlns:a16="http://schemas.microsoft.com/office/drawing/2014/main" id="{7F1F3CC6-2079-6018-C531-7A8F6E627D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0419" y="2800896"/>
                      <a:ext cx="246135" cy="851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066" h="18698" extrusionOk="0">
                          <a:moveTo>
                            <a:pt x="243" y="1"/>
                          </a:moveTo>
                          <a:cubicBezTo>
                            <a:pt x="108" y="1"/>
                            <a:pt x="1" y="108"/>
                            <a:pt x="1" y="243"/>
                          </a:cubicBezTo>
                          <a:cubicBezTo>
                            <a:pt x="1" y="4216"/>
                            <a:pt x="3233" y="7447"/>
                            <a:pt x="7204" y="7447"/>
                          </a:cubicBezTo>
                          <a:lnTo>
                            <a:pt x="47616" y="7447"/>
                          </a:lnTo>
                          <a:cubicBezTo>
                            <a:pt x="50905" y="7447"/>
                            <a:pt x="53581" y="10122"/>
                            <a:pt x="53581" y="13412"/>
                          </a:cubicBezTo>
                          <a:lnTo>
                            <a:pt x="53581" y="18455"/>
                          </a:lnTo>
                          <a:cubicBezTo>
                            <a:pt x="53581" y="18590"/>
                            <a:pt x="53688" y="18697"/>
                            <a:pt x="53823" y="18697"/>
                          </a:cubicBezTo>
                          <a:cubicBezTo>
                            <a:pt x="53957" y="18697"/>
                            <a:pt x="54065" y="18590"/>
                            <a:pt x="54062" y="18455"/>
                          </a:cubicBezTo>
                          <a:lnTo>
                            <a:pt x="54062" y="13412"/>
                          </a:lnTo>
                          <a:cubicBezTo>
                            <a:pt x="54062" y="9854"/>
                            <a:pt x="51169" y="6961"/>
                            <a:pt x="47611" y="6961"/>
                          </a:cubicBezTo>
                          <a:lnTo>
                            <a:pt x="7203" y="6961"/>
                          </a:lnTo>
                          <a:cubicBezTo>
                            <a:pt x="3498" y="6961"/>
                            <a:pt x="485" y="3946"/>
                            <a:pt x="485" y="243"/>
                          </a:cubicBezTo>
                          <a:cubicBezTo>
                            <a:pt x="485" y="108"/>
                            <a:pt x="377" y="1"/>
                            <a:pt x="243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" name="Google Shape;9434;p75">
                      <a:extLst>
                        <a:ext uri="{FF2B5EF4-FFF2-40B4-BE49-F238E27FC236}">
                          <a16:creationId xmlns:a16="http://schemas.microsoft.com/office/drawing/2014/main" id="{505239EC-A17B-6F11-44F5-104CD3257D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3852" y="2794333"/>
                      <a:ext cx="15360" cy="15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74" h="3373" extrusionOk="0">
                          <a:moveTo>
                            <a:pt x="1687" y="0"/>
                          </a:moveTo>
                          <a:cubicBezTo>
                            <a:pt x="755" y="0"/>
                            <a:pt x="1" y="754"/>
                            <a:pt x="1" y="1687"/>
                          </a:cubicBezTo>
                          <a:cubicBezTo>
                            <a:pt x="1" y="2619"/>
                            <a:pt x="755" y="3373"/>
                            <a:pt x="1687" y="3373"/>
                          </a:cubicBezTo>
                          <a:cubicBezTo>
                            <a:pt x="2619" y="3370"/>
                            <a:pt x="3374" y="2617"/>
                            <a:pt x="3374" y="1687"/>
                          </a:cubicBezTo>
                          <a:cubicBezTo>
                            <a:pt x="3374" y="754"/>
                            <a:pt x="2619" y="0"/>
                            <a:pt x="168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" name="Google Shape;9435;p75">
                      <a:extLst>
                        <a:ext uri="{FF2B5EF4-FFF2-40B4-BE49-F238E27FC236}">
                          <a16:creationId xmlns:a16="http://schemas.microsoft.com/office/drawing/2014/main" id="{CAC19B6D-D852-96F1-6158-AA174A781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7686" y="2877210"/>
                      <a:ext cx="15351" cy="15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72" h="3373" extrusionOk="0">
                          <a:moveTo>
                            <a:pt x="1687" y="1"/>
                          </a:moveTo>
                          <a:cubicBezTo>
                            <a:pt x="755" y="1"/>
                            <a:pt x="1" y="754"/>
                            <a:pt x="1" y="1686"/>
                          </a:cubicBezTo>
                          <a:cubicBezTo>
                            <a:pt x="1" y="2618"/>
                            <a:pt x="755" y="3372"/>
                            <a:pt x="1687" y="3372"/>
                          </a:cubicBezTo>
                          <a:cubicBezTo>
                            <a:pt x="2619" y="3372"/>
                            <a:pt x="3372" y="2616"/>
                            <a:pt x="3372" y="1686"/>
                          </a:cubicBezTo>
                          <a:cubicBezTo>
                            <a:pt x="3372" y="754"/>
                            <a:pt x="2619" y="1"/>
                            <a:pt x="1687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39" name="Google Shape;9437;p75">
                    <a:extLst>
                      <a:ext uri="{FF2B5EF4-FFF2-40B4-BE49-F238E27FC236}">
                        <a16:creationId xmlns:a16="http://schemas.microsoft.com/office/drawing/2014/main" id="{C6CF3881-46D1-B40B-7EA9-BC6F854305E3}"/>
                      </a:ext>
                    </a:extLst>
                  </p:cNvPr>
                  <p:cNvSpPr/>
                  <p:nvPr/>
                </p:nvSpPr>
                <p:spPr>
                  <a:xfrm>
                    <a:off x="2389399" y="2595741"/>
                    <a:ext cx="224343" cy="182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9" h="39990" extrusionOk="0">
                        <a:moveTo>
                          <a:pt x="7997" y="1"/>
                        </a:moveTo>
                        <a:cubicBezTo>
                          <a:pt x="3580" y="1"/>
                          <a:pt x="0" y="3580"/>
                          <a:pt x="0" y="7995"/>
                        </a:cubicBezTo>
                        <a:lnTo>
                          <a:pt x="0" y="31993"/>
                        </a:lnTo>
                        <a:cubicBezTo>
                          <a:pt x="0" y="36409"/>
                          <a:pt x="3580" y="39989"/>
                          <a:pt x="7997" y="39989"/>
                        </a:cubicBezTo>
                        <a:lnTo>
                          <a:pt x="41282" y="39989"/>
                        </a:lnTo>
                        <a:cubicBezTo>
                          <a:pt x="45697" y="39989"/>
                          <a:pt x="49277" y="36409"/>
                          <a:pt x="49277" y="31993"/>
                        </a:cubicBezTo>
                        <a:lnTo>
                          <a:pt x="49277" y="7995"/>
                        </a:lnTo>
                        <a:cubicBezTo>
                          <a:pt x="49278" y="3580"/>
                          <a:pt x="45697" y="1"/>
                          <a:pt x="41282" y="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tx1">
                        <a:lumMod val="8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r>
                      <a:rPr lang="en-US" sz="2400" dirty="0">
                        <a:ln w="9525" cap="flat" cmpd="sng" algn="ctr">
                          <a:solidFill>
                            <a:srgbClr val="404040">
                              <a:alpha val="10000"/>
                            </a:srgbClr>
                          </a:solidFill>
                          <a:prstDash val="solid"/>
                          <a:round/>
                        </a:ln>
                        <a:solidFill>
                          <a:srgbClr val="EEEEEE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Roboto Mono Medium" panose="00000009000000000000" pitchFamily="49" charset="0"/>
                        <a:ea typeface="Roboto Mono Medium" panose="00000009000000000000" pitchFamily="49" charset="0"/>
                      </a:rPr>
                      <a:t>Blocked Road</a:t>
                    </a:r>
                    <a:endParaRPr sz="2400" dirty="0">
                      <a:ln w="9525" cap="flat" cmpd="sng" algn="ctr">
                        <a:solidFill>
                          <a:srgbClr val="404040">
                            <a:alpha val="10000"/>
                          </a:srgbClr>
                        </a:solidFill>
                        <a:prstDash val="solid"/>
                        <a:round/>
                      </a:ln>
                      <a:solidFill>
                        <a:srgbClr val="EEEEEE"/>
                      </a:solidFill>
                      <a:effectLst>
                        <a:outerShdw blurRad="9525" dist="25400" dir="14640000" algn="tl" rotWithShape="0">
                          <a:schemeClr val="bg1">
                            <a:alpha val="30000"/>
                          </a:schemeClr>
                        </a:outerShdw>
                      </a:effectLst>
                      <a:latin typeface="Roboto Mono Medium" panose="00000009000000000000" pitchFamily="49" charset="0"/>
                      <a:ea typeface="Roboto Mono Medium" panose="00000009000000000000" pitchFamily="49" charset="0"/>
                    </a:endParaRPr>
                  </a:p>
                </p:txBody>
              </p:sp>
            </p:grpSp>
            <p:grpSp>
              <p:nvGrpSpPr>
                <p:cNvPr id="121" name="Google Shape;9439;p75">
                  <a:extLst>
                    <a:ext uri="{FF2B5EF4-FFF2-40B4-BE49-F238E27FC236}">
                      <a16:creationId xmlns:a16="http://schemas.microsoft.com/office/drawing/2014/main" id="{50027429-A212-8FED-2D28-A107E5D7AD1D}"/>
                    </a:ext>
                  </a:extLst>
                </p:cNvPr>
                <p:cNvGrpSpPr/>
                <p:nvPr/>
              </p:nvGrpSpPr>
              <p:grpSpPr>
                <a:xfrm>
                  <a:off x="2683630" y="2595741"/>
                  <a:ext cx="224334" cy="296824"/>
                  <a:chOff x="2683630" y="2595741"/>
                  <a:chExt cx="224334" cy="296824"/>
                </a:xfrm>
                <a:grpFill/>
              </p:grpSpPr>
              <p:grpSp>
                <p:nvGrpSpPr>
                  <p:cNvPr id="130" name="Google Shape;9440;p75">
                    <a:extLst>
                      <a:ext uri="{FF2B5EF4-FFF2-40B4-BE49-F238E27FC236}">
                        <a16:creationId xmlns:a16="http://schemas.microsoft.com/office/drawing/2014/main" id="{D43A94B1-45CA-9028-741C-B2AA5F14A753}"/>
                      </a:ext>
                    </a:extLst>
                  </p:cNvPr>
                  <p:cNvGrpSpPr/>
                  <p:nvPr/>
                </p:nvGrpSpPr>
                <p:grpSpPr>
                  <a:xfrm>
                    <a:off x="2788083" y="2794333"/>
                    <a:ext cx="15356" cy="98232"/>
                    <a:chOff x="2788083" y="2794333"/>
                    <a:chExt cx="15356" cy="98232"/>
                  </a:xfrm>
                  <a:grpFill/>
                </p:grpSpPr>
                <p:sp>
                  <p:nvSpPr>
                    <p:cNvPr id="134" name="Google Shape;9441;p75">
                      <a:extLst>
                        <a:ext uri="{FF2B5EF4-FFF2-40B4-BE49-F238E27FC236}">
                          <a16:creationId xmlns:a16="http://schemas.microsoft.com/office/drawing/2014/main" id="{6D3705A2-C038-D9E5-8A22-1BD582BB48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4655" y="2800905"/>
                      <a:ext cx="2213" cy="851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6" h="18696" extrusionOk="0">
                          <a:moveTo>
                            <a:pt x="243" y="0"/>
                          </a:moveTo>
                          <a:cubicBezTo>
                            <a:pt x="108" y="0"/>
                            <a:pt x="1" y="109"/>
                            <a:pt x="1" y="243"/>
                          </a:cubicBezTo>
                          <a:lnTo>
                            <a:pt x="1" y="18453"/>
                          </a:lnTo>
                          <a:cubicBezTo>
                            <a:pt x="1" y="18588"/>
                            <a:pt x="108" y="18695"/>
                            <a:pt x="243" y="18695"/>
                          </a:cubicBezTo>
                          <a:cubicBezTo>
                            <a:pt x="377" y="18695"/>
                            <a:pt x="485" y="18588"/>
                            <a:pt x="485" y="18453"/>
                          </a:cubicBezTo>
                          <a:lnTo>
                            <a:pt x="485" y="243"/>
                          </a:lnTo>
                          <a:cubicBezTo>
                            <a:pt x="485" y="109"/>
                            <a:pt x="377" y="0"/>
                            <a:pt x="24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5" name="Google Shape;9442;p75">
                      <a:extLst>
                        <a:ext uri="{FF2B5EF4-FFF2-40B4-BE49-F238E27FC236}">
                          <a16:creationId xmlns:a16="http://schemas.microsoft.com/office/drawing/2014/main" id="{44AAE99C-2AFE-6699-5B12-8C96B47D6D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88083" y="2794333"/>
                      <a:ext cx="15356" cy="15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73" h="3373" extrusionOk="0">
                          <a:moveTo>
                            <a:pt x="1687" y="0"/>
                          </a:moveTo>
                          <a:cubicBezTo>
                            <a:pt x="755" y="0"/>
                            <a:pt x="1" y="754"/>
                            <a:pt x="1" y="1687"/>
                          </a:cubicBezTo>
                          <a:cubicBezTo>
                            <a:pt x="1" y="2619"/>
                            <a:pt x="755" y="3373"/>
                            <a:pt x="1687" y="3373"/>
                          </a:cubicBezTo>
                          <a:cubicBezTo>
                            <a:pt x="2618" y="3373"/>
                            <a:pt x="3372" y="2617"/>
                            <a:pt x="3372" y="1687"/>
                          </a:cubicBezTo>
                          <a:cubicBezTo>
                            <a:pt x="3372" y="754"/>
                            <a:pt x="2618" y="0"/>
                            <a:pt x="168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" name="Google Shape;9443;p75">
                      <a:extLst>
                        <a:ext uri="{FF2B5EF4-FFF2-40B4-BE49-F238E27FC236}">
                          <a16:creationId xmlns:a16="http://schemas.microsoft.com/office/drawing/2014/main" id="{73B0F552-C7E7-930D-072F-A0BFB1683C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88083" y="2877210"/>
                      <a:ext cx="15356" cy="15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73" h="3373" extrusionOk="0">
                          <a:moveTo>
                            <a:pt x="1687" y="1"/>
                          </a:moveTo>
                          <a:cubicBezTo>
                            <a:pt x="755" y="1"/>
                            <a:pt x="1" y="754"/>
                            <a:pt x="1" y="1686"/>
                          </a:cubicBezTo>
                          <a:cubicBezTo>
                            <a:pt x="1" y="2618"/>
                            <a:pt x="755" y="3372"/>
                            <a:pt x="1687" y="3372"/>
                          </a:cubicBezTo>
                          <a:cubicBezTo>
                            <a:pt x="2618" y="3372"/>
                            <a:pt x="3372" y="2616"/>
                            <a:pt x="3372" y="1686"/>
                          </a:cubicBezTo>
                          <a:cubicBezTo>
                            <a:pt x="3372" y="754"/>
                            <a:pt x="2618" y="1"/>
                            <a:pt x="1687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32" name="Google Shape;9445;p75">
                    <a:extLst>
                      <a:ext uri="{FF2B5EF4-FFF2-40B4-BE49-F238E27FC236}">
                        <a16:creationId xmlns:a16="http://schemas.microsoft.com/office/drawing/2014/main" id="{BC037F50-A5E2-FFF9-496D-3BE1FB2BE96F}"/>
                      </a:ext>
                    </a:extLst>
                  </p:cNvPr>
                  <p:cNvSpPr/>
                  <p:nvPr/>
                </p:nvSpPr>
                <p:spPr>
                  <a:xfrm>
                    <a:off x="2683630" y="2595741"/>
                    <a:ext cx="224334" cy="182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7" h="39990" extrusionOk="0">
                        <a:moveTo>
                          <a:pt x="7996" y="1"/>
                        </a:moveTo>
                        <a:cubicBezTo>
                          <a:pt x="3580" y="1"/>
                          <a:pt x="0" y="3580"/>
                          <a:pt x="0" y="7995"/>
                        </a:cubicBezTo>
                        <a:lnTo>
                          <a:pt x="0" y="31993"/>
                        </a:lnTo>
                        <a:cubicBezTo>
                          <a:pt x="0" y="36409"/>
                          <a:pt x="3580" y="39989"/>
                          <a:pt x="7996" y="39989"/>
                        </a:cubicBezTo>
                        <a:lnTo>
                          <a:pt x="41280" y="39989"/>
                        </a:lnTo>
                        <a:cubicBezTo>
                          <a:pt x="45697" y="39989"/>
                          <a:pt x="49277" y="36409"/>
                          <a:pt x="49277" y="31993"/>
                        </a:cubicBezTo>
                        <a:lnTo>
                          <a:pt x="49277" y="7995"/>
                        </a:lnTo>
                        <a:cubicBezTo>
                          <a:pt x="49277" y="3580"/>
                          <a:pt x="45697" y="1"/>
                          <a:pt x="41280" y="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tx1">
                        <a:lumMod val="8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lvl="0" indent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 dirty="0">
                        <a:ln w="9525" cap="flat" cmpd="sng" algn="ctr">
                          <a:solidFill>
                            <a:srgbClr val="404040">
                              <a:alpha val="10000"/>
                            </a:srgbClr>
                          </a:solidFill>
                          <a:prstDash val="solid"/>
                          <a:round/>
                        </a:ln>
                        <a:solidFill>
                          <a:srgbClr val="EEEEEE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Roboto Mono Medium" panose="00000009000000000000" pitchFamily="49" charset="0"/>
                        <a:ea typeface="Roboto Mono Medium" panose="00000009000000000000" pitchFamily="49" charset="0"/>
                      </a:rPr>
                      <a:t>Traffic Areas</a:t>
                    </a:r>
                    <a:endParaRPr sz="2400" dirty="0">
                      <a:ln w="9525" cap="flat" cmpd="sng" algn="ctr">
                        <a:solidFill>
                          <a:srgbClr val="404040">
                            <a:alpha val="10000"/>
                          </a:srgbClr>
                        </a:solidFill>
                        <a:prstDash val="solid"/>
                        <a:round/>
                      </a:ln>
                      <a:solidFill>
                        <a:srgbClr val="EEEEEE"/>
                      </a:solidFill>
                      <a:effectLst>
                        <a:outerShdw blurRad="9525" dist="25400" dir="14640000" algn="tl" rotWithShape="0">
                          <a:schemeClr val="bg1">
                            <a:alpha val="30000"/>
                          </a:schemeClr>
                        </a:outerShdw>
                      </a:effectLst>
                      <a:latin typeface="Roboto Mono Medium" panose="00000009000000000000" pitchFamily="49" charset="0"/>
                      <a:ea typeface="Roboto Mono Medium" panose="00000009000000000000" pitchFamily="49" charset="0"/>
                    </a:endParaRPr>
                  </a:p>
                </p:txBody>
              </p:sp>
            </p:grpSp>
            <p:grpSp>
              <p:nvGrpSpPr>
                <p:cNvPr id="122" name="Google Shape;9447;p75">
                  <a:extLst>
                    <a:ext uri="{FF2B5EF4-FFF2-40B4-BE49-F238E27FC236}">
                      <a16:creationId xmlns:a16="http://schemas.microsoft.com/office/drawing/2014/main" id="{64E27B85-3B48-8B67-3DA0-16E21202B879}"/>
                    </a:ext>
                  </a:extLst>
                </p:cNvPr>
                <p:cNvGrpSpPr/>
                <p:nvPr/>
              </p:nvGrpSpPr>
              <p:grpSpPr>
                <a:xfrm>
                  <a:off x="2838475" y="2595741"/>
                  <a:ext cx="363720" cy="296824"/>
                  <a:chOff x="2838475" y="2595741"/>
                  <a:chExt cx="363720" cy="296824"/>
                </a:xfrm>
                <a:grpFill/>
              </p:grpSpPr>
              <p:grpSp>
                <p:nvGrpSpPr>
                  <p:cNvPr id="123" name="Google Shape;9448;p75">
                    <a:extLst>
                      <a:ext uri="{FF2B5EF4-FFF2-40B4-BE49-F238E27FC236}">
                        <a16:creationId xmlns:a16="http://schemas.microsoft.com/office/drawing/2014/main" id="{35434F89-5EC0-BF92-58CD-9B1D35CB342B}"/>
                      </a:ext>
                    </a:extLst>
                  </p:cNvPr>
                  <p:cNvGrpSpPr/>
                  <p:nvPr/>
                </p:nvGrpSpPr>
                <p:grpSpPr>
                  <a:xfrm>
                    <a:off x="2838475" y="2794333"/>
                    <a:ext cx="259185" cy="98232"/>
                    <a:chOff x="2838475" y="2794333"/>
                    <a:chExt cx="259185" cy="98232"/>
                  </a:xfrm>
                  <a:grpFill/>
                </p:grpSpPr>
                <p:sp>
                  <p:nvSpPr>
                    <p:cNvPr id="127" name="Google Shape;9449;p75">
                      <a:extLst>
                        <a:ext uri="{FF2B5EF4-FFF2-40B4-BE49-F238E27FC236}">
                          <a16:creationId xmlns:a16="http://schemas.microsoft.com/office/drawing/2014/main" id="{2B9C829B-71AF-F45C-1C5A-BD8EF378D5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5042" y="2800896"/>
                      <a:ext cx="246122" cy="851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063" h="18698" extrusionOk="0">
                          <a:moveTo>
                            <a:pt x="53821" y="1"/>
                          </a:moveTo>
                          <a:cubicBezTo>
                            <a:pt x="53687" y="1"/>
                            <a:pt x="53579" y="108"/>
                            <a:pt x="53579" y="243"/>
                          </a:cubicBezTo>
                          <a:cubicBezTo>
                            <a:pt x="53579" y="3946"/>
                            <a:pt x="50564" y="6961"/>
                            <a:pt x="46861" y="6961"/>
                          </a:cubicBezTo>
                          <a:lnTo>
                            <a:pt x="6451" y="6961"/>
                          </a:lnTo>
                          <a:cubicBezTo>
                            <a:pt x="2895" y="6961"/>
                            <a:pt x="0" y="9857"/>
                            <a:pt x="0" y="13412"/>
                          </a:cubicBezTo>
                          <a:lnTo>
                            <a:pt x="0" y="18455"/>
                          </a:lnTo>
                          <a:cubicBezTo>
                            <a:pt x="0" y="18590"/>
                            <a:pt x="109" y="18697"/>
                            <a:pt x="242" y="18697"/>
                          </a:cubicBezTo>
                          <a:cubicBezTo>
                            <a:pt x="379" y="18697"/>
                            <a:pt x="487" y="18590"/>
                            <a:pt x="486" y="18455"/>
                          </a:cubicBezTo>
                          <a:lnTo>
                            <a:pt x="486" y="13412"/>
                          </a:lnTo>
                          <a:cubicBezTo>
                            <a:pt x="486" y="10122"/>
                            <a:pt x="3162" y="7447"/>
                            <a:pt x="6451" y="7447"/>
                          </a:cubicBezTo>
                          <a:lnTo>
                            <a:pt x="46858" y="7447"/>
                          </a:lnTo>
                          <a:cubicBezTo>
                            <a:pt x="50831" y="7447"/>
                            <a:pt x="54063" y="4215"/>
                            <a:pt x="54063" y="243"/>
                          </a:cubicBezTo>
                          <a:cubicBezTo>
                            <a:pt x="54063" y="108"/>
                            <a:pt x="53954" y="1"/>
                            <a:pt x="53821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8" name="Google Shape;9450;p75">
                      <a:extLst>
                        <a:ext uri="{FF2B5EF4-FFF2-40B4-BE49-F238E27FC236}">
                          <a16:creationId xmlns:a16="http://schemas.microsoft.com/office/drawing/2014/main" id="{06DBBF0C-63CC-36F6-2AAA-1240932C71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82301" y="2794333"/>
                      <a:ext cx="15360" cy="15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74" h="3373" extrusionOk="0">
                          <a:moveTo>
                            <a:pt x="1687" y="0"/>
                          </a:moveTo>
                          <a:cubicBezTo>
                            <a:pt x="755" y="0"/>
                            <a:pt x="0" y="754"/>
                            <a:pt x="0" y="1687"/>
                          </a:cubicBezTo>
                          <a:cubicBezTo>
                            <a:pt x="0" y="2619"/>
                            <a:pt x="755" y="3373"/>
                            <a:pt x="1687" y="3373"/>
                          </a:cubicBezTo>
                          <a:cubicBezTo>
                            <a:pt x="2619" y="3370"/>
                            <a:pt x="3373" y="2617"/>
                            <a:pt x="3373" y="1687"/>
                          </a:cubicBezTo>
                          <a:cubicBezTo>
                            <a:pt x="3373" y="754"/>
                            <a:pt x="2619" y="0"/>
                            <a:pt x="168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9" name="Google Shape;9451;p75">
                      <a:extLst>
                        <a:ext uri="{FF2B5EF4-FFF2-40B4-BE49-F238E27FC236}">
                          <a16:creationId xmlns:a16="http://schemas.microsoft.com/office/drawing/2014/main" id="{6B8F229D-C9AC-B5EF-C2E3-5841250FB2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8475" y="2877210"/>
                      <a:ext cx="15351" cy="15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72" h="3373" extrusionOk="0">
                          <a:moveTo>
                            <a:pt x="1685" y="1"/>
                          </a:moveTo>
                          <a:cubicBezTo>
                            <a:pt x="753" y="1"/>
                            <a:pt x="0" y="754"/>
                            <a:pt x="0" y="1686"/>
                          </a:cubicBezTo>
                          <a:cubicBezTo>
                            <a:pt x="0" y="2618"/>
                            <a:pt x="753" y="3372"/>
                            <a:pt x="1685" y="3372"/>
                          </a:cubicBezTo>
                          <a:cubicBezTo>
                            <a:pt x="2617" y="3372"/>
                            <a:pt x="3372" y="2616"/>
                            <a:pt x="3372" y="1686"/>
                          </a:cubicBezTo>
                          <a:cubicBezTo>
                            <a:pt x="3372" y="754"/>
                            <a:pt x="2617" y="1"/>
                            <a:pt x="1685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25" name="Google Shape;9453;p75">
                    <a:extLst>
                      <a:ext uri="{FF2B5EF4-FFF2-40B4-BE49-F238E27FC236}">
                        <a16:creationId xmlns:a16="http://schemas.microsoft.com/office/drawing/2014/main" id="{7BCEC382-867E-8275-039A-B2C6AD67D682}"/>
                      </a:ext>
                    </a:extLst>
                  </p:cNvPr>
                  <p:cNvSpPr/>
                  <p:nvPr/>
                </p:nvSpPr>
                <p:spPr>
                  <a:xfrm>
                    <a:off x="2977852" y="2595741"/>
                    <a:ext cx="224343" cy="182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9" h="39990" extrusionOk="0">
                        <a:moveTo>
                          <a:pt x="7995" y="1"/>
                        </a:moveTo>
                        <a:cubicBezTo>
                          <a:pt x="3580" y="1"/>
                          <a:pt x="0" y="3580"/>
                          <a:pt x="0" y="7995"/>
                        </a:cubicBezTo>
                        <a:lnTo>
                          <a:pt x="0" y="31993"/>
                        </a:lnTo>
                        <a:cubicBezTo>
                          <a:pt x="0" y="36409"/>
                          <a:pt x="3580" y="39989"/>
                          <a:pt x="7995" y="39989"/>
                        </a:cubicBezTo>
                        <a:lnTo>
                          <a:pt x="41282" y="39989"/>
                        </a:lnTo>
                        <a:cubicBezTo>
                          <a:pt x="45698" y="39989"/>
                          <a:pt x="49278" y="36409"/>
                          <a:pt x="49278" y="31993"/>
                        </a:cubicBezTo>
                        <a:lnTo>
                          <a:pt x="49278" y="7995"/>
                        </a:lnTo>
                        <a:cubicBezTo>
                          <a:pt x="49278" y="3580"/>
                          <a:pt x="45698" y="1"/>
                          <a:pt x="41282" y="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tx1">
                        <a:lumMod val="8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r>
                      <a:rPr lang="en-US" sz="2400" dirty="0">
                        <a:ln w="9525" cap="flat" cmpd="sng" algn="ctr">
                          <a:solidFill>
                            <a:srgbClr val="404040">
                              <a:alpha val="10000"/>
                            </a:srgbClr>
                          </a:solidFill>
                          <a:prstDash val="solid"/>
                          <a:round/>
                        </a:ln>
                        <a:solidFill>
                          <a:srgbClr val="EEEEEE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Roboto Mono Medium" panose="00000009000000000000" pitchFamily="49" charset="0"/>
                        <a:ea typeface="Roboto Mono Medium" panose="00000009000000000000" pitchFamily="49" charset="0"/>
                      </a:rPr>
                      <a:t>Accident Areas</a:t>
                    </a:r>
                    <a:endParaRPr sz="2400" dirty="0">
                      <a:ln w="9525" cap="flat" cmpd="sng" algn="ctr">
                        <a:solidFill>
                          <a:srgbClr val="404040">
                            <a:alpha val="10000"/>
                          </a:srgbClr>
                        </a:solidFill>
                        <a:prstDash val="solid"/>
                        <a:round/>
                      </a:ln>
                      <a:solidFill>
                        <a:srgbClr val="EEEEEE"/>
                      </a:solidFill>
                      <a:effectLst>
                        <a:outerShdw blurRad="9525" dist="25400" dir="14640000" algn="tl" rotWithShape="0">
                          <a:schemeClr val="bg1">
                            <a:alpha val="30000"/>
                          </a:schemeClr>
                        </a:outerShdw>
                      </a:effectLst>
                      <a:latin typeface="Roboto Mono Medium" panose="00000009000000000000" pitchFamily="49" charset="0"/>
                      <a:ea typeface="Roboto Mono Medium" panose="00000009000000000000" pitchFamily="49" charset="0"/>
                    </a:endParaRPr>
                  </a:p>
                </p:txBody>
              </p:sp>
            </p:grpSp>
          </p:grpSp>
          <p:grpSp>
            <p:nvGrpSpPr>
              <p:cNvPr id="95" name="Google Shape;9455;p75">
                <a:extLst>
                  <a:ext uri="{FF2B5EF4-FFF2-40B4-BE49-F238E27FC236}">
                    <a16:creationId xmlns:a16="http://schemas.microsoft.com/office/drawing/2014/main" id="{F664D6FE-F404-5812-DEE0-017C93C44050}"/>
                  </a:ext>
                </a:extLst>
              </p:cNvPr>
              <p:cNvGrpSpPr/>
              <p:nvPr/>
            </p:nvGrpSpPr>
            <p:grpSpPr>
              <a:xfrm>
                <a:off x="2389399" y="3100241"/>
                <a:ext cx="812796" cy="296869"/>
                <a:chOff x="2389399" y="3100241"/>
                <a:chExt cx="812796" cy="296869"/>
              </a:xfrm>
              <a:grpFill/>
            </p:grpSpPr>
            <p:grpSp>
              <p:nvGrpSpPr>
                <p:cNvPr id="97" name="Google Shape;9464;p75">
                  <a:extLst>
                    <a:ext uri="{FF2B5EF4-FFF2-40B4-BE49-F238E27FC236}">
                      <a16:creationId xmlns:a16="http://schemas.microsoft.com/office/drawing/2014/main" id="{FFD7F335-F190-1E4F-58B4-BDC1C984E003}"/>
                    </a:ext>
                  </a:extLst>
                </p:cNvPr>
                <p:cNvGrpSpPr/>
                <p:nvPr/>
              </p:nvGrpSpPr>
              <p:grpSpPr>
                <a:xfrm>
                  <a:off x="2389399" y="3100241"/>
                  <a:ext cx="363638" cy="296869"/>
                  <a:chOff x="2389399" y="3100241"/>
                  <a:chExt cx="363638" cy="296869"/>
                </a:xfrm>
                <a:grpFill/>
              </p:grpSpPr>
              <p:grpSp>
                <p:nvGrpSpPr>
                  <p:cNvPr id="106" name="Google Shape;9465;p75">
                    <a:extLst>
                      <a:ext uri="{FF2B5EF4-FFF2-40B4-BE49-F238E27FC236}">
                        <a16:creationId xmlns:a16="http://schemas.microsoft.com/office/drawing/2014/main" id="{BE3ECA28-3530-C29B-4CA5-8377515FBAF4}"/>
                      </a:ext>
                    </a:extLst>
                  </p:cNvPr>
                  <p:cNvGrpSpPr/>
                  <p:nvPr/>
                </p:nvGrpSpPr>
                <p:grpSpPr>
                  <a:xfrm>
                    <a:off x="2493852" y="3100241"/>
                    <a:ext cx="259185" cy="98237"/>
                    <a:chOff x="2493852" y="3100241"/>
                    <a:chExt cx="259185" cy="98237"/>
                  </a:xfrm>
                  <a:grpFill/>
                </p:grpSpPr>
                <p:sp>
                  <p:nvSpPr>
                    <p:cNvPr id="110" name="Google Shape;9466;p75">
                      <a:extLst>
                        <a:ext uri="{FF2B5EF4-FFF2-40B4-BE49-F238E27FC236}">
                          <a16:creationId xmlns:a16="http://schemas.microsoft.com/office/drawing/2014/main" id="{F4C058D8-2208-6A87-99D8-E58E0D1A95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0428" y="3106803"/>
                      <a:ext cx="246126" cy="851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064" h="18698" extrusionOk="0">
                          <a:moveTo>
                            <a:pt x="53821" y="0"/>
                          </a:moveTo>
                          <a:cubicBezTo>
                            <a:pt x="53686" y="0"/>
                            <a:pt x="53579" y="109"/>
                            <a:pt x="53579" y="242"/>
                          </a:cubicBezTo>
                          <a:lnTo>
                            <a:pt x="53579" y="5286"/>
                          </a:lnTo>
                          <a:cubicBezTo>
                            <a:pt x="53579" y="8576"/>
                            <a:pt x="50903" y="11250"/>
                            <a:pt x="47614" y="11250"/>
                          </a:cubicBezTo>
                          <a:lnTo>
                            <a:pt x="7205" y="11250"/>
                          </a:lnTo>
                          <a:cubicBezTo>
                            <a:pt x="3232" y="11250"/>
                            <a:pt x="0" y="14484"/>
                            <a:pt x="0" y="18456"/>
                          </a:cubicBezTo>
                          <a:cubicBezTo>
                            <a:pt x="0" y="18589"/>
                            <a:pt x="109" y="18698"/>
                            <a:pt x="242" y="18698"/>
                          </a:cubicBezTo>
                          <a:cubicBezTo>
                            <a:pt x="376" y="18698"/>
                            <a:pt x="485" y="18589"/>
                            <a:pt x="485" y="18456"/>
                          </a:cubicBezTo>
                          <a:cubicBezTo>
                            <a:pt x="485" y="14751"/>
                            <a:pt x="3499" y="11736"/>
                            <a:pt x="7202" y="11736"/>
                          </a:cubicBezTo>
                          <a:lnTo>
                            <a:pt x="47612" y="11736"/>
                          </a:lnTo>
                          <a:cubicBezTo>
                            <a:pt x="51169" y="11736"/>
                            <a:pt x="54063" y="8843"/>
                            <a:pt x="54063" y="5286"/>
                          </a:cubicBezTo>
                          <a:lnTo>
                            <a:pt x="54063" y="242"/>
                          </a:lnTo>
                          <a:cubicBezTo>
                            <a:pt x="54063" y="109"/>
                            <a:pt x="53955" y="0"/>
                            <a:pt x="5382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" name="Google Shape;9467;p75">
                      <a:extLst>
                        <a:ext uri="{FF2B5EF4-FFF2-40B4-BE49-F238E27FC236}">
                          <a16:creationId xmlns:a16="http://schemas.microsoft.com/office/drawing/2014/main" id="{99D84FD2-4929-2E8E-203C-50478397C8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3852" y="3183117"/>
                      <a:ext cx="15360" cy="153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74" h="3374" extrusionOk="0">
                          <a:moveTo>
                            <a:pt x="1687" y="0"/>
                          </a:moveTo>
                          <a:cubicBezTo>
                            <a:pt x="755" y="0"/>
                            <a:pt x="1" y="755"/>
                            <a:pt x="1" y="1687"/>
                          </a:cubicBezTo>
                          <a:cubicBezTo>
                            <a:pt x="1" y="2619"/>
                            <a:pt x="755" y="3373"/>
                            <a:pt x="1687" y="3373"/>
                          </a:cubicBezTo>
                          <a:cubicBezTo>
                            <a:pt x="2619" y="3373"/>
                            <a:pt x="3374" y="2619"/>
                            <a:pt x="3374" y="1687"/>
                          </a:cubicBezTo>
                          <a:cubicBezTo>
                            <a:pt x="3374" y="755"/>
                            <a:pt x="2619" y="0"/>
                            <a:pt x="168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" name="Google Shape;9468;p75">
                      <a:extLst>
                        <a:ext uri="{FF2B5EF4-FFF2-40B4-BE49-F238E27FC236}">
                          <a16:creationId xmlns:a16="http://schemas.microsoft.com/office/drawing/2014/main" id="{DC54209B-FB68-E532-8054-CE5B14115E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7686" y="3100241"/>
                      <a:ext cx="15351" cy="15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72" h="3373" extrusionOk="0">
                          <a:moveTo>
                            <a:pt x="1687" y="1"/>
                          </a:moveTo>
                          <a:cubicBezTo>
                            <a:pt x="755" y="1"/>
                            <a:pt x="1" y="754"/>
                            <a:pt x="1" y="1686"/>
                          </a:cubicBezTo>
                          <a:cubicBezTo>
                            <a:pt x="1" y="2618"/>
                            <a:pt x="755" y="3372"/>
                            <a:pt x="1687" y="3372"/>
                          </a:cubicBezTo>
                          <a:cubicBezTo>
                            <a:pt x="2619" y="3372"/>
                            <a:pt x="3372" y="2618"/>
                            <a:pt x="3372" y="1686"/>
                          </a:cubicBezTo>
                          <a:cubicBezTo>
                            <a:pt x="3372" y="754"/>
                            <a:pt x="2619" y="1"/>
                            <a:pt x="1687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08" name="Google Shape;9470;p75">
                    <a:extLst>
                      <a:ext uri="{FF2B5EF4-FFF2-40B4-BE49-F238E27FC236}">
                        <a16:creationId xmlns:a16="http://schemas.microsoft.com/office/drawing/2014/main" id="{30AF9825-A2A7-A322-7D3D-F751E30A161E}"/>
                      </a:ext>
                    </a:extLst>
                  </p:cNvPr>
                  <p:cNvSpPr/>
                  <p:nvPr/>
                </p:nvSpPr>
                <p:spPr>
                  <a:xfrm>
                    <a:off x="2389399" y="3215065"/>
                    <a:ext cx="224343" cy="182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9" h="39988" extrusionOk="0">
                        <a:moveTo>
                          <a:pt x="7997" y="0"/>
                        </a:moveTo>
                        <a:cubicBezTo>
                          <a:pt x="3580" y="0"/>
                          <a:pt x="0" y="3579"/>
                          <a:pt x="0" y="7995"/>
                        </a:cubicBezTo>
                        <a:lnTo>
                          <a:pt x="0" y="31993"/>
                        </a:lnTo>
                        <a:cubicBezTo>
                          <a:pt x="0" y="36409"/>
                          <a:pt x="3580" y="39988"/>
                          <a:pt x="7997" y="39988"/>
                        </a:cubicBezTo>
                        <a:lnTo>
                          <a:pt x="41282" y="39988"/>
                        </a:lnTo>
                        <a:cubicBezTo>
                          <a:pt x="45697" y="39988"/>
                          <a:pt x="49277" y="36409"/>
                          <a:pt x="49277" y="31993"/>
                        </a:cubicBezTo>
                        <a:lnTo>
                          <a:pt x="49277" y="7995"/>
                        </a:lnTo>
                        <a:cubicBezTo>
                          <a:pt x="49278" y="3579"/>
                          <a:pt x="45697" y="0"/>
                          <a:pt x="41282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tx1">
                        <a:lumMod val="8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 dirty="0">
                        <a:ln w="9525" cap="flat" cmpd="sng" algn="ctr">
                          <a:solidFill>
                            <a:srgbClr val="404040">
                              <a:alpha val="10000"/>
                            </a:srgbClr>
                          </a:solidFill>
                          <a:prstDash val="solid"/>
                          <a:round/>
                        </a:ln>
                        <a:solidFill>
                          <a:srgbClr val="EEEEEE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Roboto Mono Medium" panose="00000009000000000000" pitchFamily="49" charset="0"/>
                        <a:ea typeface="Roboto Mono Medium" panose="00000009000000000000" pitchFamily="49" charset="0"/>
                      </a:rPr>
                      <a:t>Bad Road Areas</a:t>
                    </a:r>
                    <a:endParaRPr sz="2400" dirty="0">
                      <a:ln w="9525" cap="flat" cmpd="sng" algn="ctr">
                        <a:solidFill>
                          <a:srgbClr val="404040">
                            <a:alpha val="10000"/>
                          </a:srgbClr>
                        </a:solidFill>
                        <a:prstDash val="solid"/>
                        <a:round/>
                      </a:ln>
                      <a:solidFill>
                        <a:srgbClr val="EEEEEE"/>
                      </a:solidFill>
                      <a:effectLst>
                        <a:outerShdw blurRad="9525" dist="25400" dir="14640000" algn="tl" rotWithShape="0">
                          <a:schemeClr val="bg1">
                            <a:alpha val="30000"/>
                          </a:schemeClr>
                        </a:outerShdw>
                      </a:effectLst>
                      <a:latin typeface="Roboto Mono Medium" panose="00000009000000000000" pitchFamily="49" charset="0"/>
                      <a:ea typeface="Roboto Mono Medium" panose="00000009000000000000" pitchFamily="49" charset="0"/>
                    </a:endParaRPr>
                  </a:p>
                </p:txBody>
              </p:sp>
            </p:grpSp>
            <p:grpSp>
              <p:nvGrpSpPr>
                <p:cNvPr id="98" name="Google Shape;9472;p75">
                  <a:extLst>
                    <a:ext uri="{FF2B5EF4-FFF2-40B4-BE49-F238E27FC236}">
                      <a16:creationId xmlns:a16="http://schemas.microsoft.com/office/drawing/2014/main" id="{161141AD-1A82-B67F-FF2B-2A8B3B4FC564}"/>
                    </a:ext>
                  </a:extLst>
                </p:cNvPr>
                <p:cNvGrpSpPr/>
                <p:nvPr/>
              </p:nvGrpSpPr>
              <p:grpSpPr>
                <a:xfrm>
                  <a:off x="2838475" y="3100241"/>
                  <a:ext cx="363720" cy="296869"/>
                  <a:chOff x="2838475" y="3100241"/>
                  <a:chExt cx="363720" cy="296869"/>
                </a:xfrm>
                <a:grpFill/>
              </p:grpSpPr>
              <p:grpSp>
                <p:nvGrpSpPr>
                  <p:cNvPr id="99" name="Google Shape;9473;p75">
                    <a:extLst>
                      <a:ext uri="{FF2B5EF4-FFF2-40B4-BE49-F238E27FC236}">
                        <a16:creationId xmlns:a16="http://schemas.microsoft.com/office/drawing/2014/main" id="{C76260E3-A3DA-ECA2-236D-21C3E7EAD5D3}"/>
                      </a:ext>
                    </a:extLst>
                  </p:cNvPr>
                  <p:cNvGrpSpPr/>
                  <p:nvPr/>
                </p:nvGrpSpPr>
                <p:grpSpPr>
                  <a:xfrm>
                    <a:off x="2838475" y="3100241"/>
                    <a:ext cx="259185" cy="98237"/>
                    <a:chOff x="2838475" y="3100241"/>
                    <a:chExt cx="259185" cy="98237"/>
                  </a:xfrm>
                  <a:grpFill/>
                </p:grpSpPr>
                <p:sp>
                  <p:nvSpPr>
                    <p:cNvPr id="103" name="Google Shape;9474;p75">
                      <a:extLst>
                        <a:ext uri="{FF2B5EF4-FFF2-40B4-BE49-F238E27FC236}">
                          <a16:creationId xmlns:a16="http://schemas.microsoft.com/office/drawing/2014/main" id="{CB7E96CC-1A2E-D751-FC88-8B5BFD4977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5042" y="3106803"/>
                      <a:ext cx="246131" cy="851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065" h="18698" extrusionOk="0">
                          <a:moveTo>
                            <a:pt x="242" y="0"/>
                          </a:moveTo>
                          <a:cubicBezTo>
                            <a:pt x="109" y="0"/>
                            <a:pt x="0" y="109"/>
                            <a:pt x="0" y="242"/>
                          </a:cubicBezTo>
                          <a:lnTo>
                            <a:pt x="0" y="5286"/>
                          </a:lnTo>
                          <a:cubicBezTo>
                            <a:pt x="0" y="8843"/>
                            <a:pt x="2895" y="11736"/>
                            <a:pt x="6451" y="11736"/>
                          </a:cubicBezTo>
                          <a:lnTo>
                            <a:pt x="46862" y="11736"/>
                          </a:lnTo>
                          <a:cubicBezTo>
                            <a:pt x="50567" y="11736"/>
                            <a:pt x="53580" y="14751"/>
                            <a:pt x="53580" y="18456"/>
                          </a:cubicBezTo>
                          <a:cubicBezTo>
                            <a:pt x="53580" y="18589"/>
                            <a:pt x="53689" y="18698"/>
                            <a:pt x="53822" y="18698"/>
                          </a:cubicBezTo>
                          <a:cubicBezTo>
                            <a:pt x="53957" y="18698"/>
                            <a:pt x="54064" y="18589"/>
                            <a:pt x="54063" y="18456"/>
                          </a:cubicBezTo>
                          <a:cubicBezTo>
                            <a:pt x="54063" y="14484"/>
                            <a:pt x="50831" y="11250"/>
                            <a:pt x="46858" y="11250"/>
                          </a:cubicBezTo>
                          <a:lnTo>
                            <a:pt x="6449" y="11250"/>
                          </a:lnTo>
                          <a:cubicBezTo>
                            <a:pt x="3160" y="11250"/>
                            <a:pt x="484" y="8576"/>
                            <a:pt x="484" y="5286"/>
                          </a:cubicBezTo>
                          <a:lnTo>
                            <a:pt x="484" y="242"/>
                          </a:lnTo>
                          <a:cubicBezTo>
                            <a:pt x="484" y="109"/>
                            <a:pt x="376" y="0"/>
                            <a:pt x="24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" name="Google Shape;9475;p75">
                      <a:extLst>
                        <a:ext uri="{FF2B5EF4-FFF2-40B4-BE49-F238E27FC236}">
                          <a16:creationId xmlns:a16="http://schemas.microsoft.com/office/drawing/2014/main" id="{F06675AD-F5BC-BD1F-1E78-7D6884D6A8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82301" y="3183117"/>
                      <a:ext cx="15360" cy="153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74" h="3374" extrusionOk="0">
                          <a:moveTo>
                            <a:pt x="1687" y="0"/>
                          </a:moveTo>
                          <a:cubicBezTo>
                            <a:pt x="755" y="0"/>
                            <a:pt x="0" y="755"/>
                            <a:pt x="0" y="1687"/>
                          </a:cubicBezTo>
                          <a:cubicBezTo>
                            <a:pt x="0" y="2619"/>
                            <a:pt x="755" y="3373"/>
                            <a:pt x="1687" y="3373"/>
                          </a:cubicBezTo>
                          <a:cubicBezTo>
                            <a:pt x="2619" y="3373"/>
                            <a:pt x="3373" y="2619"/>
                            <a:pt x="3373" y="1687"/>
                          </a:cubicBezTo>
                          <a:cubicBezTo>
                            <a:pt x="3373" y="755"/>
                            <a:pt x="2619" y="0"/>
                            <a:pt x="168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" name="Google Shape;9476;p75">
                      <a:extLst>
                        <a:ext uri="{FF2B5EF4-FFF2-40B4-BE49-F238E27FC236}">
                          <a16:creationId xmlns:a16="http://schemas.microsoft.com/office/drawing/2014/main" id="{F4001FB5-C30A-E618-237E-BD805E09A4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8475" y="3100241"/>
                      <a:ext cx="15351" cy="15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72" h="3373" extrusionOk="0">
                          <a:moveTo>
                            <a:pt x="1685" y="1"/>
                          </a:moveTo>
                          <a:cubicBezTo>
                            <a:pt x="753" y="1"/>
                            <a:pt x="0" y="754"/>
                            <a:pt x="0" y="1686"/>
                          </a:cubicBezTo>
                          <a:cubicBezTo>
                            <a:pt x="0" y="2618"/>
                            <a:pt x="753" y="3372"/>
                            <a:pt x="1685" y="3372"/>
                          </a:cubicBezTo>
                          <a:cubicBezTo>
                            <a:pt x="2617" y="3372"/>
                            <a:pt x="3372" y="2618"/>
                            <a:pt x="3372" y="1686"/>
                          </a:cubicBezTo>
                          <a:cubicBezTo>
                            <a:pt x="3372" y="754"/>
                            <a:pt x="2617" y="1"/>
                            <a:pt x="1685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01" name="Google Shape;9478;p75">
                    <a:extLst>
                      <a:ext uri="{FF2B5EF4-FFF2-40B4-BE49-F238E27FC236}">
                        <a16:creationId xmlns:a16="http://schemas.microsoft.com/office/drawing/2014/main" id="{89EA8D78-F7D3-1DA8-5721-36C54F72C21F}"/>
                      </a:ext>
                    </a:extLst>
                  </p:cNvPr>
                  <p:cNvSpPr/>
                  <p:nvPr/>
                </p:nvSpPr>
                <p:spPr>
                  <a:xfrm>
                    <a:off x="2977852" y="3215065"/>
                    <a:ext cx="224343" cy="182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9" h="39988" extrusionOk="0">
                        <a:moveTo>
                          <a:pt x="7995" y="0"/>
                        </a:moveTo>
                        <a:cubicBezTo>
                          <a:pt x="3580" y="0"/>
                          <a:pt x="0" y="3579"/>
                          <a:pt x="0" y="7995"/>
                        </a:cubicBezTo>
                        <a:lnTo>
                          <a:pt x="0" y="31993"/>
                        </a:lnTo>
                        <a:cubicBezTo>
                          <a:pt x="0" y="36409"/>
                          <a:pt x="3580" y="39988"/>
                          <a:pt x="7995" y="39988"/>
                        </a:cubicBezTo>
                        <a:lnTo>
                          <a:pt x="41282" y="39988"/>
                        </a:lnTo>
                        <a:cubicBezTo>
                          <a:pt x="45698" y="39988"/>
                          <a:pt x="49278" y="36409"/>
                          <a:pt x="49278" y="31993"/>
                        </a:cubicBezTo>
                        <a:lnTo>
                          <a:pt x="49278" y="7995"/>
                        </a:lnTo>
                        <a:cubicBezTo>
                          <a:pt x="49278" y="3579"/>
                          <a:pt x="45698" y="0"/>
                          <a:pt x="41282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tx1">
                        <a:lumMod val="85000"/>
                      </a:scheme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 dirty="0">
                        <a:ln w="9525" cap="flat" cmpd="sng" algn="ctr">
                          <a:solidFill>
                            <a:srgbClr val="404040">
                              <a:alpha val="10000"/>
                            </a:srgbClr>
                          </a:solidFill>
                          <a:prstDash val="solid"/>
                          <a:round/>
                        </a:ln>
                        <a:solidFill>
                          <a:srgbClr val="EEEEEE"/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Roboto Mono Medium" panose="00000009000000000000" pitchFamily="49" charset="0"/>
                        <a:ea typeface="Roboto Mono Medium" panose="00000009000000000000" pitchFamily="49" charset="0"/>
                      </a:rPr>
                      <a:t>Weather Conditions</a:t>
                    </a:r>
                    <a:endParaRPr sz="2400" dirty="0">
                      <a:ln w="9525" cap="flat" cmpd="sng" algn="ctr">
                        <a:solidFill>
                          <a:srgbClr val="404040">
                            <a:alpha val="10000"/>
                          </a:srgbClr>
                        </a:solidFill>
                        <a:prstDash val="solid"/>
                        <a:round/>
                      </a:ln>
                      <a:solidFill>
                        <a:srgbClr val="EEEEEE"/>
                      </a:solidFill>
                      <a:effectLst>
                        <a:outerShdw blurRad="9525" dist="25400" dir="14640000" algn="tl" rotWithShape="0">
                          <a:schemeClr val="bg1">
                            <a:alpha val="30000"/>
                          </a:schemeClr>
                        </a:outerShdw>
                      </a:effectLst>
                      <a:latin typeface="Roboto Mono Medium" panose="00000009000000000000" pitchFamily="49" charset="0"/>
                      <a:ea typeface="Roboto Mono Medium" panose="00000009000000000000" pitchFamily="49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2588455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414E-18 -4.03323E-17 L 0.77188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0.78906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0.77357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842402-CB4F-9052-1F77-C7AB1314E4EE}"/>
              </a:ext>
            </a:extLst>
          </p:cNvPr>
          <p:cNvSpPr txBox="1"/>
          <p:nvPr/>
        </p:nvSpPr>
        <p:spPr>
          <a:xfrm>
            <a:off x="3010431" y="1940828"/>
            <a:ext cx="87609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Non-functional requirements</a:t>
            </a:r>
            <a:endParaRPr lang="en-CM" sz="8000" dirty="0"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</p:txBody>
      </p:sp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563C2285-E3D9-AA65-C59F-1200D286AF96}"/>
              </a:ext>
            </a:extLst>
          </p:cNvPr>
          <p:cNvGrpSpPr/>
          <p:nvPr/>
        </p:nvGrpSpPr>
        <p:grpSpPr>
          <a:xfrm>
            <a:off x="-8351724" y="-9364"/>
            <a:ext cx="11140557" cy="6858000"/>
            <a:chOff x="1354724" y="-9364"/>
            <a:chExt cx="11140557" cy="6858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9971906-9FAE-FCF7-0187-0BA8ABCE5C21}"/>
                </a:ext>
              </a:extLst>
            </p:cNvPr>
            <p:cNvGrpSpPr/>
            <p:nvPr/>
          </p:nvGrpSpPr>
          <p:grpSpPr>
            <a:xfrm>
              <a:off x="1354724" y="-9364"/>
              <a:ext cx="11140557" cy="6858000"/>
              <a:chOff x="1570622" y="0"/>
              <a:chExt cx="11140557" cy="685800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EB40F90-3090-AB10-1ECB-5A8499399B38}"/>
                  </a:ext>
                </a:extLst>
              </p:cNvPr>
              <p:cNvGrpSpPr/>
              <p:nvPr/>
            </p:nvGrpSpPr>
            <p:grpSpPr>
              <a:xfrm>
                <a:off x="1570622" y="0"/>
                <a:ext cx="11140557" cy="6858000"/>
                <a:chOff x="-83126" y="99080"/>
                <a:chExt cx="11140557" cy="6858000"/>
              </a:xfrm>
              <a:solidFill>
                <a:srgbClr val="303030"/>
              </a:solidFill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A5E8275-5BDC-61CB-7BFF-69DA233241BE}"/>
                    </a:ext>
                  </a:extLst>
                </p:cNvPr>
                <p:cNvSpPr/>
                <p:nvPr/>
              </p:nvSpPr>
              <p:spPr>
                <a:xfrm>
                  <a:off x="-83126" y="99080"/>
                  <a:ext cx="10686473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M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528B88C-3A12-CF25-F412-D90D093906E3}"/>
                    </a:ext>
                  </a:extLst>
                </p:cNvPr>
                <p:cNvGrpSpPr/>
                <p:nvPr/>
              </p:nvGrpSpPr>
              <p:grpSpPr>
                <a:xfrm>
                  <a:off x="10503673" y="3020093"/>
                  <a:ext cx="553758" cy="830997"/>
                  <a:chOff x="10503673" y="3020093"/>
                  <a:chExt cx="553758" cy="830997"/>
                </a:xfrm>
                <a:grpFill/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AAC257BF-3E24-E554-7F9C-5BFA66424B4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392837" y="3162752"/>
                    <a:ext cx="757382" cy="535709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M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A98097C-3691-1D56-A9C8-EA8C8612AAF4}"/>
                      </a:ext>
                    </a:extLst>
                  </p:cNvPr>
                  <p:cNvSpPr txBox="1"/>
                  <p:nvPr/>
                </p:nvSpPr>
                <p:spPr>
                  <a:xfrm>
                    <a:off x="10521721" y="3020093"/>
                    <a:ext cx="535710" cy="830997"/>
                  </a:xfrm>
                  <a:prstGeom prst="rect">
                    <a:avLst/>
                  </a:prstGeom>
                  <a:grpFill/>
                  <a:effectLst>
                    <a:softEdge rad="1270000"/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800" dirty="0">
                        <a:solidFill>
                          <a:srgbClr val="CDC4A7"/>
                        </a:solidFill>
                        <a:latin typeface="DAGGERSQUARE" pitchFamily="50" charset="0"/>
                      </a:rPr>
                      <a:t>A</a:t>
                    </a:r>
                    <a:endParaRPr lang="en-CM" sz="4800" dirty="0">
                      <a:solidFill>
                        <a:srgbClr val="CDC4A7"/>
                      </a:solidFill>
                      <a:latin typeface="DAGGERSQUARE" pitchFamily="50" charset="0"/>
                    </a:endParaRPr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4E4316-C3BD-5FF0-364D-6D753DC1B877}"/>
                  </a:ext>
                </a:extLst>
              </p:cNvPr>
              <p:cNvSpPr txBox="1"/>
              <p:nvPr/>
            </p:nvSpPr>
            <p:spPr>
              <a:xfrm>
                <a:off x="6618159" y="3673423"/>
                <a:ext cx="34852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4000" dirty="0">
                    <a:latin typeface="Roboto Mono Medium" panose="00000009000000000000" pitchFamily="49" charset="0"/>
                    <a:ea typeface="Roboto Mono Medium" panose="00000009000000000000" pitchFamily="49" charset="0"/>
                  </a:rPr>
                  <a:t>Usability</a:t>
                </a:r>
                <a:endParaRPr lang="en-CM" sz="4000" dirty="0">
                  <a:latin typeface="Roboto Mono Medium" panose="00000009000000000000" pitchFamily="49" charset="0"/>
                  <a:ea typeface="Roboto Mono Medium" panose="00000009000000000000" pitchFamily="49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296609-2C84-EA55-F25C-3A072B369421}"/>
                  </a:ext>
                </a:extLst>
              </p:cNvPr>
              <p:cNvSpPr txBox="1"/>
              <p:nvPr/>
            </p:nvSpPr>
            <p:spPr>
              <a:xfrm>
                <a:off x="3170108" y="1627693"/>
                <a:ext cx="32010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4000" dirty="0">
                    <a:latin typeface="Roboto Mono Medium" panose="00000009000000000000" pitchFamily="49" charset="0"/>
                    <a:ea typeface="Roboto Mono Medium" panose="00000009000000000000" pitchFamily="49" charset="0"/>
                  </a:rPr>
                  <a:t>Accuracy</a:t>
                </a:r>
                <a:endParaRPr lang="en-CM" sz="4000" dirty="0">
                  <a:latin typeface="Roboto Mono Medium" panose="00000009000000000000" pitchFamily="49" charset="0"/>
                  <a:ea typeface="Roboto Mono Medium" panose="00000009000000000000" pitchFamily="49" charset="0"/>
                </a:endParaRPr>
              </a:p>
            </p:txBody>
          </p:sp>
          <p:sp>
            <p:nvSpPr>
              <p:cNvPr id="3" name="TextBox 28">
                <a:extLst>
                  <a:ext uri="{FF2B5EF4-FFF2-40B4-BE49-F238E27FC236}">
                    <a16:creationId xmlns:a16="http://schemas.microsoft.com/office/drawing/2014/main" id="{CF3A8378-2CD6-DB67-BD18-4F474EC02CEC}"/>
                  </a:ext>
                </a:extLst>
              </p:cNvPr>
              <p:cNvSpPr txBox="1"/>
              <p:nvPr/>
            </p:nvSpPr>
            <p:spPr>
              <a:xfrm>
                <a:off x="3170109" y="5531786"/>
                <a:ext cx="473329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4000" dirty="0">
                    <a:latin typeface="Roboto Mono Medium" panose="00000009000000000000" pitchFamily="49" charset="0"/>
                    <a:ea typeface="Roboto Mono Medium" panose="00000009000000000000" pitchFamily="49" charset="0"/>
                  </a:rPr>
                  <a:t>Compatibility</a:t>
                </a:r>
                <a:endParaRPr lang="en-CM" sz="4000" dirty="0">
                  <a:latin typeface="Roboto Mono Medium" panose="00000009000000000000" pitchFamily="49" charset="0"/>
                  <a:ea typeface="Roboto Mono Medium" panose="00000009000000000000" pitchFamily="49" charset="0"/>
                </a:endParaRPr>
              </a:p>
            </p:txBody>
          </p:sp>
        </p:grpSp>
        <p:sp>
          <p:nvSpPr>
            <p:cNvPr id="91" name="Google Shape;11462;p81">
              <a:extLst>
                <a:ext uri="{FF2B5EF4-FFF2-40B4-BE49-F238E27FC236}">
                  <a16:creationId xmlns:a16="http://schemas.microsoft.com/office/drawing/2014/main" id="{18E89E24-DF4C-1A06-F73F-D5422A529B59}"/>
                </a:ext>
              </a:extLst>
            </p:cNvPr>
            <p:cNvSpPr/>
            <p:nvPr/>
          </p:nvSpPr>
          <p:spPr>
            <a:xfrm>
              <a:off x="8465365" y="970029"/>
              <a:ext cx="1804211" cy="1796253"/>
            </a:xfrm>
            <a:custGeom>
              <a:avLst/>
              <a:gdLst/>
              <a:ahLst/>
              <a:cxnLst/>
              <a:rect l="l" t="t" r="r" b="b"/>
              <a:pathLst>
                <a:path w="11693" h="11693" extrusionOk="0">
                  <a:moveTo>
                    <a:pt x="10252" y="584"/>
                  </a:moveTo>
                  <a:lnTo>
                    <a:pt x="10252" y="1263"/>
                  </a:lnTo>
                  <a:cubicBezTo>
                    <a:pt x="10252" y="1358"/>
                    <a:pt x="10323" y="1429"/>
                    <a:pt x="10406" y="1429"/>
                  </a:cubicBezTo>
                  <a:lnTo>
                    <a:pt x="11097" y="1429"/>
                  </a:lnTo>
                  <a:lnTo>
                    <a:pt x="9609" y="2918"/>
                  </a:lnTo>
                  <a:lnTo>
                    <a:pt x="9001" y="2918"/>
                  </a:lnTo>
                  <a:lnTo>
                    <a:pt x="9978" y="1941"/>
                  </a:lnTo>
                  <a:cubicBezTo>
                    <a:pt x="10037" y="1882"/>
                    <a:pt x="10037" y="1751"/>
                    <a:pt x="9978" y="1691"/>
                  </a:cubicBezTo>
                  <a:cubicBezTo>
                    <a:pt x="9948" y="1667"/>
                    <a:pt x="9903" y="1656"/>
                    <a:pt x="9859" y="1656"/>
                  </a:cubicBezTo>
                  <a:cubicBezTo>
                    <a:pt x="9814" y="1656"/>
                    <a:pt x="9769" y="1667"/>
                    <a:pt x="9740" y="1691"/>
                  </a:cubicBezTo>
                  <a:lnTo>
                    <a:pt x="8763" y="2679"/>
                  </a:lnTo>
                  <a:lnTo>
                    <a:pt x="8763" y="2072"/>
                  </a:lnTo>
                  <a:lnTo>
                    <a:pt x="10252" y="584"/>
                  </a:lnTo>
                  <a:close/>
                  <a:moveTo>
                    <a:pt x="4739" y="2537"/>
                  </a:moveTo>
                  <a:cubicBezTo>
                    <a:pt x="5894" y="2537"/>
                    <a:pt x="6942" y="2977"/>
                    <a:pt x="7739" y="3703"/>
                  </a:cubicBezTo>
                  <a:lnTo>
                    <a:pt x="4620" y="6811"/>
                  </a:lnTo>
                  <a:cubicBezTo>
                    <a:pt x="4560" y="6870"/>
                    <a:pt x="4560" y="7001"/>
                    <a:pt x="4620" y="7049"/>
                  </a:cubicBezTo>
                  <a:cubicBezTo>
                    <a:pt x="4656" y="7085"/>
                    <a:pt x="4703" y="7097"/>
                    <a:pt x="4739" y="7097"/>
                  </a:cubicBezTo>
                  <a:cubicBezTo>
                    <a:pt x="4787" y="7097"/>
                    <a:pt x="4834" y="7085"/>
                    <a:pt x="4858" y="7049"/>
                  </a:cubicBezTo>
                  <a:lnTo>
                    <a:pt x="5632" y="6275"/>
                  </a:lnTo>
                  <a:cubicBezTo>
                    <a:pt x="5775" y="6478"/>
                    <a:pt x="5846" y="6692"/>
                    <a:pt x="5846" y="6930"/>
                  </a:cubicBezTo>
                  <a:cubicBezTo>
                    <a:pt x="5846" y="7549"/>
                    <a:pt x="5358" y="8037"/>
                    <a:pt x="4739" y="8037"/>
                  </a:cubicBezTo>
                  <a:cubicBezTo>
                    <a:pt x="4132" y="8037"/>
                    <a:pt x="3644" y="7549"/>
                    <a:pt x="3644" y="6930"/>
                  </a:cubicBezTo>
                  <a:cubicBezTo>
                    <a:pt x="3644" y="6323"/>
                    <a:pt x="4132" y="5835"/>
                    <a:pt x="4739" y="5835"/>
                  </a:cubicBezTo>
                  <a:cubicBezTo>
                    <a:pt x="4822" y="5835"/>
                    <a:pt x="4882" y="5835"/>
                    <a:pt x="4953" y="5847"/>
                  </a:cubicBezTo>
                  <a:cubicBezTo>
                    <a:pt x="4962" y="5848"/>
                    <a:pt x="4970" y="5848"/>
                    <a:pt x="4979" y="5848"/>
                  </a:cubicBezTo>
                  <a:cubicBezTo>
                    <a:pt x="5055" y="5848"/>
                    <a:pt x="5133" y="5801"/>
                    <a:pt x="5144" y="5716"/>
                  </a:cubicBezTo>
                  <a:cubicBezTo>
                    <a:pt x="5156" y="5620"/>
                    <a:pt x="5096" y="5537"/>
                    <a:pt x="5013" y="5525"/>
                  </a:cubicBezTo>
                  <a:cubicBezTo>
                    <a:pt x="4918" y="5513"/>
                    <a:pt x="4834" y="5489"/>
                    <a:pt x="4739" y="5489"/>
                  </a:cubicBezTo>
                  <a:cubicBezTo>
                    <a:pt x="3941" y="5489"/>
                    <a:pt x="3298" y="6144"/>
                    <a:pt x="3298" y="6942"/>
                  </a:cubicBezTo>
                  <a:cubicBezTo>
                    <a:pt x="3298" y="7740"/>
                    <a:pt x="3953" y="8383"/>
                    <a:pt x="4739" y="8383"/>
                  </a:cubicBezTo>
                  <a:cubicBezTo>
                    <a:pt x="5549" y="8383"/>
                    <a:pt x="6192" y="7728"/>
                    <a:pt x="6192" y="6942"/>
                  </a:cubicBezTo>
                  <a:cubicBezTo>
                    <a:pt x="6192" y="6609"/>
                    <a:pt x="6084" y="6299"/>
                    <a:pt x="5870" y="6049"/>
                  </a:cubicBezTo>
                  <a:lnTo>
                    <a:pt x="6406" y="5513"/>
                  </a:lnTo>
                  <a:cubicBezTo>
                    <a:pt x="6751" y="5906"/>
                    <a:pt x="6942" y="6418"/>
                    <a:pt x="6942" y="6942"/>
                  </a:cubicBezTo>
                  <a:cubicBezTo>
                    <a:pt x="6942" y="8156"/>
                    <a:pt x="5965" y="9133"/>
                    <a:pt x="4739" y="9133"/>
                  </a:cubicBezTo>
                  <a:cubicBezTo>
                    <a:pt x="3525" y="9133"/>
                    <a:pt x="2536" y="8156"/>
                    <a:pt x="2536" y="6942"/>
                  </a:cubicBezTo>
                  <a:cubicBezTo>
                    <a:pt x="2536" y="5716"/>
                    <a:pt x="3525" y="4739"/>
                    <a:pt x="4739" y="4739"/>
                  </a:cubicBezTo>
                  <a:cubicBezTo>
                    <a:pt x="5120" y="4739"/>
                    <a:pt x="5477" y="4823"/>
                    <a:pt x="5787" y="5001"/>
                  </a:cubicBezTo>
                  <a:cubicBezTo>
                    <a:pt x="5812" y="5016"/>
                    <a:pt x="5840" y="5022"/>
                    <a:pt x="5868" y="5022"/>
                  </a:cubicBezTo>
                  <a:cubicBezTo>
                    <a:pt x="5930" y="5022"/>
                    <a:pt x="5992" y="4988"/>
                    <a:pt x="6025" y="4930"/>
                  </a:cubicBezTo>
                  <a:cubicBezTo>
                    <a:pt x="6073" y="4834"/>
                    <a:pt x="6037" y="4739"/>
                    <a:pt x="5953" y="4692"/>
                  </a:cubicBezTo>
                  <a:cubicBezTo>
                    <a:pt x="5572" y="4501"/>
                    <a:pt x="5156" y="4370"/>
                    <a:pt x="4739" y="4370"/>
                  </a:cubicBezTo>
                  <a:cubicBezTo>
                    <a:pt x="3346" y="4370"/>
                    <a:pt x="2203" y="5525"/>
                    <a:pt x="2203" y="6918"/>
                  </a:cubicBezTo>
                  <a:cubicBezTo>
                    <a:pt x="2203" y="8323"/>
                    <a:pt x="3346" y="9466"/>
                    <a:pt x="4739" y="9466"/>
                  </a:cubicBezTo>
                  <a:cubicBezTo>
                    <a:pt x="6144" y="9466"/>
                    <a:pt x="7287" y="8323"/>
                    <a:pt x="7287" y="6918"/>
                  </a:cubicBezTo>
                  <a:cubicBezTo>
                    <a:pt x="7287" y="6299"/>
                    <a:pt x="7061" y="5716"/>
                    <a:pt x="6668" y="5239"/>
                  </a:cubicBezTo>
                  <a:lnTo>
                    <a:pt x="7204" y="4704"/>
                  </a:lnTo>
                  <a:cubicBezTo>
                    <a:pt x="7751" y="5311"/>
                    <a:pt x="8049" y="6085"/>
                    <a:pt x="8049" y="6918"/>
                  </a:cubicBezTo>
                  <a:cubicBezTo>
                    <a:pt x="8049" y="8740"/>
                    <a:pt x="6561" y="10228"/>
                    <a:pt x="4739" y="10228"/>
                  </a:cubicBezTo>
                  <a:cubicBezTo>
                    <a:pt x="2929" y="10228"/>
                    <a:pt x="1441" y="8740"/>
                    <a:pt x="1441" y="6918"/>
                  </a:cubicBezTo>
                  <a:cubicBezTo>
                    <a:pt x="1441" y="5108"/>
                    <a:pt x="2929" y="3620"/>
                    <a:pt x="4739" y="3620"/>
                  </a:cubicBezTo>
                  <a:cubicBezTo>
                    <a:pt x="5382" y="3620"/>
                    <a:pt x="5989" y="3799"/>
                    <a:pt x="6525" y="4132"/>
                  </a:cubicBezTo>
                  <a:cubicBezTo>
                    <a:pt x="6558" y="4151"/>
                    <a:pt x="6594" y="4161"/>
                    <a:pt x="6628" y="4161"/>
                  </a:cubicBezTo>
                  <a:cubicBezTo>
                    <a:pt x="6679" y="4161"/>
                    <a:pt x="6727" y="4139"/>
                    <a:pt x="6763" y="4096"/>
                  </a:cubicBezTo>
                  <a:cubicBezTo>
                    <a:pt x="6811" y="4025"/>
                    <a:pt x="6799" y="3918"/>
                    <a:pt x="6727" y="3858"/>
                  </a:cubicBezTo>
                  <a:cubicBezTo>
                    <a:pt x="6144" y="3477"/>
                    <a:pt x="5453" y="3275"/>
                    <a:pt x="4763" y="3275"/>
                  </a:cubicBezTo>
                  <a:cubicBezTo>
                    <a:pt x="2751" y="3275"/>
                    <a:pt x="1108" y="4918"/>
                    <a:pt x="1108" y="6918"/>
                  </a:cubicBezTo>
                  <a:cubicBezTo>
                    <a:pt x="1108" y="8930"/>
                    <a:pt x="2751" y="10573"/>
                    <a:pt x="4763" y="10573"/>
                  </a:cubicBezTo>
                  <a:cubicBezTo>
                    <a:pt x="6763" y="10573"/>
                    <a:pt x="8406" y="8930"/>
                    <a:pt x="8406" y="6918"/>
                  </a:cubicBezTo>
                  <a:cubicBezTo>
                    <a:pt x="8406" y="6013"/>
                    <a:pt x="8061" y="5132"/>
                    <a:pt x="7454" y="4465"/>
                  </a:cubicBezTo>
                  <a:lnTo>
                    <a:pt x="7989" y="3930"/>
                  </a:lnTo>
                  <a:cubicBezTo>
                    <a:pt x="8704" y="4739"/>
                    <a:pt x="9144" y="5775"/>
                    <a:pt x="9144" y="6942"/>
                  </a:cubicBezTo>
                  <a:cubicBezTo>
                    <a:pt x="9144" y="9359"/>
                    <a:pt x="7168" y="11347"/>
                    <a:pt x="4739" y="11347"/>
                  </a:cubicBezTo>
                  <a:cubicBezTo>
                    <a:pt x="2322" y="11347"/>
                    <a:pt x="334" y="9359"/>
                    <a:pt x="334" y="6942"/>
                  </a:cubicBezTo>
                  <a:cubicBezTo>
                    <a:pt x="334" y="4513"/>
                    <a:pt x="2322" y="2537"/>
                    <a:pt x="4739" y="2537"/>
                  </a:cubicBezTo>
                  <a:close/>
                  <a:moveTo>
                    <a:pt x="10403" y="1"/>
                  </a:moveTo>
                  <a:cubicBezTo>
                    <a:pt x="10360" y="1"/>
                    <a:pt x="10315" y="16"/>
                    <a:pt x="10275" y="48"/>
                  </a:cubicBezTo>
                  <a:lnTo>
                    <a:pt x="8466" y="1882"/>
                  </a:lnTo>
                  <a:cubicBezTo>
                    <a:pt x="8430" y="1906"/>
                    <a:pt x="8418" y="1953"/>
                    <a:pt x="8418" y="1989"/>
                  </a:cubicBezTo>
                  <a:lnTo>
                    <a:pt x="8418" y="3025"/>
                  </a:lnTo>
                  <a:lnTo>
                    <a:pt x="7978" y="3465"/>
                  </a:lnTo>
                  <a:cubicBezTo>
                    <a:pt x="7120" y="2679"/>
                    <a:pt x="5989" y="2203"/>
                    <a:pt x="4739" y="2203"/>
                  </a:cubicBezTo>
                  <a:cubicBezTo>
                    <a:pt x="2120" y="2203"/>
                    <a:pt x="0" y="4334"/>
                    <a:pt x="0" y="6954"/>
                  </a:cubicBezTo>
                  <a:cubicBezTo>
                    <a:pt x="0" y="9573"/>
                    <a:pt x="2120" y="11692"/>
                    <a:pt x="4739" y="11692"/>
                  </a:cubicBezTo>
                  <a:cubicBezTo>
                    <a:pt x="7358" y="11692"/>
                    <a:pt x="9490" y="9573"/>
                    <a:pt x="9490" y="6954"/>
                  </a:cubicBezTo>
                  <a:cubicBezTo>
                    <a:pt x="9490" y="5704"/>
                    <a:pt x="9013" y="4573"/>
                    <a:pt x="8228" y="3715"/>
                  </a:cubicBezTo>
                  <a:lnTo>
                    <a:pt x="8668" y="3275"/>
                  </a:lnTo>
                  <a:lnTo>
                    <a:pt x="9704" y="3275"/>
                  </a:lnTo>
                  <a:cubicBezTo>
                    <a:pt x="9740" y="3275"/>
                    <a:pt x="9787" y="3263"/>
                    <a:pt x="9823" y="3227"/>
                  </a:cubicBezTo>
                  <a:lnTo>
                    <a:pt x="11645" y="1394"/>
                  </a:lnTo>
                  <a:cubicBezTo>
                    <a:pt x="11680" y="1346"/>
                    <a:pt x="11692" y="1263"/>
                    <a:pt x="11668" y="1203"/>
                  </a:cubicBezTo>
                  <a:cubicBezTo>
                    <a:pt x="11633" y="1144"/>
                    <a:pt x="11573" y="1096"/>
                    <a:pt x="11502" y="1096"/>
                  </a:cubicBezTo>
                  <a:lnTo>
                    <a:pt x="10573" y="1096"/>
                  </a:lnTo>
                  <a:lnTo>
                    <a:pt x="10573" y="179"/>
                  </a:lnTo>
                  <a:cubicBezTo>
                    <a:pt x="10573" y="108"/>
                    <a:pt x="10537" y="48"/>
                    <a:pt x="10466" y="12"/>
                  </a:cubicBezTo>
                  <a:cubicBezTo>
                    <a:pt x="10446" y="5"/>
                    <a:pt x="10425" y="1"/>
                    <a:pt x="10403" y="1"/>
                  </a:cubicBez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8" name="Google Shape;11268;p81">
              <a:extLst>
                <a:ext uri="{FF2B5EF4-FFF2-40B4-BE49-F238E27FC236}">
                  <a16:creationId xmlns:a16="http://schemas.microsoft.com/office/drawing/2014/main" id="{032D6F49-8859-0C97-40F0-21392EEB26F6}"/>
                </a:ext>
              </a:extLst>
            </p:cNvPr>
            <p:cNvGrpSpPr/>
            <p:nvPr/>
          </p:nvGrpSpPr>
          <p:grpSpPr>
            <a:xfrm>
              <a:off x="3844577" y="3069930"/>
              <a:ext cx="1830955" cy="1796254"/>
              <a:chOff x="1308631" y="1507830"/>
              <a:chExt cx="350166" cy="350198"/>
            </a:xfrm>
            <a:solidFill>
              <a:schemeClr val="tx1">
                <a:lumMod val="85000"/>
              </a:schemeClr>
            </a:solidFill>
          </p:grpSpPr>
          <p:sp>
            <p:nvSpPr>
              <p:cNvPr id="99" name="Google Shape;11269;p81">
                <a:extLst>
                  <a:ext uri="{FF2B5EF4-FFF2-40B4-BE49-F238E27FC236}">
                    <a16:creationId xmlns:a16="http://schemas.microsoft.com/office/drawing/2014/main" id="{0ADA7053-BDAD-ED56-FD64-3916CF07143C}"/>
                  </a:ext>
                </a:extLst>
              </p:cNvPr>
              <p:cNvSpPr/>
              <p:nvPr/>
            </p:nvSpPr>
            <p:spPr>
              <a:xfrm>
                <a:off x="1308631" y="1507830"/>
                <a:ext cx="350166" cy="350198"/>
              </a:xfrm>
              <a:custGeom>
                <a:avLst/>
                <a:gdLst/>
                <a:ahLst/>
                <a:cxnLst/>
                <a:rect l="l" t="t" r="r" b="b"/>
                <a:pathLst>
                  <a:path w="11002" h="11003" extrusionOk="0">
                    <a:moveTo>
                      <a:pt x="6192" y="310"/>
                    </a:moveTo>
                    <a:cubicBezTo>
                      <a:pt x="6192" y="310"/>
                      <a:pt x="6204" y="310"/>
                      <a:pt x="6204" y="334"/>
                    </a:cubicBezTo>
                    <a:lnTo>
                      <a:pt x="6204" y="787"/>
                    </a:lnTo>
                    <a:cubicBezTo>
                      <a:pt x="6204" y="953"/>
                      <a:pt x="6311" y="1084"/>
                      <a:pt x="6477" y="1120"/>
                    </a:cubicBezTo>
                    <a:cubicBezTo>
                      <a:pt x="6989" y="1239"/>
                      <a:pt x="7489" y="1429"/>
                      <a:pt x="7930" y="1715"/>
                    </a:cubicBezTo>
                    <a:cubicBezTo>
                      <a:pt x="7986" y="1751"/>
                      <a:pt x="8048" y="1769"/>
                      <a:pt x="8110" y="1769"/>
                    </a:cubicBezTo>
                    <a:cubicBezTo>
                      <a:pt x="8194" y="1769"/>
                      <a:pt x="8278" y="1736"/>
                      <a:pt x="8347" y="1668"/>
                    </a:cubicBezTo>
                    <a:lnTo>
                      <a:pt x="8680" y="1346"/>
                    </a:lnTo>
                    <a:lnTo>
                      <a:pt x="8692" y="1346"/>
                    </a:lnTo>
                    <a:lnTo>
                      <a:pt x="9656" y="2311"/>
                    </a:lnTo>
                    <a:lnTo>
                      <a:pt x="9656" y="2322"/>
                    </a:lnTo>
                    <a:lnTo>
                      <a:pt x="9335" y="2656"/>
                    </a:lnTo>
                    <a:cubicBezTo>
                      <a:pt x="9228" y="2751"/>
                      <a:pt x="9192" y="2930"/>
                      <a:pt x="9287" y="3073"/>
                    </a:cubicBezTo>
                    <a:cubicBezTo>
                      <a:pt x="9573" y="3513"/>
                      <a:pt x="9775" y="4001"/>
                      <a:pt x="9883" y="4525"/>
                    </a:cubicBezTo>
                    <a:cubicBezTo>
                      <a:pt x="9906" y="4680"/>
                      <a:pt x="10049" y="4799"/>
                      <a:pt x="10204" y="4799"/>
                    </a:cubicBezTo>
                    <a:lnTo>
                      <a:pt x="10668" y="4799"/>
                    </a:lnTo>
                    <a:cubicBezTo>
                      <a:pt x="10668" y="4799"/>
                      <a:pt x="10680" y="4799"/>
                      <a:pt x="10680" y="4811"/>
                    </a:cubicBezTo>
                    <a:lnTo>
                      <a:pt x="10657" y="6216"/>
                    </a:lnTo>
                    <a:lnTo>
                      <a:pt x="10192" y="6216"/>
                    </a:lnTo>
                    <a:cubicBezTo>
                      <a:pt x="10026" y="6216"/>
                      <a:pt x="9895" y="6311"/>
                      <a:pt x="9871" y="6478"/>
                    </a:cubicBezTo>
                    <a:cubicBezTo>
                      <a:pt x="9752" y="7002"/>
                      <a:pt x="9549" y="7490"/>
                      <a:pt x="9275" y="7942"/>
                    </a:cubicBezTo>
                    <a:cubicBezTo>
                      <a:pt x="9180" y="8073"/>
                      <a:pt x="9192" y="8240"/>
                      <a:pt x="9311" y="8359"/>
                    </a:cubicBezTo>
                    <a:lnTo>
                      <a:pt x="9645" y="8680"/>
                    </a:lnTo>
                    <a:lnTo>
                      <a:pt x="9645" y="8692"/>
                    </a:lnTo>
                    <a:lnTo>
                      <a:pt x="8680" y="9669"/>
                    </a:lnTo>
                    <a:lnTo>
                      <a:pt x="8656" y="9669"/>
                    </a:lnTo>
                    <a:lnTo>
                      <a:pt x="8335" y="9335"/>
                    </a:lnTo>
                    <a:cubicBezTo>
                      <a:pt x="8271" y="9272"/>
                      <a:pt x="8183" y="9237"/>
                      <a:pt x="8094" y="9237"/>
                    </a:cubicBezTo>
                    <a:cubicBezTo>
                      <a:pt x="8033" y="9237"/>
                      <a:pt x="7971" y="9254"/>
                      <a:pt x="7918" y="9288"/>
                    </a:cubicBezTo>
                    <a:cubicBezTo>
                      <a:pt x="7466" y="9573"/>
                      <a:pt x="6978" y="9788"/>
                      <a:pt x="6454" y="9883"/>
                    </a:cubicBezTo>
                    <a:cubicBezTo>
                      <a:pt x="6311" y="9919"/>
                      <a:pt x="6192" y="10050"/>
                      <a:pt x="6192" y="10216"/>
                    </a:cubicBezTo>
                    <a:lnTo>
                      <a:pt x="6192" y="10681"/>
                    </a:lnTo>
                    <a:cubicBezTo>
                      <a:pt x="6192" y="10681"/>
                      <a:pt x="6192" y="10693"/>
                      <a:pt x="6168" y="10693"/>
                    </a:cubicBezTo>
                    <a:lnTo>
                      <a:pt x="4811" y="10693"/>
                    </a:lnTo>
                    <a:cubicBezTo>
                      <a:pt x="4811" y="10693"/>
                      <a:pt x="4787" y="10693"/>
                      <a:pt x="4787" y="10681"/>
                    </a:cubicBezTo>
                    <a:lnTo>
                      <a:pt x="4787" y="10216"/>
                    </a:lnTo>
                    <a:cubicBezTo>
                      <a:pt x="4787" y="10050"/>
                      <a:pt x="4692" y="9919"/>
                      <a:pt x="4525" y="9883"/>
                    </a:cubicBezTo>
                    <a:cubicBezTo>
                      <a:pt x="4001" y="9764"/>
                      <a:pt x="3513" y="9573"/>
                      <a:pt x="3060" y="9288"/>
                    </a:cubicBezTo>
                    <a:cubicBezTo>
                      <a:pt x="3001" y="9264"/>
                      <a:pt x="2941" y="9228"/>
                      <a:pt x="2882" y="9228"/>
                    </a:cubicBezTo>
                    <a:cubicBezTo>
                      <a:pt x="2798" y="9228"/>
                      <a:pt x="2715" y="9264"/>
                      <a:pt x="2644" y="9335"/>
                    </a:cubicBezTo>
                    <a:lnTo>
                      <a:pt x="2322" y="9669"/>
                    </a:lnTo>
                    <a:lnTo>
                      <a:pt x="2298" y="9669"/>
                    </a:lnTo>
                    <a:lnTo>
                      <a:pt x="1334" y="8692"/>
                    </a:lnTo>
                    <a:lnTo>
                      <a:pt x="1334" y="8680"/>
                    </a:lnTo>
                    <a:lnTo>
                      <a:pt x="1667" y="8359"/>
                    </a:lnTo>
                    <a:cubicBezTo>
                      <a:pt x="1763" y="8252"/>
                      <a:pt x="1798" y="8073"/>
                      <a:pt x="1703" y="7942"/>
                    </a:cubicBezTo>
                    <a:cubicBezTo>
                      <a:pt x="1429" y="7490"/>
                      <a:pt x="1215" y="7002"/>
                      <a:pt x="1108" y="6478"/>
                    </a:cubicBezTo>
                    <a:cubicBezTo>
                      <a:pt x="1084" y="6335"/>
                      <a:pt x="953" y="6216"/>
                      <a:pt x="786" y="6216"/>
                    </a:cubicBezTo>
                    <a:lnTo>
                      <a:pt x="322" y="6216"/>
                    </a:lnTo>
                    <a:cubicBezTo>
                      <a:pt x="322" y="6216"/>
                      <a:pt x="310" y="6216"/>
                      <a:pt x="310" y="6192"/>
                    </a:cubicBezTo>
                    <a:lnTo>
                      <a:pt x="310" y="4811"/>
                    </a:lnTo>
                    <a:cubicBezTo>
                      <a:pt x="310" y="4811"/>
                      <a:pt x="310" y="4799"/>
                      <a:pt x="322" y="4799"/>
                    </a:cubicBezTo>
                    <a:lnTo>
                      <a:pt x="786" y="4799"/>
                    </a:lnTo>
                    <a:cubicBezTo>
                      <a:pt x="953" y="4799"/>
                      <a:pt x="1084" y="4692"/>
                      <a:pt x="1108" y="4525"/>
                    </a:cubicBezTo>
                    <a:cubicBezTo>
                      <a:pt x="1227" y="4001"/>
                      <a:pt x="1429" y="3513"/>
                      <a:pt x="1703" y="3073"/>
                    </a:cubicBezTo>
                    <a:cubicBezTo>
                      <a:pt x="1798" y="2930"/>
                      <a:pt x="1786" y="2775"/>
                      <a:pt x="1667" y="2656"/>
                    </a:cubicBezTo>
                    <a:lnTo>
                      <a:pt x="1334" y="2322"/>
                    </a:lnTo>
                    <a:lnTo>
                      <a:pt x="1334" y="2311"/>
                    </a:lnTo>
                    <a:lnTo>
                      <a:pt x="2298" y="1346"/>
                    </a:lnTo>
                    <a:lnTo>
                      <a:pt x="2322" y="1346"/>
                    </a:lnTo>
                    <a:lnTo>
                      <a:pt x="2644" y="1668"/>
                    </a:lnTo>
                    <a:cubicBezTo>
                      <a:pt x="2707" y="1731"/>
                      <a:pt x="2796" y="1765"/>
                      <a:pt x="2885" y="1765"/>
                    </a:cubicBezTo>
                    <a:cubicBezTo>
                      <a:pt x="2946" y="1765"/>
                      <a:pt x="3007" y="1749"/>
                      <a:pt x="3060" y="1715"/>
                    </a:cubicBezTo>
                    <a:cubicBezTo>
                      <a:pt x="3513" y="1429"/>
                      <a:pt x="4001" y="1227"/>
                      <a:pt x="4525" y="1120"/>
                    </a:cubicBezTo>
                    <a:cubicBezTo>
                      <a:pt x="4668" y="1084"/>
                      <a:pt x="4787" y="953"/>
                      <a:pt x="4787" y="787"/>
                    </a:cubicBezTo>
                    <a:lnTo>
                      <a:pt x="4787" y="334"/>
                    </a:lnTo>
                    <a:cubicBezTo>
                      <a:pt x="4787" y="334"/>
                      <a:pt x="4787" y="310"/>
                      <a:pt x="4811" y="310"/>
                    </a:cubicBezTo>
                    <a:close/>
                    <a:moveTo>
                      <a:pt x="4811" y="1"/>
                    </a:moveTo>
                    <a:cubicBezTo>
                      <a:pt x="4632" y="1"/>
                      <a:pt x="4477" y="156"/>
                      <a:pt x="4477" y="334"/>
                    </a:cubicBezTo>
                    <a:lnTo>
                      <a:pt x="4477" y="798"/>
                    </a:lnTo>
                    <a:cubicBezTo>
                      <a:pt x="4477" y="798"/>
                      <a:pt x="4477" y="810"/>
                      <a:pt x="4465" y="810"/>
                    </a:cubicBezTo>
                    <a:cubicBezTo>
                      <a:pt x="3918" y="929"/>
                      <a:pt x="3370" y="1156"/>
                      <a:pt x="2906" y="1453"/>
                    </a:cubicBezTo>
                    <a:lnTo>
                      <a:pt x="2882" y="1453"/>
                    </a:lnTo>
                    <a:lnTo>
                      <a:pt x="2560" y="1120"/>
                    </a:lnTo>
                    <a:cubicBezTo>
                      <a:pt x="2495" y="1054"/>
                      <a:pt x="2408" y="1022"/>
                      <a:pt x="2322" y="1022"/>
                    </a:cubicBezTo>
                    <a:cubicBezTo>
                      <a:pt x="2236" y="1022"/>
                      <a:pt x="2150" y="1054"/>
                      <a:pt x="2084" y="1120"/>
                    </a:cubicBezTo>
                    <a:lnTo>
                      <a:pt x="1120" y="2084"/>
                    </a:lnTo>
                    <a:cubicBezTo>
                      <a:pt x="977" y="2215"/>
                      <a:pt x="977" y="2430"/>
                      <a:pt x="1120" y="2561"/>
                    </a:cubicBezTo>
                    <a:lnTo>
                      <a:pt x="1441" y="2894"/>
                    </a:lnTo>
                    <a:lnTo>
                      <a:pt x="1441" y="2906"/>
                    </a:lnTo>
                    <a:cubicBezTo>
                      <a:pt x="1132" y="3382"/>
                      <a:pt x="917" y="3906"/>
                      <a:pt x="798" y="4466"/>
                    </a:cubicBezTo>
                    <a:cubicBezTo>
                      <a:pt x="798" y="4466"/>
                      <a:pt x="798" y="4489"/>
                      <a:pt x="786" y="4489"/>
                    </a:cubicBezTo>
                    <a:lnTo>
                      <a:pt x="322" y="4489"/>
                    </a:lnTo>
                    <a:cubicBezTo>
                      <a:pt x="143" y="4489"/>
                      <a:pt x="0" y="4632"/>
                      <a:pt x="0" y="4811"/>
                    </a:cubicBezTo>
                    <a:lnTo>
                      <a:pt x="0" y="6192"/>
                    </a:lnTo>
                    <a:cubicBezTo>
                      <a:pt x="0" y="6371"/>
                      <a:pt x="143" y="6525"/>
                      <a:pt x="322" y="6525"/>
                    </a:cubicBezTo>
                    <a:lnTo>
                      <a:pt x="786" y="6525"/>
                    </a:lnTo>
                    <a:cubicBezTo>
                      <a:pt x="786" y="6525"/>
                      <a:pt x="798" y="6525"/>
                      <a:pt x="798" y="6537"/>
                    </a:cubicBezTo>
                    <a:cubicBezTo>
                      <a:pt x="917" y="7085"/>
                      <a:pt x="1143" y="7621"/>
                      <a:pt x="1441" y="8097"/>
                    </a:cubicBezTo>
                    <a:lnTo>
                      <a:pt x="1441" y="8121"/>
                    </a:lnTo>
                    <a:lnTo>
                      <a:pt x="1120" y="8442"/>
                    </a:lnTo>
                    <a:cubicBezTo>
                      <a:pt x="977" y="8573"/>
                      <a:pt x="977" y="8788"/>
                      <a:pt x="1120" y="8918"/>
                    </a:cubicBezTo>
                    <a:lnTo>
                      <a:pt x="2084" y="9883"/>
                    </a:lnTo>
                    <a:cubicBezTo>
                      <a:pt x="2150" y="9954"/>
                      <a:pt x="2236" y="9990"/>
                      <a:pt x="2322" y="9990"/>
                    </a:cubicBezTo>
                    <a:cubicBezTo>
                      <a:pt x="2408" y="9990"/>
                      <a:pt x="2495" y="9954"/>
                      <a:pt x="2560" y="9883"/>
                    </a:cubicBezTo>
                    <a:lnTo>
                      <a:pt x="2882" y="9561"/>
                    </a:lnTo>
                    <a:lnTo>
                      <a:pt x="2906" y="9561"/>
                    </a:lnTo>
                    <a:cubicBezTo>
                      <a:pt x="3370" y="9871"/>
                      <a:pt x="3894" y="10085"/>
                      <a:pt x="4465" y="10204"/>
                    </a:cubicBezTo>
                    <a:cubicBezTo>
                      <a:pt x="4465" y="10204"/>
                      <a:pt x="4477" y="10204"/>
                      <a:pt x="4477" y="10216"/>
                    </a:cubicBezTo>
                    <a:lnTo>
                      <a:pt x="4477" y="10681"/>
                    </a:lnTo>
                    <a:cubicBezTo>
                      <a:pt x="4477" y="10859"/>
                      <a:pt x="4632" y="11002"/>
                      <a:pt x="4811" y="11002"/>
                    </a:cubicBezTo>
                    <a:lnTo>
                      <a:pt x="6192" y="11002"/>
                    </a:lnTo>
                    <a:cubicBezTo>
                      <a:pt x="6370" y="11002"/>
                      <a:pt x="6513" y="10859"/>
                      <a:pt x="6513" y="10681"/>
                    </a:cubicBezTo>
                    <a:lnTo>
                      <a:pt x="6513" y="10216"/>
                    </a:lnTo>
                    <a:cubicBezTo>
                      <a:pt x="6513" y="10216"/>
                      <a:pt x="6513" y="10204"/>
                      <a:pt x="6537" y="10204"/>
                    </a:cubicBezTo>
                    <a:cubicBezTo>
                      <a:pt x="7085" y="10085"/>
                      <a:pt x="7620" y="9859"/>
                      <a:pt x="8097" y="9561"/>
                    </a:cubicBezTo>
                    <a:lnTo>
                      <a:pt x="8109" y="9561"/>
                    </a:lnTo>
                    <a:lnTo>
                      <a:pt x="8442" y="9883"/>
                    </a:lnTo>
                    <a:cubicBezTo>
                      <a:pt x="8507" y="9954"/>
                      <a:pt x="8591" y="9990"/>
                      <a:pt x="8676" y="9990"/>
                    </a:cubicBezTo>
                    <a:cubicBezTo>
                      <a:pt x="8760" y="9990"/>
                      <a:pt x="8847" y="9954"/>
                      <a:pt x="8918" y="9883"/>
                    </a:cubicBezTo>
                    <a:lnTo>
                      <a:pt x="9883" y="8918"/>
                    </a:lnTo>
                    <a:cubicBezTo>
                      <a:pt x="10014" y="8788"/>
                      <a:pt x="10014" y="8573"/>
                      <a:pt x="9883" y="8442"/>
                    </a:cubicBezTo>
                    <a:lnTo>
                      <a:pt x="9549" y="8121"/>
                    </a:lnTo>
                    <a:lnTo>
                      <a:pt x="9549" y="8097"/>
                    </a:lnTo>
                    <a:cubicBezTo>
                      <a:pt x="9871" y="7621"/>
                      <a:pt x="10073" y="7109"/>
                      <a:pt x="10192" y="6537"/>
                    </a:cubicBezTo>
                    <a:cubicBezTo>
                      <a:pt x="10192" y="6537"/>
                      <a:pt x="10192" y="6525"/>
                      <a:pt x="10204" y="6525"/>
                    </a:cubicBezTo>
                    <a:lnTo>
                      <a:pt x="10668" y="6525"/>
                    </a:lnTo>
                    <a:cubicBezTo>
                      <a:pt x="10847" y="6525"/>
                      <a:pt x="11002" y="6371"/>
                      <a:pt x="11002" y="6192"/>
                    </a:cubicBezTo>
                    <a:lnTo>
                      <a:pt x="11002" y="4811"/>
                    </a:lnTo>
                    <a:cubicBezTo>
                      <a:pt x="10978" y="4632"/>
                      <a:pt x="10835" y="4489"/>
                      <a:pt x="10657" y="4489"/>
                    </a:cubicBezTo>
                    <a:lnTo>
                      <a:pt x="10192" y="4489"/>
                    </a:lnTo>
                    <a:cubicBezTo>
                      <a:pt x="10192" y="4489"/>
                      <a:pt x="10180" y="4489"/>
                      <a:pt x="10180" y="4466"/>
                    </a:cubicBezTo>
                    <a:cubicBezTo>
                      <a:pt x="10061" y="3918"/>
                      <a:pt x="9835" y="3382"/>
                      <a:pt x="9537" y="2906"/>
                    </a:cubicBezTo>
                    <a:lnTo>
                      <a:pt x="9537" y="2894"/>
                    </a:lnTo>
                    <a:lnTo>
                      <a:pt x="9859" y="2561"/>
                    </a:lnTo>
                    <a:cubicBezTo>
                      <a:pt x="10002" y="2430"/>
                      <a:pt x="10002" y="2215"/>
                      <a:pt x="9859" y="2084"/>
                    </a:cubicBezTo>
                    <a:lnTo>
                      <a:pt x="8894" y="1120"/>
                    </a:lnTo>
                    <a:cubicBezTo>
                      <a:pt x="8829" y="1054"/>
                      <a:pt x="8743" y="1022"/>
                      <a:pt x="8656" y="1022"/>
                    </a:cubicBezTo>
                    <a:cubicBezTo>
                      <a:pt x="8570" y="1022"/>
                      <a:pt x="8484" y="1054"/>
                      <a:pt x="8418" y="1120"/>
                    </a:cubicBezTo>
                    <a:lnTo>
                      <a:pt x="8097" y="1453"/>
                    </a:lnTo>
                    <a:lnTo>
                      <a:pt x="8073" y="1453"/>
                    </a:lnTo>
                    <a:cubicBezTo>
                      <a:pt x="7597" y="1132"/>
                      <a:pt x="7085" y="929"/>
                      <a:pt x="6513" y="810"/>
                    </a:cubicBezTo>
                    <a:cubicBezTo>
                      <a:pt x="6513" y="810"/>
                      <a:pt x="6501" y="810"/>
                      <a:pt x="6501" y="798"/>
                    </a:cubicBezTo>
                    <a:lnTo>
                      <a:pt x="6501" y="334"/>
                    </a:lnTo>
                    <a:cubicBezTo>
                      <a:pt x="6501" y="156"/>
                      <a:pt x="6346" y="1"/>
                      <a:pt x="616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1270;p81">
                <a:extLst>
                  <a:ext uri="{FF2B5EF4-FFF2-40B4-BE49-F238E27FC236}">
                    <a16:creationId xmlns:a16="http://schemas.microsoft.com/office/drawing/2014/main" id="{008D8AEB-CE94-F8BA-3E75-B4914FD61AA8}"/>
                  </a:ext>
                </a:extLst>
              </p:cNvPr>
              <p:cNvSpPr/>
              <p:nvPr/>
            </p:nvSpPr>
            <p:spPr>
              <a:xfrm>
                <a:off x="1373049" y="1574063"/>
                <a:ext cx="181544" cy="179730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5647" extrusionOk="0">
                    <a:moveTo>
                      <a:pt x="3449" y="0"/>
                    </a:moveTo>
                    <a:cubicBezTo>
                      <a:pt x="3399" y="0"/>
                      <a:pt x="3349" y="1"/>
                      <a:pt x="3299" y="3"/>
                    </a:cubicBezTo>
                    <a:cubicBezTo>
                      <a:pt x="2453" y="51"/>
                      <a:pt x="1644" y="408"/>
                      <a:pt x="1036" y="1003"/>
                    </a:cubicBezTo>
                    <a:cubicBezTo>
                      <a:pt x="429" y="1611"/>
                      <a:pt x="84" y="2396"/>
                      <a:pt x="48" y="3266"/>
                    </a:cubicBezTo>
                    <a:cubicBezTo>
                      <a:pt x="1" y="4111"/>
                      <a:pt x="262" y="4933"/>
                      <a:pt x="798" y="5587"/>
                    </a:cubicBezTo>
                    <a:cubicBezTo>
                      <a:pt x="834" y="5635"/>
                      <a:pt x="882" y="5647"/>
                      <a:pt x="917" y="5647"/>
                    </a:cubicBezTo>
                    <a:cubicBezTo>
                      <a:pt x="953" y="5647"/>
                      <a:pt x="1001" y="5635"/>
                      <a:pt x="1024" y="5623"/>
                    </a:cubicBezTo>
                    <a:cubicBezTo>
                      <a:pt x="1096" y="5564"/>
                      <a:pt x="1096" y="5456"/>
                      <a:pt x="1060" y="5397"/>
                    </a:cubicBezTo>
                    <a:cubicBezTo>
                      <a:pt x="584" y="4802"/>
                      <a:pt x="322" y="4051"/>
                      <a:pt x="370" y="3278"/>
                    </a:cubicBezTo>
                    <a:cubicBezTo>
                      <a:pt x="417" y="2504"/>
                      <a:pt x="727" y="1777"/>
                      <a:pt x="1274" y="1242"/>
                    </a:cubicBezTo>
                    <a:cubicBezTo>
                      <a:pt x="1834" y="694"/>
                      <a:pt x="2560" y="384"/>
                      <a:pt x="3322" y="337"/>
                    </a:cubicBezTo>
                    <a:cubicBezTo>
                      <a:pt x="3385" y="333"/>
                      <a:pt x="3447" y="331"/>
                      <a:pt x="3509" y="331"/>
                    </a:cubicBezTo>
                    <a:cubicBezTo>
                      <a:pt x="4215" y="331"/>
                      <a:pt x="4883" y="578"/>
                      <a:pt x="5430" y="1015"/>
                    </a:cubicBezTo>
                    <a:cubicBezTo>
                      <a:pt x="5461" y="1041"/>
                      <a:pt x="5496" y="1053"/>
                      <a:pt x="5531" y="1053"/>
                    </a:cubicBezTo>
                    <a:cubicBezTo>
                      <a:pt x="5577" y="1053"/>
                      <a:pt x="5622" y="1032"/>
                      <a:pt x="5656" y="992"/>
                    </a:cubicBezTo>
                    <a:cubicBezTo>
                      <a:pt x="5704" y="920"/>
                      <a:pt x="5680" y="813"/>
                      <a:pt x="5620" y="765"/>
                    </a:cubicBezTo>
                    <a:cubicBezTo>
                      <a:pt x="5005" y="262"/>
                      <a:pt x="4232" y="0"/>
                      <a:pt x="34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1271;p81">
                <a:extLst>
                  <a:ext uri="{FF2B5EF4-FFF2-40B4-BE49-F238E27FC236}">
                    <a16:creationId xmlns:a16="http://schemas.microsoft.com/office/drawing/2014/main" id="{E53CAB81-C924-3B15-F47E-D2019F5118FB}"/>
                  </a:ext>
                </a:extLst>
              </p:cNvPr>
              <p:cNvSpPr/>
              <p:nvPr/>
            </p:nvSpPr>
            <p:spPr>
              <a:xfrm>
                <a:off x="1411338" y="1606368"/>
                <a:ext cx="182276" cy="186477"/>
              </a:xfrm>
              <a:custGeom>
                <a:avLst/>
                <a:gdLst/>
                <a:ahLst/>
                <a:cxnLst/>
                <a:rect l="l" t="t" r="r" b="b"/>
                <a:pathLst>
                  <a:path w="5727" h="5859" extrusionOk="0">
                    <a:moveTo>
                      <a:pt x="3286" y="334"/>
                    </a:moveTo>
                    <a:lnTo>
                      <a:pt x="3286" y="1000"/>
                    </a:lnTo>
                    <a:cubicBezTo>
                      <a:pt x="3286" y="1108"/>
                      <a:pt x="3262" y="1227"/>
                      <a:pt x="3215" y="1310"/>
                    </a:cubicBezTo>
                    <a:lnTo>
                      <a:pt x="3143" y="1477"/>
                    </a:lnTo>
                    <a:cubicBezTo>
                      <a:pt x="3119" y="1501"/>
                      <a:pt x="3119" y="1524"/>
                      <a:pt x="3119" y="1548"/>
                    </a:cubicBezTo>
                    <a:lnTo>
                      <a:pt x="3119" y="1893"/>
                    </a:lnTo>
                    <a:cubicBezTo>
                      <a:pt x="3119" y="2132"/>
                      <a:pt x="3036" y="2358"/>
                      <a:pt x="2858" y="2524"/>
                    </a:cubicBezTo>
                    <a:cubicBezTo>
                      <a:pt x="2691" y="2679"/>
                      <a:pt x="2453" y="2775"/>
                      <a:pt x="2215" y="2775"/>
                    </a:cubicBezTo>
                    <a:cubicBezTo>
                      <a:pt x="1774" y="2763"/>
                      <a:pt x="1381" y="2346"/>
                      <a:pt x="1381" y="1846"/>
                    </a:cubicBezTo>
                    <a:lnTo>
                      <a:pt x="1381" y="1548"/>
                    </a:lnTo>
                    <a:cubicBezTo>
                      <a:pt x="1381" y="1524"/>
                      <a:pt x="1381" y="1501"/>
                      <a:pt x="1369" y="1477"/>
                    </a:cubicBezTo>
                    <a:lnTo>
                      <a:pt x="1262" y="1286"/>
                    </a:lnTo>
                    <a:cubicBezTo>
                      <a:pt x="1238" y="1203"/>
                      <a:pt x="1203" y="1131"/>
                      <a:pt x="1203" y="1048"/>
                    </a:cubicBezTo>
                    <a:lnTo>
                      <a:pt x="1203" y="1024"/>
                    </a:lnTo>
                    <a:cubicBezTo>
                      <a:pt x="1203" y="643"/>
                      <a:pt x="1524" y="334"/>
                      <a:pt x="1905" y="334"/>
                    </a:cubicBezTo>
                    <a:close/>
                    <a:moveTo>
                      <a:pt x="2608" y="3025"/>
                    </a:moveTo>
                    <a:cubicBezTo>
                      <a:pt x="2619" y="3084"/>
                      <a:pt x="2631" y="3132"/>
                      <a:pt x="2655" y="3179"/>
                    </a:cubicBezTo>
                    <a:lnTo>
                      <a:pt x="2512" y="3310"/>
                    </a:lnTo>
                    <a:cubicBezTo>
                      <a:pt x="2441" y="3382"/>
                      <a:pt x="2357" y="3417"/>
                      <a:pt x="2262" y="3417"/>
                    </a:cubicBezTo>
                    <a:cubicBezTo>
                      <a:pt x="2179" y="3417"/>
                      <a:pt x="2084" y="3382"/>
                      <a:pt x="2012" y="3310"/>
                    </a:cubicBezTo>
                    <a:lnTo>
                      <a:pt x="1881" y="3179"/>
                    </a:lnTo>
                    <a:cubicBezTo>
                      <a:pt x="1893" y="3132"/>
                      <a:pt x="1905" y="3084"/>
                      <a:pt x="1905" y="3025"/>
                    </a:cubicBezTo>
                    <a:cubicBezTo>
                      <a:pt x="2012" y="3060"/>
                      <a:pt x="2119" y="3084"/>
                      <a:pt x="2215" y="3084"/>
                    </a:cubicBezTo>
                    <a:lnTo>
                      <a:pt x="2250" y="3084"/>
                    </a:lnTo>
                    <a:cubicBezTo>
                      <a:pt x="2369" y="3084"/>
                      <a:pt x="2488" y="3072"/>
                      <a:pt x="2608" y="3025"/>
                    </a:cubicBezTo>
                    <a:close/>
                    <a:moveTo>
                      <a:pt x="2810" y="3441"/>
                    </a:moveTo>
                    <a:cubicBezTo>
                      <a:pt x="2858" y="3477"/>
                      <a:pt x="2905" y="3489"/>
                      <a:pt x="2941" y="3501"/>
                    </a:cubicBezTo>
                    <a:lnTo>
                      <a:pt x="3524" y="3667"/>
                    </a:lnTo>
                    <a:cubicBezTo>
                      <a:pt x="3679" y="3715"/>
                      <a:pt x="3774" y="3846"/>
                      <a:pt x="3774" y="4013"/>
                    </a:cubicBezTo>
                    <a:lnTo>
                      <a:pt x="3774" y="5108"/>
                    </a:lnTo>
                    <a:lnTo>
                      <a:pt x="3822" y="5108"/>
                    </a:lnTo>
                    <a:cubicBezTo>
                      <a:pt x="3703" y="5180"/>
                      <a:pt x="3584" y="5239"/>
                      <a:pt x="3453" y="5287"/>
                    </a:cubicBezTo>
                    <a:lnTo>
                      <a:pt x="3453" y="4310"/>
                    </a:lnTo>
                    <a:cubicBezTo>
                      <a:pt x="3453" y="4215"/>
                      <a:pt x="3381" y="4144"/>
                      <a:pt x="3286" y="4144"/>
                    </a:cubicBezTo>
                    <a:cubicBezTo>
                      <a:pt x="3203" y="4144"/>
                      <a:pt x="3119" y="4215"/>
                      <a:pt x="3119" y="4310"/>
                    </a:cubicBezTo>
                    <a:lnTo>
                      <a:pt x="3119" y="5394"/>
                    </a:lnTo>
                    <a:cubicBezTo>
                      <a:pt x="2881" y="5465"/>
                      <a:pt x="2655" y="5501"/>
                      <a:pt x="2405" y="5513"/>
                    </a:cubicBezTo>
                    <a:lnTo>
                      <a:pt x="2262" y="5513"/>
                    </a:lnTo>
                    <a:cubicBezTo>
                      <a:pt x="1965" y="5513"/>
                      <a:pt x="1667" y="5465"/>
                      <a:pt x="1381" y="5394"/>
                    </a:cubicBezTo>
                    <a:lnTo>
                      <a:pt x="1381" y="4310"/>
                    </a:lnTo>
                    <a:cubicBezTo>
                      <a:pt x="1381" y="4215"/>
                      <a:pt x="1310" y="4144"/>
                      <a:pt x="1214" y="4144"/>
                    </a:cubicBezTo>
                    <a:cubicBezTo>
                      <a:pt x="1131" y="4144"/>
                      <a:pt x="1060" y="4215"/>
                      <a:pt x="1060" y="4310"/>
                    </a:cubicBezTo>
                    <a:lnTo>
                      <a:pt x="1060" y="5287"/>
                    </a:lnTo>
                    <a:cubicBezTo>
                      <a:pt x="941" y="5227"/>
                      <a:pt x="798" y="5168"/>
                      <a:pt x="679" y="5108"/>
                    </a:cubicBezTo>
                    <a:lnTo>
                      <a:pt x="679" y="4013"/>
                    </a:lnTo>
                    <a:cubicBezTo>
                      <a:pt x="679" y="3846"/>
                      <a:pt x="786" y="3715"/>
                      <a:pt x="941" y="3667"/>
                    </a:cubicBezTo>
                    <a:lnTo>
                      <a:pt x="1512" y="3501"/>
                    </a:lnTo>
                    <a:cubicBezTo>
                      <a:pt x="1560" y="3489"/>
                      <a:pt x="1619" y="3477"/>
                      <a:pt x="1655" y="3441"/>
                    </a:cubicBezTo>
                    <a:lnTo>
                      <a:pt x="1750" y="3548"/>
                    </a:lnTo>
                    <a:cubicBezTo>
                      <a:pt x="1893" y="3679"/>
                      <a:pt x="2072" y="3739"/>
                      <a:pt x="2227" y="3739"/>
                    </a:cubicBezTo>
                    <a:cubicBezTo>
                      <a:pt x="2393" y="3739"/>
                      <a:pt x="2572" y="3679"/>
                      <a:pt x="2703" y="3548"/>
                    </a:cubicBezTo>
                    <a:lnTo>
                      <a:pt x="2810" y="3441"/>
                    </a:lnTo>
                    <a:close/>
                    <a:moveTo>
                      <a:pt x="1893" y="0"/>
                    </a:moveTo>
                    <a:cubicBezTo>
                      <a:pt x="1322" y="0"/>
                      <a:pt x="869" y="465"/>
                      <a:pt x="869" y="1024"/>
                    </a:cubicBezTo>
                    <a:lnTo>
                      <a:pt x="869" y="1048"/>
                    </a:lnTo>
                    <a:cubicBezTo>
                      <a:pt x="869" y="1179"/>
                      <a:pt x="893" y="1310"/>
                      <a:pt x="953" y="1429"/>
                    </a:cubicBezTo>
                    <a:lnTo>
                      <a:pt x="1048" y="1596"/>
                    </a:lnTo>
                    <a:lnTo>
                      <a:pt x="1048" y="1870"/>
                    </a:lnTo>
                    <a:cubicBezTo>
                      <a:pt x="1048" y="2286"/>
                      <a:pt x="1250" y="2655"/>
                      <a:pt x="1560" y="2882"/>
                    </a:cubicBezTo>
                    <a:lnTo>
                      <a:pt x="1560" y="3025"/>
                    </a:lnTo>
                    <a:cubicBezTo>
                      <a:pt x="1560" y="3096"/>
                      <a:pt x="1500" y="3179"/>
                      <a:pt x="1429" y="3203"/>
                    </a:cubicBezTo>
                    <a:lnTo>
                      <a:pt x="845" y="3370"/>
                    </a:lnTo>
                    <a:cubicBezTo>
                      <a:pt x="572" y="3453"/>
                      <a:pt x="357" y="3727"/>
                      <a:pt x="357" y="4025"/>
                    </a:cubicBezTo>
                    <a:lnTo>
                      <a:pt x="357" y="4906"/>
                    </a:lnTo>
                    <a:cubicBezTo>
                      <a:pt x="333" y="4882"/>
                      <a:pt x="310" y="4858"/>
                      <a:pt x="286" y="4846"/>
                    </a:cubicBezTo>
                    <a:cubicBezTo>
                      <a:pt x="255" y="4820"/>
                      <a:pt x="220" y="4808"/>
                      <a:pt x="185" y="4808"/>
                    </a:cubicBezTo>
                    <a:cubicBezTo>
                      <a:pt x="139" y="4808"/>
                      <a:pt x="93" y="4829"/>
                      <a:pt x="60" y="4870"/>
                    </a:cubicBezTo>
                    <a:cubicBezTo>
                      <a:pt x="0" y="4941"/>
                      <a:pt x="12" y="5037"/>
                      <a:pt x="95" y="5096"/>
                    </a:cubicBezTo>
                    <a:cubicBezTo>
                      <a:pt x="703" y="5584"/>
                      <a:pt x="1465" y="5858"/>
                      <a:pt x="2250" y="5858"/>
                    </a:cubicBezTo>
                    <a:lnTo>
                      <a:pt x="2417" y="5858"/>
                    </a:lnTo>
                    <a:cubicBezTo>
                      <a:pt x="3262" y="5811"/>
                      <a:pt x="4060" y="5453"/>
                      <a:pt x="4679" y="4858"/>
                    </a:cubicBezTo>
                    <a:cubicBezTo>
                      <a:pt x="5286" y="4251"/>
                      <a:pt x="5632" y="3453"/>
                      <a:pt x="5667" y="2596"/>
                    </a:cubicBezTo>
                    <a:cubicBezTo>
                      <a:pt x="5727" y="1727"/>
                      <a:pt x="5465" y="905"/>
                      <a:pt x="4929" y="262"/>
                    </a:cubicBezTo>
                    <a:cubicBezTo>
                      <a:pt x="4895" y="215"/>
                      <a:pt x="4846" y="194"/>
                      <a:pt x="4799" y="194"/>
                    </a:cubicBezTo>
                    <a:cubicBezTo>
                      <a:pt x="4763" y="194"/>
                      <a:pt x="4729" y="206"/>
                      <a:pt x="4703" y="227"/>
                    </a:cubicBezTo>
                    <a:cubicBezTo>
                      <a:pt x="4632" y="286"/>
                      <a:pt x="4632" y="393"/>
                      <a:pt x="4679" y="453"/>
                    </a:cubicBezTo>
                    <a:cubicBezTo>
                      <a:pt x="5155" y="1048"/>
                      <a:pt x="5405" y="1786"/>
                      <a:pt x="5358" y="2560"/>
                    </a:cubicBezTo>
                    <a:cubicBezTo>
                      <a:pt x="5310" y="3334"/>
                      <a:pt x="5001" y="4072"/>
                      <a:pt x="4453" y="4608"/>
                    </a:cubicBezTo>
                    <a:cubicBezTo>
                      <a:pt x="4346" y="4703"/>
                      <a:pt x="4239" y="4799"/>
                      <a:pt x="4143" y="4882"/>
                    </a:cubicBezTo>
                    <a:lnTo>
                      <a:pt x="4143" y="4013"/>
                    </a:lnTo>
                    <a:cubicBezTo>
                      <a:pt x="4143" y="3715"/>
                      <a:pt x="3929" y="3441"/>
                      <a:pt x="3643" y="3358"/>
                    </a:cubicBezTo>
                    <a:lnTo>
                      <a:pt x="3072" y="3191"/>
                    </a:lnTo>
                    <a:cubicBezTo>
                      <a:pt x="2989" y="3156"/>
                      <a:pt x="2929" y="3096"/>
                      <a:pt x="2929" y="3013"/>
                    </a:cubicBezTo>
                    <a:lnTo>
                      <a:pt x="2929" y="2882"/>
                    </a:lnTo>
                    <a:cubicBezTo>
                      <a:pt x="2989" y="2834"/>
                      <a:pt x="3036" y="2798"/>
                      <a:pt x="3084" y="2763"/>
                    </a:cubicBezTo>
                    <a:cubicBezTo>
                      <a:pt x="3322" y="2536"/>
                      <a:pt x="3441" y="2227"/>
                      <a:pt x="3441" y="1893"/>
                    </a:cubicBezTo>
                    <a:lnTo>
                      <a:pt x="3441" y="1596"/>
                    </a:lnTo>
                    <a:lnTo>
                      <a:pt x="3500" y="1465"/>
                    </a:lnTo>
                    <a:cubicBezTo>
                      <a:pt x="3572" y="1334"/>
                      <a:pt x="3596" y="1167"/>
                      <a:pt x="3596" y="1000"/>
                    </a:cubicBezTo>
                    <a:lnTo>
                      <a:pt x="3596" y="167"/>
                    </a:lnTo>
                    <a:cubicBezTo>
                      <a:pt x="3596" y="72"/>
                      <a:pt x="3524" y="0"/>
                      <a:pt x="34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1272;p81">
                <a:extLst>
                  <a:ext uri="{FF2B5EF4-FFF2-40B4-BE49-F238E27FC236}">
                    <a16:creationId xmlns:a16="http://schemas.microsoft.com/office/drawing/2014/main" id="{95D51B37-342C-F718-32CE-CCE50973747C}"/>
                  </a:ext>
                </a:extLst>
              </p:cNvPr>
              <p:cNvSpPr/>
              <p:nvPr/>
            </p:nvSpPr>
            <p:spPr>
              <a:xfrm>
                <a:off x="1461721" y="1634026"/>
                <a:ext cx="43986" cy="15564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489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51"/>
                      <a:pt x="72" y="322"/>
                      <a:pt x="155" y="322"/>
                    </a:cubicBezTo>
                    <a:cubicBezTo>
                      <a:pt x="334" y="322"/>
                      <a:pt x="858" y="358"/>
                      <a:pt x="1132" y="477"/>
                    </a:cubicBezTo>
                    <a:cubicBezTo>
                      <a:pt x="1155" y="489"/>
                      <a:pt x="1167" y="489"/>
                      <a:pt x="1203" y="489"/>
                    </a:cubicBezTo>
                    <a:cubicBezTo>
                      <a:pt x="1263" y="489"/>
                      <a:pt x="1322" y="465"/>
                      <a:pt x="1346" y="405"/>
                    </a:cubicBezTo>
                    <a:cubicBezTo>
                      <a:pt x="1382" y="322"/>
                      <a:pt x="1346" y="239"/>
                      <a:pt x="1263" y="191"/>
                    </a:cubicBezTo>
                    <a:cubicBezTo>
                      <a:pt x="894" y="1"/>
                      <a:pt x="191" y="1"/>
                      <a:pt x="1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1977;p81">
              <a:extLst>
                <a:ext uri="{FF2B5EF4-FFF2-40B4-BE49-F238E27FC236}">
                  <a16:creationId xmlns:a16="http://schemas.microsoft.com/office/drawing/2014/main" id="{C351C55D-8330-7469-3B25-802F93AC7F11}"/>
                </a:ext>
              </a:extLst>
            </p:cNvPr>
            <p:cNvGrpSpPr/>
            <p:nvPr/>
          </p:nvGrpSpPr>
          <p:grpSpPr>
            <a:xfrm>
              <a:off x="8991109" y="5045873"/>
              <a:ext cx="1662187" cy="1474912"/>
              <a:chOff x="7085576" y="3808035"/>
              <a:chExt cx="363648" cy="350549"/>
            </a:xfrm>
            <a:solidFill>
              <a:srgbClr val="CDC4A7"/>
            </a:solidFill>
          </p:grpSpPr>
          <p:sp>
            <p:nvSpPr>
              <p:cNvPr id="104" name="Google Shape;11978;p81">
                <a:extLst>
                  <a:ext uri="{FF2B5EF4-FFF2-40B4-BE49-F238E27FC236}">
                    <a16:creationId xmlns:a16="http://schemas.microsoft.com/office/drawing/2014/main" id="{3B7CB131-C0C7-90B4-128A-AE574B32A4BA}"/>
                  </a:ext>
                </a:extLst>
              </p:cNvPr>
              <p:cNvSpPr/>
              <p:nvPr/>
            </p:nvSpPr>
            <p:spPr>
              <a:xfrm>
                <a:off x="7085576" y="3845942"/>
                <a:ext cx="321394" cy="312642"/>
              </a:xfrm>
              <a:custGeom>
                <a:avLst/>
                <a:gdLst/>
                <a:ahLst/>
                <a:cxnLst/>
                <a:rect l="l" t="t" r="r" b="b"/>
                <a:pathLst>
                  <a:path w="10098" h="9823" extrusionOk="0">
                    <a:moveTo>
                      <a:pt x="8740" y="0"/>
                    </a:moveTo>
                    <a:cubicBezTo>
                      <a:pt x="8383" y="0"/>
                      <a:pt x="8037" y="131"/>
                      <a:pt x="7787" y="405"/>
                    </a:cubicBezTo>
                    <a:lnTo>
                      <a:pt x="6847" y="1346"/>
                    </a:lnTo>
                    <a:cubicBezTo>
                      <a:pt x="6775" y="1417"/>
                      <a:pt x="6775" y="1524"/>
                      <a:pt x="6847" y="1596"/>
                    </a:cubicBezTo>
                    <a:cubicBezTo>
                      <a:pt x="6882" y="1631"/>
                      <a:pt x="6927" y="1649"/>
                      <a:pt x="6972" y="1649"/>
                    </a:cubicBezTo>
                    <a:cubicBezTo>
                      <a:pt x="7016" y="1649"/>
                      <a:pt x="7061" y="1631"/>
                      <a:pt x="7097" y="1596"/>
                    </a:cubicBezTo>
                    <a:lnTo>
                      <a:pt x="8037" y="655"/>
                    </a:lnTo>
                    <a:cubicBezTo>
                      <a:pt x="8228" y="464"/>
                      <a:pt x="8466" y="357"/>
                      <a:pt x="8740" y="357"/>
                    </a:cubicBezTo>
                    <a:cubicBezTo>
                      <a:pt x="9002" y="357"/>
                      <a:pt x="9264" y="464"/>
                      <a:pt x="9442" y="655"/>
                    </a:cubicBezTo>
                    <a:cubicBezTo>
                      <a:pt x="9633" y="857"/>
                      <a:pt x="9740" y="1096"/>
                      <a:pt x="9740" y="1357"/>
                    </a:cubicBezTo>
                    <a:cubicBezTo>
                      <a:pt x="9740" y="1631"/>
                      <a:pt x="9633" y="1881"/>
                      <a:pt x="9442" y="2060"/>
                    </a:cubicBezTo>
                    <a:lnTo>
                      <a:pt x="8156" y="3334"/>
                    </a:lnTo>
                    <a:cubicBezTo>
                      <a:pt x="8025" y="3024"/>
                      <a:pt x="7847" y="2739"/>
                      <a:pt x="7597" y="2489"/>
                    </a:cubicBezTo>
                    <a:cubicBezTo>
                      <a:pt x="7097" y="1988"/>
                      <a:pt x="6436" y="1738"/>
                      <a:pt x="5777" y="1738"/>
                    </a:cubicBezTo>
                    <a:cubicBezTo>
                      <a:pt x="5117" y="1738"/>
                      <a:pt x="4459" y="1988"/>
                      <a:pt x="3965" y="2489"/>
                    </a:cubicBezTo>
                    <a:lnTo>
                      <a:pt x="1001" y="5453"/>
                    </a:lnTo>
                    <a:cubicBezTo>
                      <a:pt x="1" y="6453"/>
                      <a:pt x="1" y="8084"/>
                      <a:pt x="1001" y="9085"/>
                    </a:cubicBezTo>
                    <a:cubicBezTo>
                      <a:pt x="1501" y="9585"/>
                      <a:pt x="2156" y="9823"/>
                      <a:pt x="2810" y="9823"/>
                    </a:cubicBezTo>
                    <a:cubicBezTo>
                      <a:pt x="3465" y="9823"/>
                      <a:pt x="4120" y="9573"/>
                      <a:pt x="4632" y="9085"/>
                    </a:cubicBezTo>
                    <a:lnTo>
                      <a:pt x="6204" y="7501"/>
                    </a:lnTo>
                    <a:cubicBezTo>
                      <a:pt x="6287" y="7430"/>
                      <a:pt x="6287" y="7322"/>
                      <a:pt x="6204" y="7251"/>
                    </a:cubicBezTo>
                    <a:cubicBezTo>
                      <a:pt x="6176" y="7242"/>
                      <a:pt x="6143" y="7236"/>
                      <a:pt x="6109" y="7236"/>
                    </a:cubicBezTo>
                    <a:cubicBezTo>
                      <a:pt x="6055" y="7236"/>
                      <a:pt x="5997" y="7250"/>
                      <a:pt x="5954" y="7287"/>
                    </a:cubicBezTo>
                    <a:lnTo>
                      <a:pt x="4382" y="8858"/>
                    </a:lnTo>
                    <a:cubicBezTo>
                      <a:pt x="3965" y="9275"/>
                      <a:pt x="3406" y="9513"/>
                      <a:pt x="2810" y="9513"/>
                    </a:cubicBezTo>
                    <a:cubicBezTo>
                      <a:pt x="2215" y="9513"/>
                      <a:pt x="1667" y="9287"/>
                      <a:pt x="1251" y="8858"/>
                    </a:cubicBezTo>
                    <a:cubicBezTo>
                      <a:pt x="394" y="8001"/>
                      <a:pt x="394" y="6596"/>
                      <a:pt x="1251" y="5739"/>
                    </a:cubicBezTo>
                    <a:lnTo>
                      <a:pt x="4215" y="2774"/>
                    </a:lnTo>
                    <a:cubicBezTo>
                      <a:pt x="4632" y="2358"/>
                      <a:pt x="5180" y="2119"/>
                      <a:pt x="5775" y="2119"/>
                    </a:cubicBezTo>
                    <a:cubicBezTo>
                      <a:pt x="6370" y="2119"/>
                      <a:pt x="6918" y="2346"/>
                      <a:pt x="7335" y="2774"/>
                    </a:cubicBezTo>
                    <a:cubicBezTo>
                      <a:pt x="7573" y="3012"/>
                      <a:pt x="7775" y="3310"/>
                      <a:pt x="7871" y="3632"/>
                    </a:cubicBezTo>
                    <a:lnTo>
                      <a:pt x="6478" y="5036"/>
                    </a:lnTo>
                    <a:cubicBezTo>
                      <a:pt x="6287" y="5227"/>
                      <a:pt x="6049" y="5334"/>
                      <a:pt x="5775" y="5334"/>
                    </a:cubicBezTo>
                    <a:cubicBezTo>
                      <a:pt x="5513" y="5334"/>
                      <a:pt x="5251" y="5227"/>
                      <a:pt x="5073" y="5036"/>
                    </a:cubicBezTo>
                    <a:cubicBezTo>
                      <a:pt x="4989" y="4941"/>
                      <a:pt x="4918" y="4822"/>
                      <a:pt x="4858" y="4703"/>
                    </a:cubicBezTo>
                    <a:cubicBezTo>
                      <a:pt x="4829" y="4634"/>
                      <a:pt x="4751" y="4590"/>
                      <a:pt x="4677" y="4590"/>
                    </a:cubicBezTo>
                    <a:cubicBezTo>
                      <a:pt x="4662" y="4590"/>
                      <a:pt x="4647" y="4592"/>
                      <a:pt x="4632" y="4596"/>
                    </a:cubicBezTo>
                    <a:cubicBezTo>
                      <a:pt x="4537" y="4632"/>
                      <a:pt x="4501" y="4739"/>
                      <a:pt x="4525" y="4822"/>
                    </a:cubicBezTo>
                    <a:cubicBezTo>
                      <a:pt x="4596" y="4989"/>
                      <a:pt x="4692" y="5132"/>
                      <a:pt x="4823" y="5275"/>
                    </a:cubicBezTo>
                    <a:cubicBezTo>
                      <a:pt x="5073" y="5525"/>
                      <a:pt x="5418" y="5679"/>
                      <a:pt x="5775" y="5679"/>
                    </a:cubicBezTo>
                    <a:cubicBezTo>
                      <a:pt x="6132" y="5679"/>
                      <a:pt x="6478" y="5537"/>
                      <a:pt x="6728" y="5275"/>
                    </a:cubicBezTo>
                    <a:lnTo>
                      <a:pt x="9692" y="2310"/>
                    </a:lnTo>
                    <a:cubicBezTo>
                      <a:pt x="9942" y="2060"/>
                      <a:pt x="10097" y="1715"/>
                      <a:pt x="10097" y="1357"/>
                    </a:cubicBezTo>
                    <a:cubicBezTo>
                      <a:pt x="10097" y="1000"/>
                      <a:pt x="9954" y="655"/>
                      <a:pt x="9692" y="405"/>
                    </a:cubicBezTo>
                    <a:cubicBezTo>
                      <a:pt x="9442" y="155"/>
                      <a:pt x="9097" y="0"/>
                      <a:pt x="874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" name="Google Shape;11979;p81">
                <a:extLst>
                  <a:ext uri="{FF2B5EF4-FFF2-40B4-BE49-F238E27FC236}">
                    <a16:creationId xmlns:a16="http://schemas.microsoft.com/office/drawing/2014/main" id="{0650E8FF-45EF-FD23-4018-3D1419D31FB3}"/>
                  </a:ext>
                </a:extLst>
              </p:cNvPr>
              <p:cNvSpPr/>
              <p:nvPr/>
            </p:nvSpPr>
            <p:spPr>
              <a:xfrm>
                <a:off x="7127480" y="3808035"/>
                <a:ext cx="321744" cy="313787"/>
              </a:xfrm>
              <a:custGeom>
                <a:avLst/>
                <a:gdLst/>
                <a:ahLst/>
                <a:cxnLst/>
                <a:rect l="l" t="t" r="r" b="b"/>
                <a:pathLst>
                  <a:path w="10109" h="9859" extrusionOk="0">
                    <a:moveTo>
                      <a:pt x="7281" y="1"/>
                    </a:moveTo>
                    <a:cubicBezTo>
                      <a:pt x="6623" y="1"/>
                      <a:pt x="5965" y="251"/>
                      <a:pt x="5465" y="751"/>
                    </a:cubicBezTo>
                    <a:lnTo>
                      <a:pt x="3894" y="2322"/>
                    </a:lnTo>
                    <a:cubicBezTo>
                      <a:pt x="3810" y="2406"/>
                      <a:pt x="3810" y="2501"/>
                      <a:pt x="3894" y="2584"/>
                    </a:cubicBezTo>
                    <a:cubicBezTo>
                      <a:pt x="3929" y="2620"/>
                      <a:pt x="3974" y="2638"/>
                      <a:pt x="4019" y="2638"/>
                    </a:cubicBezTo>
                    <a:cubicBezTo>
                      <a:pt x="4063" y="2638"/>
                      <a:pt x="4108" y="2620"/>
                      <a:pt x="4144" y="2584"/>
                    </a:cubicBezTo>
                    <a:lnTo>
                      <a:pt x="5715" y="1001"/>
                    </a:lnTo>
                    <a:cubicBezTo>
                      <a:pt x="6150" y="572"/>
                      <a:pt x="6715" y="358"/>
                      <a:pt x="7281" y="358"/>
                    </a:cubicBezTo>
                    <a:cubicBezTo>
                      <a:pt x="7846" y="358"/>
                      <a:pt x="8412" y="572"/>
                      <a:pt x="8847" y="1001"/>
                    </a:cubicBezTo>
                    <a:cubicBezTo>
                      <a:pt x="9704" y="1870"/>
                      <a:pt x="9704" y="3263"/>
                      <a:pt x="8847" y="4132"/>
                    </a:cubicBezTo>
                    <a:lnTo>
                      <a:pt x="5882" y="7085"/>
                    </a:lnTo>
                    <a:cubicBezTo>
                      <a:pt x="5465" y="7501"/>
                      <a:pt x="4918" y="7740"/>
                      <a:pt x="4322" y="7740"/>
                    </a:cubicBezTo>
                    <a:cubicBezTo>
                      <a:pt x="3727" y="7740"/>
                      <a:pt x="3179" y="7525"/>
                      <a:pt x="2763" y="7085"/>
                    </a:cubicBezTo>
                    <a:cubicBezTo>
                      <a:pt x="2524" y="6847"/>
                      <a:pt x="2322" y="6549"/>
                      <a:pt x="2227" y="6227"/>
                    </a:cubicBezTo>
                    <a:lnTo>
                      <a:pt x="3620" y="4823"/>
                    </a:lnTo>
                    <a:cubicBezTo>
                      <a:pt x="3810" y="4632"/>
                      <a:pt x="4048" y="4525"/>
                      <a:pt x="4322" y="4525"/>
                    </a:cubicBezTo>
                    <a:cubicBezTo>
                      <a:pt x="4584" y="4525"/>
                      <a:pt x="4846" y="4632"/>
                      <a:pt x="5025" y="4823"/>
                    </a:cubicBezTo>
                    <a:cubicBezTo>
                      <a:pt x="5108" y="4918"/>
                      <a:pt x="5179" y="5037"/>
                      <a:pt x="5239" y="5156"/>
                    </a:cubicBezTo>
                    <a:cubicBezTo>
                      <a:pt x="5269" y="5225"/>
                      <a:pt x="5347" y="5269"/>
                      <a:pt x="5420" y="5269"/>
                    </a:cubicBezTo>
                    <a:cubicBezTo>
                      <a:pt x="5435" y="5269"/>
                      <a:pt x="5451" y="5267"/>
                      <a:pt x="5465" y="5263"/>
                    </a:cubicBezTo>
                    <a:cubicBezTo>
                      <a:pt x="5560" y="5227"/>
                      <a:pt x="5596" y="5120"/>
                      <a:pt x="5572" y="5037"/>
                    </a:cubicBezTo>
                    <a:cubicBezTo>
                      <a:pt x="5501" y="4870"/>
                      <a:pt x="5406" y="4727"/>
                      <a:pt x="5275" y="4584"/>
                    </a:cubicBezTo>
                    <a:cubicBezTo>
                      <a:pt x="5025" y="4334"/>
                      <a:pt x="4679" y="4192"/>
                      <a:pt x="4322" y="4192"/>
                    </a:cubicBezTo>
                    <a:cubicBezTo>
                      <a:pt x="3965" y="4192"/>
                      <a:pt x="3620" y="4322"/>
                      <a:pt x="3370" y="4584"/>
                    </a:cubicBezTo>
                    <a:lnTo>
                      <a:pt x="1929" y="6037"/>
                    </a:lnTo>
                    <a:cubicBezTo>
                      <a:pt x="1893" y="6049"/>
                      <a:pt x="1881" y="6061"/>
                      <a:pt x="1870" y="6097"/>
                    </a:cubicBezTo>
                    <a:lnTo>
                      <a:pt x="405" y="7549"/>
                    </a:lnTo>
                    <a:cubicBezTo>
                      <a:pt x="155" y="7799"/>
                      <a:pt x="0" y="8144"/>
                      <a:pt x="0" y="8502"/>
                    </a:cubicBezTo>
                    <a:cubicBezTo>
                      <a:pt x="0" y="8859"/>
                      <a:pt x="143" y="9204"/>
                      <a:pt x="405" y="9454"/>
                    </a:cubicBezTo>
                    <a:cubicBezTo>
                      <a:pt x="655" y="9704"/>
                      <a:pt x="1000" y="9859"/>
                      <a:pt x="1358" y="9859"/>
                    </a:cubicBezTo>
                    <a:cubicBezTo>
                      <a:pt x="1715" y="9859"/>
                      <a:pt x="2060" y="9728"/>
                      <a:pt x="2310" y="9454"/>
                    </a:cubicBezTo>
                    <a:lnTo>
                      <a:pt x="3251" y="8513"/>
                    </a:lnTo>
                    <a:cubicBezTo>
                      <a:pt x="3322" y="8442"/>
                      <a:pt x="3322" y="8335"/>
                      <a:pt x="3251" y="8263"/>
                    </a:cubicBezTo>
                    <a:cubicBezTo>
                      <a:pt x="3215" y="8228"/>
                      <a:pt x="3170" y="8210"/>
                      <a:pt x="3126" y="8210"/>
                    </a:cubicBezTo>
                    <a:cubicBezTo>
                      <a:pt x="3081" y="8210"/>
                      <a:pt x="3036" y="8228"/>
                      <a:pt x="3001" y="8263"/>
                    </a:cubicBezTo>
                    <a:lnTo>
                      <a:pt x="2060" y="9204"/>
                    </a:lnTo>
                    <a:cubicBezTo>
                      <a:pt x="1870" y="9395"/>
                      <a:pt x="1631" y="9502"/>
                      <a:pt x="1358" y="9502"/>
                    </a:cubicBezTo>
                    <a:cubicBezTo>
                      <a:pt x="1096" y="9502"/>
                      <a:pt x="834" y="9395"/>
                      <a:pt x="655" y="9204"/>
                    </a:cubicBezTo>
                    <a:cubicBezTo>
                      <a:pt x="465" y="9014"/>
                      <a:pt x="357" y="8775"/>
                      <a:pt x="357" y="8502"/>
                    </a:cubicBezTo>
                    <a:cubicBezTo>
                      <a:pt x="357" y="8240"/>
                      <a:pt x="465" y="7978"/>
                      <a:pt x="655" y="7799"/>
                    </a:cubicBezTo>
                    <a:lnTo>
                      <a:pt x="1941" y="6525"/>
                    </a:lnTo>
                    <a:cubicBezTo>
                      <a:pt x="2072" y="6835"/>
                      <a:pt x="2251" y="7120"/>
                      <a:pt x="2501" y="7370"/>
                    </a:cubicBezTo>
                    <a:cubicBezTo>
                      <a:pt x="2989" y="7859"/>
                      <a:pt x="3632" y="8132"/>
                      <a:pt x="4322" y="8132"/>
                    </a:cubicBezTo>
                    <a:cubicBezTo>
                      <a:pt x="5001" y="8132"/>
                      <a:pt x="5644" y="7859"/>
                      <a:pt x="6132" y="7370"/>
                    </a:cubicBezTo>
                    <a:lnTo>
                      <a:pt x="9097" y="4406"/>
                    </a:lnTo>
                    <a:cubicBezTo>
                      <a:pt x="10109" y="3382"/>
                      <a:pt x="10109" y="1751"/>
                      <a:pt x="9097" y="751"/>
                    </a:cubicBezTo>
                    <a:cubicBezTo>
                      <a:pt x="8597" y="251"/>
                      <a:pt x="7939" y="1"/>
                      <a:pt x="7281" y="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FC1E1FA9-E75A-CE3C-FB3F-F47C3CBF2443}"/>
              </a:ext>
            </a:extLst>
          </p:cNvPr>
          <p:cNvGrpSpPr/>
          <p:nvPr/>
        </p:nvGrpSpPr>
        <p:grpSpPr>
          <a:xfrm>
            <a:off x="-8963752" y="0"/>
            <a:ext cx="11225772" cy="6858000"/>
            <a:chOff x="971291" y="0"/>
            <a:chExt cx="11225772" cy="6858000"/>
          </a:xfrm>
        </p:grpSpPr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0FE8D6A6-998D-B85D-0828-6C868A8F6842}"/>
                </a:ext>
              </a:extLst>
            </p:cNvPr>
            <p:cNvGrpSpPr/>
            <p:nvPr/>
          </p:nvGrpSpPr>
          <p:grpSpPr>
            <a:xfrm>
              <a:off x="971291" y="0"/>
              <a:ext cx="11225772" cy="6858000"/>
              <a:chOff x="1314191" y="0"/>
              <a:chExt cx="11225772" cy="6858000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B981CFD-714E-F962-7ED0-65F42A2B2245}"/>
                  </a:ext>
                </a:extLst>
              </p:cNvPr>
              <p:cNvGrpSpPr/>
              <p:nvPr/>
            </p:nvGrpSpPr>
            <p:grpSpPr>
              <a:xfrm>
                <a:off x="1314191" y="0"/>
                <a:ext cx="11225772" cy="6858000"/>
                <a:chOff x="622041" y="0"/>
                <a:chExt cx="11225772" cy="6858000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7EBA091E-6776-B838-B9AC-6D08451A09E2}"/>
                    </a:ext>
                  </a:extLst>
                </p:cNvPr>
                <p:cNvGrpSpPr/>
                <p:nvPr/>
              </p:nvGrpSpPr>
              <p:grpSpPr>
                <a:xfrm>
                  <a:off x="622041" y="0"/>
                  <a:ext cx="11225772" cy="6858000"/>
                  <a:chOff x="-1183341" y="0"/>
                  <a:chExt cx="11225772" cy="6858000"/>
                </a:xfrm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0" dist="88900" algn="l" rotWithShape="0">
                    <a:prstClr val="black">
                      <a:alpha val="51000"/>
                    </a:prstClr>
                  </a:outerShdw>
                </a:effectLst>
              </p:grpSpPr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F3EFC13A-A735-F110-A531-38644DF0B175}"/>
                      </a:ext>
                    </a:extLst>
                  </p:cNvPr>
                  <p:cNvSpPr/>
                  <p:nvPr/>
                </p:nvSpPr>
                <p:spPr>
                  <a:xfrm>
                    <a:off x="-1183341" y="0"/>
                    <a:ext cx="10686473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M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791A31A-73A7-A7B5-007D-A182861A27AE}"/>
                      </a:ext>
                    </a:extLst>
                  </p:cNvPr>
                  <p:cNvSpPr txBox="1"/>
                  <p:nvPr/>
                </p:nvSpPr>
                <p:spPr>
                  <a:xfrm>
                    <a:off x="9350883" y="2077479"/>
                    <a:ext cx="691548" cy="895290"/>
                  </a:xfrm>
                  <a:prstGeom prst="round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800" dirty="0">
                        <a:solidFill>
                          <a:srgbClr val="CDC4A7"/>
                        </a:solidFill>
                        <a:latin typeface="DAGGERSQUARE" pitchFamily="50" charset="0"/>
                      </a:rPr>
                      <a:t>B</a:t>
                    </a:r>
                    <a:endParaRPr lang="en-CM" sz="4800" dirty="0">
                      <a:solidFill>
                        <a:srgbClr val="CDC4A7"/>
                      </a:solidFill>
                      <a:latin typeface="DAGGERSQUARE" pitchFamily="50" charset="0"/>
                    </a:endParaRPr>
                  </a:p>
                </p:txBody>
              </p:sp>
            </p:grp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D01C5B8-2742-0621-0EFE-E9BC47EA4DF8}"/>
                    </a:ext>
                  </a:extLst>
                </p:cNvPr>
                <p:cNvSpPr txBox="1"/>
                <p:nvPr/>
              </p:nvSpPr>
              <p:spPr>
                <a:xfrm>
                  <a:off x="1584785" y="237770"/>
                  <a:ext cx="8760983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0" lang="en-US" sz="4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Hobo Std" panose="020B0803040709020204" pitchFamily="34" charset="0"/>
                      <a:ea typeface="Roboto Mono Medium" panose="00000009000000000000" pitchFamily="49" charset="0"/>
                    </a:rPr>
                    <a:t>Non-functional</a:t>
                  </a:r>
                  <a:r>
                    <a:rPr lang="en-US" sz="4800" dirty="0">
                      <a:solidFill>
                        <a:prstClr val="white"/>
                      </a:solidFill>
                      <a:latin typeface="Hobo Std" panose="020B0803040709020204" pitchFamily="34" charset="0"/>
                      <a:ea typeface="Roboto Mono Medium" panose="00000009000000000000" pitchFamily="49" charset="0"/>
                    </a:rPr>
                    <a:t> requirements</a:t>
                  </a:r>
                  <a:endParaRPr lang="en-CM" sz="1000" dirty="0">
                    <a:latin typeface="Hobo Std" panose="020B0803040709020204" pitchFamily="34" charset="0"/>
                  </a:endParaRPr>
                </a:p>
              </p:txBody>
            </p: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92764A60-F6CE-A769-A65B-839EECAA4A09}"/>
                  </a:ext>
                </a:extLst>
              </p:cNvPr>
              <p:cNvGrpSpPr/>
              <p:nvPr/>
            </p:nvGrpSpPr>
            <p:grpSpPr>
              <a:xfrm>
                <a:off x="3054228" y="1804289"/>
                <a:ext cx="6651063" cy="4141179"/>
                <a:chOff x="3054228" y="1804289"/>
                <a:chExt cx="6651063" cy="4141179"/>
              </a:xfrm>
            </p:grpSpPr>
            <p:sp>
              <p:nvSpPr>
                <p:cNvPr id="32" name="TextBox 9">
                  <a:extLst>
                    <a:ext uri="{FF2B5EF4-FFF2-40B4-BE49-F238E27FC236}">
                      <a16:creationId xmlns:a16="http://schemas.microsoft.com/office/drawing/2014/main" id="{21E061D3-A73F-60D9-6A5B-65C9FD890CCF}"/>
                    </a:ext>
                  </a:extLst>
                </p:cNvPr>
                <p:cNvSpPr txBox="1"/>
                <p:nvPr/>
              </p:nvSpPr>
              <p:spPr>
                <a:xfrm>
                  <a:off x="4673479" y="3617980"/>
                  <a:ext cx="503181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Wingdings" panose="05000000000000000000" pitchFamily="2" charset="2"/>
                    <a:buChar char="ü"/>
                  </a:pPr>
                  <a:r>
                    <a:rPr lang="en-US" sz="4000" dirty="0">
                      <a:latin typeface="Roboto Mono Medium" panose="00000009000000000000" pitchFamily="49" charset="0"/>
                      <a:ea typeface="Roboto Mono Medium" panose="00000009000000000000" pitchFamily="49" charset="0"/>
                    </a:rPr>
                    <a:t>Responsiveness</a:t>
                  </a:r>
                  <a:endParaRPr lang="en-CM" sz="4000" dirty="0">
                    <a:latin typeface="Roboto Mono Medium" panose="00000009000000000000" pitchFamily="49" charset="0"/>
                    <a:ea typeface="Roboto Mono Medium" panose="00000009000000000000" pitchFamily="49" charset="0"/>
                  </a:endParaRPr>
                </a:p>
              </p:txBody>
            </p:sp>
            <p:sp>
              <p:nvSpPr>
                <p:cNvPr id="33" name="TextBox 9">
                  <a:extLst>
                    <a:ext uri="{FF2B5EF4-FFF2-40B4-BE49-F238E27FC236}">
                      <a16:creationId xmlns:a16="http://schemas.microsoft.com/office/drawing/2014/main" id="{7299D9C3-3AB8-F102-2ADA-CF1C342A98D6}"/>
                    </a:ext>
                  </a:extLst>
                </p:cNvPr>
                <p:cNvSpPr txBox="1"/>
                <p:nvPr/>
              </p:nvSpPr>
              <p:spPr>
                <a:xfrm>
                  <a:off x="3054228" y="1804289"/>
                  <a:ext cx="479741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Wingdings" panose="05000000000000000000" pitchFamily="2" charset="2"/>
                    <a:buChar char="ü"/>
                  </a:pPr>
                  <a:r>
                    <a:rPr lang="en-US" sz="4000" dirty="0">
                      <a:latin typeface="Roboto Mono Medium" panose="00000009000000000000" pitchFamily="49" charset="0"/>
                      <a:ea typeface="Roboto Mono Medium" panose="00000009000000000000" pitchFamily="49" charset="0"/>
                    </a:rPr>
                    <a:t>Response Time</a:t>
                  </a:r>
                  <a:endParaRPr lang="en-CM" sz="4000" dirty="0">
                    <a:latin typeface="Roboto Mono Medium" panose="00000009000000000000" pitchFamily="49" charset="0"/>
                    <a:ea typeface="Roboto Mono Medium" panose="00000009000000000000" pitchFamily="49" charset="0"/>
                  </a:endParaRPr>
                </a:p>
              </p:txBody>
            </p:sp>
            <p:sp>
              <p:nvSpPr>
                <p:cNvPr id="34" name="TextBox 9">
                  <a:extLst>
                    <a:ext uri="{FF2B5EF4-FFF2-40B4-BE49-F238E27FC236}">
                      <a16:creationId xmlns:a16="http://schemas.microsoft.com/office/drawing/2014/main" id="{1614D4B3-E6ED-BDCD-64C1-7EDF2E611515}"/>
                    </a:ext>
                  </a:extLst>
                </p:cNvPr>
                <p:cNvSpPr txBox="1"/>
                <p:nvPr/>
              </p:nvSpPr>
              <p:spPr>
                <a:xfrm>
                  <a:off x="3092329" y="5237582"/>
                  <a:ext cx="417319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Wingdings" panose="05000000000000000000" pitchFamily="2" charset="2"/>
                    <a:buChar char="ü"/>
                  </a:pPr>
                  <a:r>
                    <a:rPr lang="en-US" sz="4000" dirty="0">
                      <a:latin typeface="Roboto Mono Medium" panose="00000009000000000000" pitchFamily="49" charset="0"/>
                      <a:ea typeface="Roboto Mono Medium" panose="00000009000000000000" pitchFamily="49" charset="0"/>
                    </a:rPr>
                    <a:t>Performance</a:t>
                  </a:r>
                  <a:endParaRPr lang="en-CM" sz="4000" dirty="0">
                    <a:latin typeface="Roboto Mono Medium" panose="00000009000000000000" pitchFamily="49" charset="0"/>
                    <a:ea typeface="Roboto Mono Medium" panose="00000009000000000000" pitchFamily="49" charset="0"/>
                  </a:endParaRPr>
                </a:p>
              </p:txBody>
            </p:sp>
          </p:grpSp>
        </p:grpSp>
        <p:grpSp>
          <p:nvGrpSpPr>
            <p:cNvPr id="107" name="Google Shape;11999;p81">
              <a:extLst>
                <a:ext uri="{FF2B5EF4-FFF2-40B4-BE49-F238E27FC236}">
                  <a16:creationId xmlns:a16="http://schemas.microsoft.com/office/drawing/2014/main" id="{EA1B5036-4961-1812-0625-D71DB5262120}"/>
                </a:ext>
              </a:extLst>
            </p:cNvPr>
            <p:cNvGrpSpPr/>
            <p:nvPr/>
          </p:nvGrpSpPr>
          <p:grpSpPr>
            <a:xfrm>
              <a:off x="8235381" y="1270889"/>
              <a:ext cx="1899980" cy="1840995"/>
              <a:chOff x="5113689" y="3808799"/>
              <a:chExt cx="345615" cy="350835"/>
            </a:xfrm>
            <a:solidFill>
              <a:schemeClr val="tx1">
                <a:lumMod val="85000"/>
              </a:schemeClr>
            </a:solidFill>
          </p:grpSpPr>
          <p:sp>
            <p:nvSpPr>
              <p:cNvPr id="108" name="Google Shape;12000;p81">
                <a:extLst>
                  <a:ext uri="{FF2B5EF4-FFF2-40B4-BE49-F238E27FC236}">
                    <a16:creationId xmlns:a16="http://schemas.microsoft.com/office/drawing/2014/main" id="{E23D1115-C6A7-83D9-C385-344A9E989116}"/>
                  </a:ext>
                </a:extLst>
              </p:cNvPr>
              <p:cNvSpPr/>
              <p:nvPr/>
            </p:nvSpPr>
            <p:spPr>
              <a:xfrm>
                <a:off x="5113689" y="3808799"/>
                <a:ext cx="345615" cy="350835"/>
              </a:xfrm>
              <a:custGeom>
                <a:avLst/>
                <a:gdLst/>
                <a:ahLst/>
                <a:cxnLst/>
                <a:rect l="l" t="t" r="r" b="b"/>
                <a:pathLst>
                  <a:path w="10859" h="11023" extrusionOk="0">
                    <a:moveTo>
                      <a:pt x="6632" y="274"/>
                    </a:moveTo>
                    <a:cubicBezTo>
                      <a:pt x="6858" y="274"/>
                      <a:pt x="7037" y="453"/>
                      <a:pt x="7037" y="679"/>
                    </a:cubicBezTo>
                    <a:cubicBezTo>
                      <a:pt x="7037" y="905"/>
                      <a:pt x="6858" y="1084"/>
                      <a:pt x="6632" y="1084"/>
                    </a:cubicBezTo>
                    <a:lnTo>
                      <a:pt x="4906" y="1084"/>
                    </a:lnTo>
                    <a:cubicBezTo>
                      <a:pt x="4691" y="1084"/>
                      <a:pt x="4513" y="905"/>
                      <a:pt x="4513" y="679"/>
                    </a:cubicBezTo>
                    <a:cubicBezTo>
                      <a:pt x="4513" y="453"/>
                      <a:pt x="4691" y="274"/>
                      <a:pt x="4906" y="274"/>
                    </a:cubicBezTo>
                    <a:close/>
                    <a:moveTo>
                      <a:pt x="5965" y="1405"/>
                    </a:moveTo>
                    <a:lnTo>
                      <a:pt x="5965" y="1965"/>
                    </a:lnTo>
                    <a:lnTo>
                      <a:pt x="5572" y="1965"/>
                    </a:lnTo>
                    <a:lnTo>
                      <a:pt x="5572" y="1405"/>
                    </a:lnTo>
                    <a:close/>
                    <a:moveTo>
                      <a:pt x="5790" y="2285"/>
                    </a:moveTo>
                    <a:cubicBezTo>
                      <a:pt x="7012" y="2285"/>
                      <a:pt x="8209" y="2830"/>
                      <a:pt x="9037" y="3834"/>
                    </a:cubicBezTo>
                    <a:cubicBezTo>
                      <a:pt x="10513" y="5632"/>
                      <a:pt x="10228" y="8287"/>
                      <a:pt x="8430" y="9763"/>
                    </a:cubicBezTo>
                    <a:cubicBezTo>
                      <a:pt x="7647" y="10392"/>
                      <a:pt x="6705" y="10700"/>
                      <a:pt x="5771" y="10700"/>
                    </a:cubicBezTo>
                    <a:cubicBezTo>
                      <a:pt x="4545" y="10700"/>
                      <a:pt x="3331" y="10171"/>
                      <a:pt x="2500" y="9144"/>
                    </a:cubicBezTo>
                    <a:cubicBezTo>
                      <a:pt x="405" y="6573"/>
                      <a:pt x="2000" y="2715"/>
                      <a:pt x="5239" y="2322"/>
                    </a:cubicBezTo>
                    <a:cubicBezTo>
                      <a:pt x="5422" y="2297"/>
                      <a:pt x="5606" y="2285"/>
                      <a:pt x="5790" y="2285"/>
                    </a:cubicBezTo>
                    <a:close/>
                    <a:moveTo>
                      <a:pt x="4917" y="0"/>
                    </a:moveTo>
                    <a:cubicBezTo>
                      <a:pt x="4513" y="0"/>
                      <a:pt x="4203" y="322"/>
                      <a:pt x="4203" y="715"/>
                    </a:cubicBezTo>
                    <a:cubicBezTo>
                      <a:pt x="4203" y="1108"/>
                      <a:pt x="4525" y="1429"/>
                      <a:pt x="4917" y="1429"/>
                    </a:cubicBezTo>
                    <a:lnTo>
                      <a:pt x="5251" y="1429"/>
                    </a:lnTo>
                    <a:lnTo>
                      <a:pt x="5251" y="1989"/>
                    </a:lnTo>
                    <a:cubicBezTo>
                      <a:pt x="1727" y="2393"/>
                      <a:pt x="0" y="6573"/>
                      <a:pt x="2262" y="9359"/>
                    </a:cubicBezTo>
                    <a:cubicBezTo>
                      <a:pt x="3161" y="10454"/>
                      <a:pt x="4471" y="11023"/>
                      <a:pt x="5790" y="11023"/>
                    </a:cubicBezTo>
                    <a:cubicBezTo>
                      <a:pt x="6795" y="11023"/>
                      <a:pt x="7805" y="10693"/>
                      <a:pt x="8644" y="10013"/>
                    </a:cubicBezTo>
                    <a:cubicBezTo>
                      <a:pt x="10585" y="8430"/>
                      <a:pt x="10859" y="5561"/>
                      <a:pt x="9287" y="3632"/>
                    </a:cubicBezTo>
                    <a:cubicBezTo>
                      <a:pt x="8513" y="2679"/>
                      <a:pt x="7430" y="2120"/>
                      <a:pt x="6299" y="1989"/>
                    </a:cubicBezTo>
                    <a:lnTo>
                      <a:pt x="6299" y="1429"/>
                    </a:lnTo>
                    <a:lnTo>
                      <a:pt x="6644" y="1429"/>
                    </a:lnTo>
                    <a:cubicBezTo>
                      <a:pt x="7037" y="1429"/>
                      <a:pt x="7358" y="1096"/>
                      <a:pt x="7358" y="715"/>
                    </a:cubicBezTo>
                    <a:cubicBezTo>
                      <a:pt x="7358" y="310"/>
                      <a:pt x="7025" y="0"/>
                      <a:pt x="66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2001;p81">
                <a:extLst>
                  <a:ext uri="{FF2B5EF4-FFF2-40B4-BE49-F238E27FC236}">
                    <a16:creationId xmlns:a16="http://schemas.microsoft.com/office/drawing/2014/main" id="{C019C3E2-8D26-AA68-2609-7E49E8B6B69F}"/>
                  </a:ext>
                </a:extLst>
              </p:cNvPr>
              <p:cNvSpPr/>
              <p:nvPr/>
            </p:nvSpPr>
            <p:spPr>
              <a:xfrm>
                <a:off x="5178118" y="4009630"/>
                <a:ext cx="145929" cy="123618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3884" extrusionOk="0">
                    <a:moveTo>
                      <a:pt x="203" y="1"/>
                    </a:moveTo>
                    <a:cubicBezTo>
                      <a:pt x="119" y="1"/>
                      <a:pt x="48" y="72"/>
                      <a:pt x="48" y="155"/>
                    </a:cubicBezTo>
                    <a:cubicBezTo>
                      <a:pt x="48" y="203"/>
                      <a:pt x="0" y="965"/>
                      <a:pt x="429" y="1810"/>
                    </a:cubicBezTo>
                    <a:cubicBezTo>
                      <a:pt x="691" y="2334"/>
                      <a:pt x="1072" y="2799"/>
                      <a:pt x="1548" y="3156"/>
                    </a:cubicBezTo>
                    <a:cubicBezTo>
                      <a:pt x="2212" y="3644"/>
                      <a:pt x="2997" y="3883"/>
                      <a:pt x="3771" y="3883"/>
                    </a:cubicBezTo>
                    <a:cubicBezTo>
                      <a:pt x="3996" y="3883"/>
                      <a:pt x="4221" y="3863"/>
                      <a:pt x="4441" y="3823"/>
                    </a:cubicBezTo>
                    <a:cubicBezTo>
                      <a:pt x="4525" y="3811"/>
                      <a:pt x="4584" y="3715"/>
                      <a:pt x="4572" y="3632"/>
                    </a:cubicBezTo>
                    <a:cubicBezTo>
                      <a:pt x="4540" y="3545"/>
                      <a:pt x="4477" y="3488"/>
                      <a:pt x="4394" y="3488"/>
                    </a:cubicBezTo>
                    <a:cubicBezTo>
                      <a:pt x="4386" y="3488"/>
                      <a:pt x="4378" y="3488"/>
                      <a:pt x="4370" y="3489"/>
                    </a:cubicBezTo>
                    <a:cubicBezTo>
                      <a:pt x="4161" y="3528"/>
                      <a:pt x="3950" y="3547"/>
                      <a:pt x="3739" y="3547"/>
                    </a:cubicBezTo>
                    <a:cubicBezTo>
                      <a:pt x="3035" y="3547"/>
                      <a:pt x="2334" y="3331"/>
                      <a:pt x="1739" y="2882"/>
                    </a:cubicBezTo>
                    <a:cubicBezTo>
                      <a:pt x="286" y="1810"/>
                      <a:pt x="369" y="155"/>
                      <a:pt x="369" y="155"/>
                    </a:cubicBezTo>
                    <a:cubicBezTo>
                      <a:pt x="369" y="72"/>
                      <a:pt x="298" y="1"/>
                      <a:pt x="20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2002;p81">
                <a:extLst>
                  <a:ext uri="{FF2B5EF4-FFF2-40B4-BE49-F238E27FC236}">
                    <a16:creationId xmlns:a16="http://schemas.microsoft.com/office/drawing/2014/main" id="{66B1A0E3-6250-FFFA-9649-1E7333110969}"/>
                  </a:ext>
                </a:extLst>
              </p:cNvPr>
              <p:cNvSpPr/>
              <p:nvPr/>
            </p:nvSpPr>
            <p:spPr>
              <a:xfrm>
                <a:off x="5181142" y="3897629"/>
                <a:ext cx="205033" cy="101816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3199" extrusionOk="0">
                    <a:moveTo>
                      <a:pt x="3666" y="0"/>
                    </a:moveTo>
                    <a:cubicBezTo>
                      <a:pt x="1972" y="0"/>
                      <a:pt x="363" y="1175"/>
                      <a:pt x="24" y="3008"/>
                    </a:cubicBezTo>
                    <a:cubicBezTo>
                      <a:pt x="0" y="3115"/>
                      <a:pt x="72" y="3198"/>
                      <a:pt x="179" y="3198"/>
                    </a:cubicBezTo>
                    <a:cubicBezTo>
                      <a:pt x="251" y="3198"/>
                      <a:pt x="322" y="3139"/>
                      <a:pt x="334" y="3067"/>
                    </a:cubicBezTo>
                    <a:cubicBezTo>
                      <a:pt x="656" y="1384"/>
                      <a:pt x="2127" y="318"/>
                      <a:pt x="3670" y="318"/>
                    </a:cubicBezTo>
                    <a:cubicBezTo>
                      <a:pt x="4353" y="318"/>
                      <a:pt x="5050" y="527"/>
                      <a:pt x="5668" y="984"/>
                    </a:cubicBezTo>
                    <a:cubicBezTo>
                      <a:pt x="5846" y="1115"/>
                      <a:pt x="5989" y="1257"/>
                      <a:pt x="6144" y="1412"/>
                    </a:cubicBezTo>
                    <a:cubicBezTo>
                      <a:pt x="6180" y="1448"/>
                      <a:pt x="6228" y="1471"/>
                      <a:pt x="6274" y="1471"/>
                    </a:cubicBezTo>
                    <a:cubicBezTo>
                      <a:pt x="6305" y="1471"/>
                      <a:pt x="6334" y="1460"/>
                      <a:pt x="6358" y="1436"/>
                    </a:cubicBezTo>
                    <a:cubicBezTo>
                      <a:pt x="6430" y="1377"/>
                      <a:pt x="6442" y="1269"/>
                      <a:pt x="6382" y="1210"/>
                    </a:cubicBezTo>
                    <a:cubicBezTo>
                      <a:pt x="6216" y="1031"/>
                      <a:pt x="6049" y="876"/>
                      <a:pt x="5858" y="734"/>
                    </a:cubicBezTo>
                    <a:cubicBezTo>
                      <a:pt x="5179" y="230"/>
                      <a:pt x="4414" y="0"/>
                      <a:pt x="36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2003;p81">
                <a:extLst>
                  <a:ext uri="{FF2B5EF4-FFF2-40B4-BE49-F238E27FC236}">
                    <a16:creationId xmlns:a16="http://schemas.microsoft.com/office/drawing/2014/main" id="{85F9DBB9-8C62-945F-5394-59BCED694136}"/>
                  </a:ext>
                </a:extLst>
              </p:cNvPr>
              <p:cNvSpPr/>
              <p:nvPr/>
            </p:nvSpPr>
            <p:spPr>
              <a:xfrm>
                <a:off x="5331527" y="3950240"/>
                <a:ext cx="84597" cy="175465"/>
              </a:xfrm>
              <a:custGeom>
                <a:avLst/>
                <a:gdLst/>
                <a:ahLst/>
                <a:cxnLst/>
                <a:rect l="l" t="t" r="r" b="b"/>
                <a:pathLst>
                  <a:path w="2658" h="5513" extrusionOk="0">
                    <a:moveTo>
                      <a:pt x="1939" y="0"/>
                    </a:moveTo>
                    <a:cubicBezTo>
                      <a:pt x="1907" y="0"/>
                      <a:pt x="1875" y="11"/>
                      <a:pt x="1848" y="33"/>
                    </a:cubicBezTo>
                    <a:cubicBezTo>
                      <a:pt x="1776" y="81"/>
                      <a:pt x="1741" y="176"/>
                      <a:pt x="1800" y="259"/>
                    </a:cubicBezTo>
                    <a:cubicBezTo>
                      <a:pt x="2145" y="795"/>
                      <a:pt x="2324" y="1414"/>
                      <a:pt x="2324" y="2057"/>
                    </a:cubicBezTo>
                    <a:cubicBezTo>
                      <a:pt x="2324" y="3486"/>
                      <a:pt x="1431" y="4724"/>
                      <a:pt x="169" y="5200"/>
                    </a:cubicBezTo>
                    <a:cubicBezTo>
                      <a:pt x="1" y="5263"/>
                      <a:pt x="55" y="5512"/>
                      <a:pt x="218" y="5512"/>
                    </a:cubicBezTo>
                    <a:cubicBezTo>
                      <a:pt x="239" y="5512"/>
                      <a:pt x="263" y="5508"/>
                      <a:pt x="288" y="5498"/>
                    </a:cubicBezTo>
                    <a:cubicBezTo>
                      <a:pt x="1669" y="4962"/>
                      <a:pt x="2657" y="3605"/>
                      <a:pt x="2657" y="2045"/>
                    </a:cubicBezTo>
                    <a:cubicBezTo>
                      <a:pt x="2622" y="1343"/>
                      <a:pt x="2431" y="676"/>
                      <a:pt x="2074" y="81"/>
                    </a:cubicBezTo>
                    <a:cubicBezTo>
                      <a:pt x="2044" y="29"/>
                      <a:pt x="1992" y="0"/>
                      <a:pt x="193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2004;p81">
                <a:extLst>
                  <a:ext uri="{FF2B5EF4-FFF2-40B4-BE49-F238E27FC236}">
                    <a16:creationId xmlns:a16="http://schemas.microsoft.com/office/drawing/2014/main" id="{FDA716B6-2060-EA64-D408-9C83B60F3761}"/>
                  </a:ext>
                </a:extLst>
              </p:cNvPr>
              <p:cNvSpPr/>
              <p:nvPr/>
            </p:nvSpPr>
            <p:spPr>
              <a:xfrm>
                <a:off x="5243684" y="3993717"/>
                <a:ext cx="81478" cy="55348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739" extrusionOk="0">
                    <a:moveTo>
                      <a:pt x="1691" y="334"/>
                    </a:moveTo>
                    <a:cubicBezTo>
                      <a:pt x="1976" y="334"/>
                      <a:pt x="2143" y="655"/>
                      <a:pt x="1976" y="882"/>
                    </a:cubicBezTo>
                    <a:cubicBezTo>
                      <a:pt x="1913" y="974"/>
                      <a:pt x="1806" y="1024"/>
                      <a:pt x="1698" y="1024"/>
                    </a:cubicBezTo>
                    <a:cubicBezTo>
                      <a:pt x="1625" y="1024"/>
                      <a:pt x="1551" y="1001"/>
                      <a:pt x="1488" y="953"/>
                    </a:cubicBezTo>
                    <a:cubicBezTo>
                      <a:pt x="1214" y="763"/>
                      <a:pt x="1369" y="334"/>
                      <a:pt x="1691" y="334"/>
                    </a:cubicBezTo>
                    <a:close/>
                    <a:moveTo>
                      <a:pt x="1691" y="1"/>
                    </a:moveTo>
                    <a:cubicBezTo>
                      <a:pt x="1584" y="1"/>
                      <a:pt x="1334" y="36"/>
                      <a:pt x="1155" y="274"/>
                    </a:cubicBezTo>
                    <a:cubicBezTo>
                      <a:pt x="1024" y="453"/>
                      <a:pt x="988" y="655"/>
                      <a:pt x="1048" y="846"/>
                    </a:cubicBezTo>
                    <a:lnTo>
                      <a:pt x="131" y="1441"/>
                    </a:lnTo>
                    <a:cubicBezTo>
                      <a:pt x="0" y="1536"/>
                      <a:pt x="60" y="1739"/>
                      <a:pt x="214" y="1739"/>
                    </a:cubicBezTo>
                    <a:cubicBezTo>
                      <a:pt x="310" y="1739"/>
                      <a:pt x="262" y="1727"/>
                      <a:pt x="1214" y="1132"/>
                    </a:cubicBezTo>
                    <a:cubicBezTo>
                      <a:pt x="1346" y="1279"/>
                      <a:pt x="1520" y="1349"/>
                      <a:pt x="1692" y="1349"/>
                    </a:cubicBezTo>
                    <a:cubicBezTo>
                      <a:pt x="1896" y="1349"/>
                      <a:pt x="2098" y="1252"/>
                      <a:pt x="2226" y="1072"/>
                    </a:cubicBezTo>
                    <a:cubicBezTo>
                      <a:pt x="2560" y="632"/>
                      <a:pt x="2238" y="1"/>
                      <a:pt x="169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2005;p81">
                <a:extLst>
                  <a:ext uri="{FF2B5EF4-FFF2-40B4-BE49-F238E27FC236}">
                    <a16:creationId xmlns:a16="http://schemas.microsoft.com/office/drawing/2014/main" id="{155C8CC0-964A-2359-9E82-7B5CF2DA1ADF}"/>
                  </a:ext>
                </a:extLst>
              </p:cNvPr>
              <p:cNvSpPr/>
              <p:nvPr/>
            </p:nvSpPr>
            <p:spPr>
              <a:xfrm>
                <a:off x="5292188" y="3915262"/>
                <a:ext cx="10630" cy="2998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942" extrusionOk="0">
                    <a:moveTo>
                      <a:pt x="167" y="1"/>
                    </a:moveTo>
                    <a:cubicBezTo>
                      <a:pt x="83" y="1"/>
                      <a:pt x="0" y="72"/>
                      <a:pt x="0" y="168"/>
                    </a:cubicBezTo>
                    <a:lnTo>
                      <a:pt x="0" y="775"/>
                    </a:lnTo>
                    <a:cubicBezTo>
                      <a:pt x="0" y="858"/>
                      <a:pt x="83" y="942"/>
                      <a:pt x="167" y="942"/>
                    </a:cubicBezTo>
                    <a:cubicBezTo>
                      <a:pt x="262" y="942"/>
                      <a:pt x="333" y="858"/>
                      <a:pt x="333" y="775"/>
                    </a:cubicBezTo>
                    <a:lnTo>
                      <a:pt x="333" y="168"/>
                    </a:lnTo>
                    <a:cubicBezTo>
                      <a:pt x="333" y="72"/>
                      <a:pt x="262" y="1"/>
                      <a:pt x="1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2006;p81">
                <a:extLst>
                  <a:ext uri="{FF2B5EF4-FFF2-40B4-BE49-F238E27FC236}">
                    <a16:creationId xmlns:a16="http://schemas.microsoft.com/office/drawing/2014/main" id="{55521CD9-D767-D50C-05EC-CE214D754E21}"/>
                  </a:ext>
                </a:extLst>
              </p:cNvPr>
              <p:cNvSpPr/>
              <p:nvPr/>
            </p:nvSpPr>
            <p:spPr>
              <a:xfrm>
                <a:off x="5244034" y="3928216"/>
                <a:ext cx="21261" cy="26894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45" extrusionOk="0">
                    <a:moveTo>
                      <a:pt x="183" y="1"/>
                    </a:moveTo>
                    <a:cubicBezTo>
                      <a:pt x="156" y="1"/>
                      <a:pt x="130" y="8"/>
                      <a:pt x="108" y="23"/>
                    </a:cubicBezTo>
                    <a:cubicBezTo>
                      <a:pt x="25" y="70"/>
                      <a:pt x="1" y="177"/>
                      <a:pt x="49" y="249"/>
                    </a:cubicBezTo>
                    <a:lnTo>
                      <a:pt x="346" y="773"/>
                    </a:lnTo>
                    <a:cubicBezTo>
                      <a:pt x="382" y="808"/>
                      <a:pt x="430" y="844"/>
                      <a:pt x="489" y="844"/>
                    </a:cubicBezTo>
                    <a:cubicBezTo>
                      <a:pt x="525" y="844"/>
                      <a:pt x="549" y="844"/>
                      <a:pt x="561" y="832"/>
                    </a:cubicBezTo>
                    <a:cubicBezTo>
                      <a:pt x="644" y="785"/>
                      <a:pt x="668" y="677"/>
                      <a:pt x="620" y="606"/>
                    </a:cubicBezTo>
                    <a:lnTo>
                      <a:pt x="322" y="82"/>
                    </a:lnTo>
                    <a:cubicBezTo>
                      <a:pt x="298" y="33"/>
                      <a:pt x="240" y="1"/>
                      <a:pt x="18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2007;p81">
                <a:extLst>
                  <a:ext uri="{FF2B5EF4-FFF2-40B4-BE49-F238E27FC236}">
                    <a16:creationId xmlns:a16="http://schemas.microsoft.com/office/drawing/2014/main" id="{5006DDF4-ADF2-14C1-A1AE-6DEAFD0B0DDB}"/>
                  </a:ext>
                </a:extLst>
              </p:cNvPr>
              <p:cNvSpPr/>
              <p:nvPr/>
            </p:nvSpPr>
            <p:spPr>
              <a:xfrm>
                <a:off x="5209564" y="3962876"/>
                <a:ext cx="28454" cy="19510"/>
              </a:xfrm>
              <a:custGeom>
                <a:avLst/>
                <a:gdLst/>
                <a:ahLst/>
                <a:cxnLst/>
                <a:rect l="l" t="t" r="r" b="b"/>
                <a:pathLst>
                  <a:path w="894" h="613" extrusionOk="0">
                    <a:moveTo>
                      <a:pt x="189" y="1"/>
                    </a:moveTo>
                    <a:cubicBezTo>
                      <a:pt x="130" y="1"/>
                      <a:pt x="69" y="27"/>
                      <a:pt x="36" y="77"/>
                    </a:cubicBezTo>
                    <a:cubicBezTo>
                      <a:pt x="0" y="160"/>
                      <a:pt x="24" y="255"/>
                      <a:pt x="96" y="303"/>
                    </a:cubicBezTo>
                    <a:lnTo>
                      <a:pt x="620" y="600"/>
                    </a:lnTo>
                    <a:cubicBezTo>
                      <a:pt x="655" y="612"/>
                      <a:pt x="679" y="612"/>
                      <a:pt x="691" y="612"/>
                    </a:cubicBezTo>
                    <a:cubicBezTo>
                      <a:pt x="751" y="612"/>
                      <a:pt x="798" y="589"/>
                      <a:pt x="834" y="541"/>
                    </a:cubicBezTo>
                    <a:cubicBezTo>
                      <a:pt x="893" y="470"/>
                      <a:pt x="858" y="362"/>
                      <a:pt x="786" y="315"/>
                    </a:cubicBezTo>
                    <a:lnTo>
                      <a:pt x="262" y="17"/>
                    </a:lnTo>
                    <a:cubicBezTo>
                      <a:pt x="240" y="6"/>
                      <a:pt x="215" y="1"/>
                      <a:pt x="18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2008;p81">
                <a:extLst>
                  <a:ext uri="{FF2B5EF4-FFF2-40B4-BE49-F238E27FC236}">
                    <a16:creationId xmlns:a16="http://schemas.microsoft.com/office/drawing/2014/main" id="{2752B613-458C-BCAA-277E-45380918D9F5}"/>
                  </a:ext>
                </a:extLst>
              </p:cNvPr>
              <p:cNvSpPr/>
              <p:nvPr/>
            </p:nvSpPr>
            <p:spPr>
              <a:xfrm>
                <a:off x="5197055" y="4010012"/>
                <a:ext cx="29982" cy="10248"/>
              </a:xfrm>
              <a:custGeom>
                <a:avLst/>
                <a:gdLst/>
                <a:ahLst/>
                <a:cxnLst/>
                <a:rect l="l" t="t" r="r" b="b"/>
                <a:pathLst>
                  <a:path w="942" h="322" extrusionOk="0">
                    <a:moveTo>
                      <a:pt x="167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51"/>
                      <a:pt x="72" y="322"/>
                      <a:pt x="167" y="322"/>
                    </a:cubicBezTo>
                    <a:lnTo>
                      <a:pt x="774" y="322"/>
                    </a:lnTo>
                    <a:cubicBezTo>
                      <a:pt x="870" y="322"/>
                      <a:pt x="941" y="251"/>
                      <a:pt x="941" y="167"/>
                    </a:cubicBezTo>
                    <a:cubicBezTo>
                      <a:pt x="941" y="72"/>
                      <a:pt x="870" y="1"/>
                      <a:pt x="77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2009;p81">
                <a:extLst>
                  <a:ext uri="{FF2B5EF4-FFF2-40B4-BE49-F238E27FC236}">
                    <a16:creationId xmlns:a16="http://schemas.microsoft.com/office/drawing/2014/main" id="{E0FD820C-6868-2E26-DCFF-EC3756789D59}"/>
                  </a:ext>
                </a:extLst>
              </p:cNvPr>
              <p:cNvSpPr/>
              <p:nvPr/>
            </p:nvSpPr>
            <p:spPr>
              <a:xfrm>
                <a:off x="5208036" y="4047601"/>
                <a:ext cx="30363" cy="20051"/>
              </a:xfrm>
              <a:custGeom>
                <a:avLst/>
                <a:gdLst/>
                <a:ahLst/>
                <a:cxnLst/>
                <a:rect l="l" t="t" r="r" b="b"/>
                <a:pathLst>
                  <a:path w="954" h="630" extrusionOk="0">
                    <a:moveTo>
                      <a:pt x="754" y="0"/>
                    </a:moveTo>
                    <a:cubicBezTo>
                      <a:pt x="728" y="0"/>
                      <a:pt x="702" y="7"/>
                      <a:pt x="679" y="22"/>
                    </a:cubicBezTo>
                    <a:lnTo>
                      <a:pt x="156" y="320"/>
                    </a:lnTo>
                    <a:cubicBezTo>
                      <a:pt x="1" y="415"/>
                      <a:pt x="60" y="629"/>
                      <a:pt x="239" y="629"/>
                    </a:cubicBezTo>
                    <a:cubicBezTo>
                      <a:pt x="310" y="629"/>
                      <a:pt x="310" y="605"/>
                      <a:pt x="846" y="308"/>
                    </a:cubicBezTo>
                    <a:cubicBezTo>
                      <a:pt x="918" y="260"/>
                      <a:pt x="953" y="153"/>
                      <a:pt x="906" y="82"/>
                    </a:cubicBezTo>
                    <a:cubicBezTo>
                      <a:pt x="873" y="33"/>
                      <a:pt x="812" y="0"/>
                      <a:pt x="7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2010;p81">
                <a:extLst>
                  <a:ext uri="{FF2B5EF4-FFF2-40B4-BE49-F238E27FC236}">
                    <a16:creationId xmlns:a16="http://schemas.microsoft.com/office/drawing/2014/main" id="{BAC2D0A5-8A4C-0DA1-ACB8-AF468648DD78}"/>
                  </a:ext>
                </a:extLst>
              </p:cNvPr>
              <p:cNvSpPr/>
              <p:nvPr/>
            </p:nvSpPr>
            <p:spPr>
              <a:xfrm>
                <a:off x="5244034" y="4075641"/>
                <a:ext cx="21261" cy="26862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44" extrusionOk="0">
                    <a:moveTo>
                      <a:pt x="491" y="0"/>
                    </a:moveTo>
                    <a:cubicBezTo>
                      <a:pt x="440" y="0"/>
                      <a:pt x="391" y="33"/>
                      <a:pt x="358" y="82"/>
                    </a:cubicBezTo>
                    <a:lnTo>
                      <a:pt x="60" y="606"/>
                    </a:lnTo>
                    <a:cubicBezTo>
                      <a:pt x="1" y="701"/>
                      <a:pt x="72" y="844"/>
                      <a:pt x="191" y="844"/>
                    </a:cubicBezTo>
                    <a:cubicBezTo>
                      <a:pt x="251" y="844"/>
                      <a:pt x="299" y="808"/>
                      <a:pt x="322" y="760"/>
                    </a:cubicBezTo>
                    <a:lnTo>
                      <a:pt x="620" y="248"/>
                    </a:lnTo>
                    <a:cubicBezTo>
                      <a:pt x="668" y="165"/>
                      <a:pt x="644" y="70"/>
                      <a:pt x="561" y="22"/>
                    </a:cubicBezTo>
                    <a:cubicBezTo>
                      <a:pt x="538" y="7"/>
                      <a:pt x="514" y="0"/>
                      <a:pt x="4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2011;p81">
                <a:extLst>
                  <a:ext uri="{FF2B5EF4-FFF2-40B4-BE49-F238E27FC236}">
                    <a16:creationId xmlns:a16="http://schemas.microsoft.com/office/drawing/2014/main" id="{C892A8B3-4779-7094-5BF7-1C887A39802D}"/>
                  </a:ext>
                </a:extLst>
              </p:cNvPr>
              <p:cNvSpPr/>
              <p:nvPr/>
            </p:nvSpPr>
            <p:spPr>
              <a:xfrm>
                <a:off x="5292188" y="4085794"/>
                <a:ext cx="10630" cy="2998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942" extrusionOk="0">
                    <a:moveTo>
                      <a:pt x="167" y="1"/>
                    </a:moveTo>
                    <a:cubicBezTo>
                      <a:pt x="83" y="1"/>
                      <a:pt x="0" y="72"/>
                      <a:pt x="0" y="167"/>
                    </a:cubicBezTo>
                    <a:lnTo>
                      <a:pt x="0" y="775"/>
                    </a:lnTo>
                    <a:cubicBezTo>
                      <a:pt x="0" y="858"/>
                      <a:pt x="83" y="941"/>
                      <a:pt x="167" y="941"/>
                    </a:cubicBezTo>
                    <a:cubicBezTo>
                      <a:pt x="250" y="941"/>
                      <a:pt x="333" y="858"/>
                      <a:pt x="333" y="775"/>
                    </a:cubicBezTo>
                    <a:lnTo>
                      <a:pt x="333" y="167"/>
                    </a:lnTo>
                    <a:cubicBezTo>
                      <a:pt x="333" y="72"/>
                      <a:pt x="250" y="1"/>
                      <a:pt x="1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12;p81">
                <a:extLst>
                  <a:ext uri="{FF2B5EF4-FFF2-40B4-BE49-F238E27FC236}">
                    <a16:creationId xmlns:a16="http://schemas.microsoft.com/office/drawing/2014/main" id="{1C51AD6F-E68D-D890-1D8C-20057E573ACB}"/>
                  </a:ext>
                </a:extLst>
              </p:cNvPr>
              <p:cNvSpPr/>
              <p:nvPr/>
            </p:nvSpPr>
            <p:spPr>
              <a:xfrm>
                <a:off x="5329297" y="4075641"/>
                <a:ext cx="21261" cy="26894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45" extrusionOk="0">
                    <a:moveTo>
                      <a:pt x="182" y="0"/>
                    </a:moveTo>
                    <a:cubicBezTo>
                      <a:pt x="156" y="0"/>
                      <a:pt x="130" y="7"/>
                      <a:pt x="108" y="22"/>
                    </a:cubicBezTo>
                    <a:cubicBezTo>
                      <a:pt x="25" y="70"/>
                      <a:pt x="1" y="165"/>
                      <a:pt x="48" y="248"/>
                    </a:cubicBezTo>
                    <a:lnTo>
                      <a:pt x="346" y="760"/>
                    </a:lnTo>
                    <a:cubicBezTo>
                      <a:pt x="370" y="815"/>
                      <a:pt x="424" y="844"/>
                      <a:pt x="479" y="844"/>
                    </a:cubicBezTo>
                    <a:cubicBezTo>
                      <a:pt x="507" y="844"/>
                      <a:pt x="536" y="836"/>
                      <a:pt x="560" y="820"/>
                    </a:cubicBezTo>
                    <a:cubicBezTo>
                      <a:pt x="644" y="784"/>
                      <a:pt x="668" y="677"/>
                      <a:pt x="620" y="606"/>
                    </a:cubicBezTo>
                    <a:lnTo>
                      <a:pt x="322" y="82"/>
                    </a:lnTo>
                    <a:cubicBezTo>
                      <a:pt x="298" y="33"/>
                      <a:pt x="240" y="0"/>
                      <a:pt x="1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013;p81">
                <a:extLst>
                  <a:ext uri="{FF2B5EF4-FFF2-40B4-BE49-F238E27FC236}">
                    <a16:creationId xmlns:a16="http://schemas.microsoft.com/office/drawing/2014/main" id="{1E865A7F-059B-CE58-F169-2C6AA6939892}"/>
                  </a:ext>
                </a:extLst>
              </p:cNvPr>
              <p:cNvSpPr/>
              <p:nvPr/>
            </p:nvSpPr>
            <p:spPr>
              <a:xfrm>
                <a:off x="5354961" y="4048142"/>
                <a:ext cx="28454" cy="19510"/>
              </a:xfrm>
              <a:custGeom>
                <a:avLst/>
                <a:gdLst/>
                <a:ahLst/>
                <a:cxnLst/>
                <a:rect l="l" t="t" r="r" b="b"/>
                <a:pathLst>
                  <a:path w="894" h="613" extrusionOk="0">
                    <a:moveTo>
                      <a:pt x="195" y="1"/>
                    </a:moveTo>
                    <a:cubicBezTo>
                      <a:pt x="136" y="1"/>
                      <a:pt x="81" y="27"/>
                      <a:pt x="48" y="77"/>
                    </a:cubicBezTo>
                    <a:cubicBezTo>
                      <a:pt x="0" y="160"/>
                      <a:pt x="36" y="243"/>
                      <a:pt x="107" y="291"/>
                    </a:cubicBezTo>
                    <a:cubicBezTo>
                      <a:pt x="643" y="588"/>
                      <a:pt x="631" y="612"/>
                      <a:pt x="714" y="612"/>
                    </a:cubicBezTo>
                    <a:cubicBezTo>
                      <a:pt x="774" y="612"/>
                      <a:pt x="822" y="588"/>
                      <a:pt x="845" y="541"/>
                    </a:cubicBezTo>
                    <a:cubicBezTo>
                      <a:pt x="893" y="469"/>
                      <a:pt x="869" y="362"/>
                      <a:pt x="786" y="315"/>
                    </a:cubicBezTo>
                    <a:lnTo>
                      <a:pt x="274" y="17"/>
                    </a:lnTo>
                    <a:cubicBezTo>
                      <a:pt x="248" y="6"/>
                      <a:pt x="221" y="1"/>
                      <a:pt x="19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014;p81">
                <a:extLst>
                  <a:ext uri="{FF2B5EF4-FFF2-40B4-BE49-F238E27FC236}">
                    <a16:creationId xmlns:a16="http://schemas.microsoft.com/office/drawing/2014/main" id="{7B776E7B-BDC2-4A7D-719B-A4075C5BAAB5}"/>
                  </a:ext>
                </a:extLst>
              </p:cNvPr>
              <p:cNvSpPr/>
              <p:nvPr/>
            </p:nvSpPr>
            <p:spPr>
              <a:xfrm>
                <a:off x="5367587" y="4010012"/>
                <a:ext cx="29950" cy="1024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322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51"/>
                      <a:pt x="72" y="322"/>
                      <a:pt x="167" y="322"/>
                    </a:cubicBezTo>
                    <a:lnTo>
                      <a:pt x="774" y="322"/>
                    </a:lnTo>
                    <a:cubicBezTo>
                      <a:pt x="870" y="322"/>
                      <a:pt x="941" y="251"/>
                      <a:pt x="941" y="167"/>
                    </a:cubicBezTo>
                    <a:cubicBezTo>
                      <a:pt x="941" y="72"/>
                      <a:pt x="870" y="1"/>
                      <a:pt x="77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015;p81">
                <a:extLst>
                  <a:ext uri="{FF2B5EF4-FFF2-40B4-BE49-F238E27FC236}">
                    <a16:creationId xmlns:a16="http://schemas.microsoft.com/office/drawing/2014/main" id="{77C7F909-6961-5A26-DBAD-B2D1867B899F}"/>
                  </a:ext>
                </a:extLst>
              </p:cNvPr>
              <p:cNvSpPr/>
              <p:nvPr/>
            </p:nvSpPr>
            <p:spPr>
              <a:xfrm>
                <a:off x="5356606" y="3962717"/>
                <a:ext cx="28454" cy="19669"/>
              </a:xfrm>
              <a:custGeom>
                <a:avLst/>
                <a:gdLst/>
                <a:ahLst/>
                <a:cxnLst/>
                <a:rect l="l" t="t" r="r" b="b"/>
                <a:pathLst>
                  <a:path w="894" h="618" extrusionOk="0">
                    <a:moveTo>
                      <a:pt x="706" y="0"/>
                    </a:moveTo>
                    <a:cubicBezTo>
                      <a:pt x="679" y="0"/>
                      <a:pt x="654" y="7"/>
                      <a:pt x="631" y="22"/>
                    </a:cubicBezTo>
                    <a:lnTo>
                      <a:pt x="107" y="320"/>
                    </a:lnTo>
                    <a:cubicBezTo>
                      <a:pt x="36" y="367"/>
                      <a:pt x="0" y="475"/>
                      <a:pt x="48" y="546"/>
                    </a:cubicBezTo>
                    <a:cubicBezTo>
                      <a:pt x="83" y="594"/>
                      <a:pt x="143" y="617"/>
                      <a:pt x="202" y="617"/>
                    </a:cubicBezTo>
                    <a:cubicBezTo>
                      <a:pt x="226" y="617"/>
                      <a:pt x="262" y="617"/>
                      <a:pt x="274" y="605"/>
                    </a:cubicBezTo>
                    <a:lnTo>
                      <a:pt x="798" y="308"/>
                    </a:lnTo>
                    <a:cubicBezTo>
                      <a:pt x="869" y="260"/>
                      <a:pt x="893" y="165"/>
                      <a:pt x="857" y="82"/>
                    </a:cubicBezTo>
                    <a:cubicBezTo>
                      <a:pt x="825" y="33"/>
                      <a:pt x="764" y="0"/>
                      <a:pt x="7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016;p81">
                <a:extLst>
                  <a:ext uri="{FF2B5EF4-FFF2-40B4-BE49-F238E27FC236}">
                    <a16:creationId xmlns:a16="http://schemas.microsoft.com/office/drawing/2014/main" id="{D2766AFE-832A-444C-B036-9C61BBB73E33}"/>
                  </a:ext>
                </a:extLst>
              </p:cNvPr>
              <p:cNvSpPr/>
              <p:nvPr/>
            </p:nvSpPr>
            <p:spPr>
              <a:xfrm>
                <a:off x="5329297" y="3928152"/>
                <a:ext cx="20879" cy="26958"/>
              </a:xfrm>
              <a:custGeom>
                <a:avLst/>
                <a:gdLst/>
                <a:ahLst/>
                <a:cxnLst/>
                <a:rect l="l" t="t" r="r" b="b"/>
                <a:pathLst>
                  <a:path w="656" h="847" extrusionOk="0">
                    <a:moveTo>
                      <a:pt x="475" y="0"/>
                    </a:moveTo>
                    <a:cubicBezTo>
                      <a:pt x="424" y="0"/>
                      <a:pt x="370" y="29"/>
                      <a:pt x="346" y="84"/>
                    </a:cubicBezTo>
                    <a:lnTo>
                      <a:pt x="48" y="608"/>
                    </a:lnTo>
                    <a:cubicBezTo>
                      <a:pt x="1" y="679"/>
                      <a:pt x="25" y="787"/>
                      <a:pt x="108" y="834"/>
                    </a:cubicBezTo>
                    <a:cubicBezTo>
                      <a:pt x="132" y="846"/>
                      <a:pt x="168" y="846"/>
                      <a:pt x="179" y="846"/>
                    </a:cubicBezTo>
                    <a:cubicBezTo>
                      <a:pt x="239" y="846"/>
                      <a:pt x="287" y="810"/>
                      <a:pt x="310" y="775"/>
                    </a:cubicBezTo>
                    <a:lnTo>
                      <a:pt x="608" y="251"/>
                    </a:lnTo>
                    <a:cubicBezTo>
                      <a:pt x="656" y="179"/>
                      <a:pt x="620" y="72"/>
                      <a:pt x="549" y="25"/>
                    </a:cubicBezTo>
                    <a:cubicBezTo>
                      <a:pt x="528" y="8"/>
                      <a:pt x="502" y="0"/>
                      <a:pt x="4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1819;p81">
              <a:extLst>
                <a:ext uri="{FF2B5EF4-FFF2-40B4-BE49-F238E27FC236}">
                  <a16:creationId xmlns:a16="http://schemas.microsoft.com/office/drawing/2014/main" id="{16A06AA4-8BC6-C7CD-48DB-DBF28B75D69B}"/>
                </a:ext>
              </a:extLst>
            </p:cNvPr>
            <p:cNvGrpSpPr/>
            <p:nvPr/>
          </p:nvGrpSpPr>
          <p:grpSpPr>
            <a:xfrm>
              <a:off x="8598347" y="4866191"/>
              <a:ext cx="1841950" cy="1482490"/>
              <a:chOff x="2511243" y="4285511"/>
              <a:chExt cx="397525" cy="348670"/>
            </a:xfrm>
            <a:solidFill>
              <a:schemeClr val="tx1">
                <a:lumMod val="85000"/>
              </a:schemeClr>
            </a:solidFill>
          </p:grpSpPr>
          <p:sp>
            <p:nvSpPr>
              <p:cNvPr id="126" name="Google Shape;11820;p81">
                <a:extLst>
                  <a:ext uri="{FF2B5EF4-FFF2-40B4-BE49-F238E27FC236}">
                    <a16:creationId xmlns:a16="http://schemas.microsoft.com/office/drawing/2014/main" id="{A9D5CB8C-D123-3BAB-0394-35BD09960CA0}"/>
                  </a:ext>
                </a:extLst>
              </p:cNvPr>
              <p:cNvSpPr/>
              <p:nvPr/>
            </p:nvSpPr>
            <p:spPr>
              <a:xfrm>
                <a:off x="2594599" y="4354322"/>
                <a:ext cx="230813" cy="210507"/>
              </a:xfrm>
              <a:custGeom>
                <a:avLst/>
                <a:gdLst/>
                <a:ahLst/>
                <a:cxnLst/>
                <a:rect l="l" t="t" r="r" b="b"/>
                <a:pathLst>
                  <a:path w="7252" h="6614" extrusionOk="0">
                    <a:moveTo>
                      <a:pt x="3627" y="376"/>
                    </a:moveTo>
                    <a:cubicBezTo>
                      <a:pt x="4070" y="376"/>
                      <a:pt x="4516" y="477"/>
                      <a:pt x="4930" y="684"/>
                    </a:cubicBezTo>
                    <a:lnTo>
                      <a:pt x="4132" y="2065"/>
                    </a:lnTo>
                    <a:cubicBezTo>
                      <a:pt x="3965" y="2006"/>
                      <a:pt x="3799" y="1958"/>
                      <a:pt x="3620" y="1958"/>
                    </a:cubicBezTo>
                    <a:cubicBezTo>
                      <a:pt x="3441" y="1958"/>
                      <a:pt x="3263" y="1994"/>
                      <a:pt x="3120" y="2065"/>
                    </a:cubicBezTo>
                    <a:lnTo>
                      <a:pt x="2322" y="684"/>
                    </a:lnTo>
                    <a:cubicBezTo>
                      <a:pt x="2730" y="480"/>
                      <a:pt x="3177" y="376"/>
                      <a:pt x="3627" y="376"/>
                    </a:cubicBezTo>
                    <a:close/>
                    <a:moveTo>
                      <a:pt x="1989" y="863"/>
                    </a:moveTo>
                    <a:lnTo>
                      <a:pt x="2787" y="2244"/>
                    </a:lnTo>
                    <a:cubicBezTo>
                      <a:pt x="2513" y="2458"/>
                      <a:pt x="2322" y="2768"/>
                      <a:pt x="2286" y="3137"/>
                    </a:cubicBezTo>
                    <a:lnTo>
                      <a:pt x="691" y="3137"/>
                    </a:lnTo>
                    <a:lnTo>
                      <a:pt x="691" y="3125"/>
                    </a:lnTo>
                    <a:cubicBezTo>
                      <a:pt x="739" y="2422"/>
                      <a:pt x="1013" y="1756"/>
                      <a:pt x="1536" y="1232"/>
                    </a:cubicBezTo>
                    <a:cubicBezTo>
                      <a:pt x="1667" y="1101"/>
                      <a:pt x="1834" y="970"/>
                      <a:pt x="1989" y="863"/>
                    </a:cubicBezTo>
                    <a:close/>
                    <a:moveTo>
                      <a:pt x="3620" y="2339"/>
                    </a:moveTo>
                    <a:cubicBezTo>
                      <a:pt x="4156" y="2339"/>
                      <a:pt x="4608" y="2779"/>
                      <a:pt x="4608" y="3315"/>
                    </a:cubicBezTo>
                    <a:cubicBezTo>
                      <a:pt x="4608" y="3851"/>
                      <a:pt x="4156" y="4303"/>
                      <a:pt x="3620" y="4303"/>
                    </a:cubicBezTo>
                    <a:cubicBezTo>
                      <a:pt x="3072" y="4303"/>
                      <a:pt x="2644" y="3851"/>
                      <a:pt x="2644" y="3315"/>
                    </a:cubicBezTo>
                    <a:cubicBezTo>
                      <a:pt x="2644" y="2768"/>
                      <a:pt x="3084" y="2339"/>
                      <a:pt x="3620" y="2339"/>
                    </a:cubicBezTo>
                    <a:close/>
                    <a:moveTo>
                      <a:pt x="6549" y="3482"/>
                    </a:moveTo>
                    <a:cubicBezTo>
                      <a:pt x="6513" y="4184"/>
                      <a:pt x="6227" y="4863"/>
                      <a:pt x="5704" y="5387"/>
                    </a:cubicBezTo>
                    <a:cubicBezTo>
                      <a:pt x="5573" y="5518"/>
                      <a:pt x="5406" y="5661"/>
                      <a:pt x="5263" y="5756"/>
                    </a:cubicBezTo>
                    <a:lnTo>
                      <a:pt x="4453" y="4375"/>
                    </a:lnTo>
                    <a:cubicBezTo>
                      <a:pt x="4727" y="4172"/>
                      <a:pt x="4918" y="3851"/>
                      <a:pt x="4965" y="3482"/>
                    </a:cubicBezTo>
                    <a:close/>
                    <a:moveTo>
                      <a:pt x="4120" y="4553"/>
                    </a:moveTo>
                    <a:lnTo>
                      <a:pt x="4918" y="5935"/>
                    </a:lnTo>
                    <a:cubicBezTo>
                      <a:pt x="4510" y="6138"/>
                      <a:pt x="4063" y="6243"/>
                      <a:pt x="3613" y="6243"/>
                    </a:cubicBezTo>
                    <a:cubicBezTo>
                      <a:pt x="3170" y="6243"/>
                      <a:pt x="2724" y="6141"/>
                      <a:pt x="2310" y="5935"/>
                    </a:cubicBezTo>
                    <a:lnTo>
                      <a:pt x="3120" y="4553"/>
                    </a:lnTo>
                    <a:cubicBezTo>
                      <a:pt x="3275" y="4613"/>
                      <a:pt x="3441" y="4661"/>
                      <a:pt x="3620" y="4661"/>
                    </a:cubicBezTo>
                    <a:cubicBezTo>
                      <a:pt x="3799" y="4661"/>
                      <a:pt x="3977" y="4625"/>
                      <a:pt x="4120" y="4553"/>
                    </a:cubicBezTo>
                    <a:close/>
                    <a:moveTo>
                      <a:pt x="3636" y="0"/>
                    </a:moveTo>
                    <a:cubicBezTo>
                      <a:pt x="2787" y="0"/>
                      <a:pt x="1940" y="328"/>
                      <a:pt x="1298" y="970"/>
                    </a:cubicBezTo>
                    <a:cubicBezTo>
                      <a:pt x="120" y="2137"/>
                      <a:pt x="0" y="4018"/>
                      <a:pt x="1036" y="5327"/>
                    </a:cubicBezTo>
                    <a:cubicBezTo>
                      <a:pt x="1060" y="5375"/>
                      <a:pt x="1120" y="5399"/>
                      <a:pt x="1179" y="5399"/>
                    </a:cubicBezTo>
                    <a:cubicBezTo>
                      <a:pt x="1227" y="5399"/>
                      <a:pt x="1251" y="5387"/>
                      <a:pt x="1298" y="5351"/>
                    </a:cubicBezTo>
                    <a:cubicBezTo>
                      <a:pt x="1370" y="5292"/>
                      <a:pt x="1394" y="5173"/>
                      <a:pt x="1334" y="5101"/>
                    </a:cubicBezTo>
                    <a:cubicBezTo>
                      <a:pt x="953" y="4625"/>
                      <a:pt x="751" y="4065"/>
                      <a:pt x="715" y="3482"/>
                    </a:cubicBezTo>
                    <a:lnTo>
                      <a:pt x="2310" y="3482"/>
                    </a:lnTo>
                    <a:cubicBezTo>
                      <a:pt x="2358" y="3839"/>
                      <a:pt x="2548" y="4149"/>
                      <a:pt x="2810" y="4375"/>
                    </a:cubicBezTo>
                    <a:lnTo>
                      <a:pt x="2013" y="5756"/>
                    </a:lnTo>
                    <a:lnTo>
                      <a:pt x="1834" y="5625"/>
                    </a:lnTo>
                    <a:cubicBezTo>
                      <a:pt x="1803" y="5599"/>
                      <a:pt x="1763" y="5587"/>
                      <a:pt x="1723" y="5587"/>
                    </a:cubicBezTo>
                    <a:cubicBezTo>
                      <a:pt x="1671" y="5587"/>
                      <a:pt x="1618" y="5608"/>
                      <a:pt x="1584" y="5649"/>
                    </a:cubicBezTo>
                    <a:cubicBezTo>
                      <a:pt x="1524" y="5732"/>
                      <a:pt x="1536" y="5851"/>
                      <a:pt x="1608" y="5911"/>
                    </a:cubicBezTo>
                    <a:cubicBezTo>
                      <a:pt x="2203" y="6375"/>
                      <a:pt x="2918" y="6613"/>
                      <a:pt x="3632" y="6613"/>
                    </a:cubicBezTo>
                    <a:cubicBezTo>
                      <a:pt x="4489" y="6613"/>
                      <a:pt x="5334" y="6280"/>
                      <a:pt x="5977" y="5637"/>
                    </a:cubicBezTo>
                    <a:cubicBezTo>
                      <a:pt x="7132" y="4470"/>
                      <a:pt x="7251" y="2589"/>
                      <a:pt x="6227" y="1279"/>
                    </a:cubicBezTo>
                    <a:cubicBezTo>
                      <a:pt x="6194" y="1239"/>
                      <a:pt x="6141" y="1217"/>
                      <a:pt x="6088" y="1217"/>
                    </a:cubicBezTo>
                    <a:cubicBezTo>
                      <a:pt x="6048" y="1217"/>
                      <a:pt x="6008" y="1230"/>
                      <a:pt x="5977" y="1255"/>
                    </a:cubicBezTo>
                    <a:cubicBezTo>
                      <a:pt x="5894" y="1315"/>
                      <a:pt x="5882" y="1434"/>
                      <a:pt x="5942" y="1505"/>
                    </a:cubicBezTo>
                    <a:cubicBezTo>
                      <a:pt x="6311" y="1982"/>
                      <a:pt x="6525" y="2541"/>
                      <a:pt x="6549" y="3125"/>
                    </a:cubicBezTo>
                    <a:lnTo>
                      <a:pt x="4965" y="3125"/>
                    </a:lnTo>
                    <a:cubicBezTo>
                      <a:pt x="4918" y="2768"/>
                      <a:pt x="4727" y="2458"/>
                      <a:pt x="4453" y="2232"/>
                    </a:cubicBezTo>
                    <a:lnTo>
                      <a:pt x="5263" y="851"/>
                    </a:lnTo>
                    <a:lnTo>
                      <a:pt x="5442" y="982"/>
                    </a:lnTo>
                    <a:cubicBezTo>
                      <a:pt x="5473" y="1007"/>
                      <a:pt x="5512" y="1020"/>
                      <a:pt x="5552" y="1020"/>
                    </a:cubicBezTo>
                    <a:cubicBezTo>
                      <a:pt x="5605" y="1020"/>
                      <a:pt x="5658" y="998"/>
                      <a:pt x="5692" y="958"/>
                    </a:cubicBezTo>
                    <a:cubicBezTo>
                      <a:pt x="5751" y="874"/>
                      <a:pt x="5739" y="755"/>
                      <a:pt x="5656" y="696"/>
                    </a:cubicBezTo>
                    <a:cubicBezTo>
                      <a:pt x="5059" y="229"/>
                      <a:pt x="4347" y="0"/>
                      <a:pt x="363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1821;p81">
                <a:extLst>
                  <a:ext uri="{FF2B5EF4-FFF2-40B4-BE49-F238E27FC236}">
                    <a16:creationId xmlns:a16="http://schemas.microsoft.com/office/drawing/2014/main" id="{E1F65743-8BC5-A31F-F533-690E8D922F65}"/>
                  </a:ext>
                </a:extLst>
              </p:cNvPr>
              <p:cNvSpPr/>
              <p:nvPr/>
            </p:nvSpPr>
            <p:spPr>
              <a:xfrm>
                <a:off x="2511243" y="4285511"/>
                <a:ext cx="397525" cy="348670"/>
              </a:xfrm>
              <a:custGeom>
                <a:avLst/>
                <a:gdLst/>
                <a:ahLst/>
                <a:cxnLst/>
                <a:rect l="l" t="t" r="r" b="b"/>
                <a:pathLst>
                  <a:path w="12490" h="10955" extrusionOk="0">
                    <a:moveTo>
                      <a:pt x="3493" y="346"/>
                    </a:moveTo>
                    <a:cubicBezTo>
                      <a:pt x="3526" y="346"/>
                      <a:pt x="3560" y="350"/>
                      <a:pt x="3596" y="358"/>
                    </a:cubicBezTo>
                    <a:cubicBezTo>
                      <a:pt x="3679" y="393"/>
                      <a:pt x="3751" y="465"/>
                      <a:pt x="3798" y="548"/>
                    </a:cubicBezTo>
                    <a:lnTo>
                      <a:pt x="4310" y="1655"/>
                    </a:lnTo>
                    <a:cubicBezTo>
                      <a:pt x="4167" y="1727"/>
                      <a:pt x="4036" y="1798"/>
                      <a:pt x="3917" y="1882"/>
                    </a:cubicBezTo>
                    <a:lnTo>
                      <a:pt x="3203" y="893"/>
                    </a:lnTo>
                    <a:cubicBezTo>
                      <a:pt x="3143" y="822"/>
                      <a:pt x="3131" y="715"/>
                      <a:pt x="3143" y="619"/>
                    </a:cubicBezTo>
                    <a:cubicBezTo>
                      <a:pt x="3155" y="512"/>
                      <a:pt x="3215" y="441"/>
                      <a:pt x="3310" y="393"/>
                    </a:cubicBezTo>
                    <a:cubicBezTo>
                      <a:pt x="3366" y="362"/>
                      <a:pt x="3426" y="346"/>
                      <a:pt x="3493" y="346"/>
                    </a:cubicBezTo>
                    <a:close/>
                    <a:moveTo>
                      <a:pt x="8984" y="346"/>
                    </a:moveTo>
                    <a:cubicBezTo>
                      <a:pt x="9046" y="346"/>
                      <a:pt x="9112" y="362"/>
                      <a:pt x="9168" y="393"/>
                    </a:cubicBezTo>
                    <a:cubicBezTo>
                      <a:pt x="9263" y="441"/>
                      <a:pt x="9323" y="524"/>
                      <a:pt x="9335" y="619"/>
                    </a:cubicBezTo>
                    <a:cubicBezTo>
                      <a:pt x="9347" y="715"/>
                      <a:pt x="9335" y="810"/>
                      <a:pt x="9275" y="893"/>
                    </a:cubicBezTo>
                    <a:lnTo>
                      <a:pt x="8561" y="1882"/>
                    </a:lnTo>
                    <a:cubicBezTo>
                      <a:pt x="8442" y="1810"/>
                      <a:pt x="8311" y="1715"/>
                      <a:pt x="8180" y="1655"/>
                    </a:cubicBezTo>
                    <a:lnTo>
                      <a:pt x="8680" y="560"/>
                    </a:lnTo>
                    <a:cubicBezTo>
                      <a:pt x="8727" y="465"/>
                      <a:pt x="8799" y="393"/>
                      <a:pt x="8894" y="358"/>
                    </a:cubicBezTo>
                    <a:cubicBezTo>
                      <a:pt x="8922" y="350"/>
                      <a:pt x="8952" y="346"/>
                      <a:pt x="8984" y="346"/>
                    </a:cubicBezTo>
                    <a:close/>
                    <a:moveTo>
                      <a:pt x="11780" y="5137"/>
                    </a:moveTo>
                    <a:cubicBezTo>
                      <a:pt x="11858" y="5137"/>
                      <a:pt x="11924" y="5171"/>
                      <a:pt x="11990" y="5227"/>
                    </a:cubicBezTo>
                    <a:cubicBezTo>
                      <a:pt x="12061" y="5287"/>
                      <a:pt x="12097" y="5394"/>
                      <a:pt x="12097" y="5477"/>
                    </a:cubicBezTo>
                    <a:cubicBezTo>
                      <a:pt x="12097" y="5572"/>
                      <a:pt x="12061" y="5656"/>
                      <a:pt x="11990" y="5739"/>
                    </a:cubicBezTo>
                    <a:cubicBezTo>
                      <a:pt x="11917" y="5791"/>
                      <a:pt x="11845" y="5825"/>
                      <a:pt x="11756" y="5825"/>
                    </a:cubicBezTo>
                    <a:cubicBezTo>
                      <a:pt x="11743" y="5825"/>
                      <a:pt x="11730" y="5824"/>
                      <a:pt x="11716" y="5823"/>
                    </a:cubicBezTo>
                    <a:lnTo>
                      <a:pt x="10513" y="5703"/>
                    </a:lnTo>
                    <a:lnTo>
                      <a:pt x="10513" y="5477"/>
                    </a:lnTo>
                    <a:lnTo>
                      <a:pt x="10513" y="5263"/>
                    </a:lnTo>
                    <a:lnTo>
                      <a:pt x="11716" y="5144"/>
                    </a:lnTo>
                    <a:cubicBezTo>
                      <a:pt x="11738" y="5139"/>
                      <a:pt x="11760" y="5137"/>
                      <a:pt x="11780" y="5137"/>
                    </a:cubicBezTo>
                    <a:close/>
                    <a:moveTo>
                      <a:pt x="729" y="5130"/>
                    </a:moveTo>
                    <a:cubicBezTo>
                      <a:pt x="740" y="5130"/>
                      <a:pt x="751" y="5131"/>
                      <a:pt x="762" y="5132"/>
                    </a:cubicBezTo>
                    <a:lnTo>
                      <a:pt x="1965" y="5251"/>
                    </a:lnTo>
                    <a:lnTo>
                      <a:pt x="1965" y="5477"/>
                    </a:lnTo>
                    <a:lnTo>
                      <a:pt x="1965" y="5703"/>
                    </a:lnTo>
                    <a:lnTo>
                      <a:pt x="762" y="5823"/>
                    </a:lnTo>
                    <a:cubicBezTo>
                      <a:pt x="745" y="5824"/>
                      <a:pt x="728" y="5825"/>
                      <a:pt x="712" y="5825"/>
                    </a:cubicBezTo>
                    <a:cubicBezTo>
                      <a:pt x="628" y="5825"/>
                      <a:pt x="558" y="5799"/>
                      <a:pt x="488" y="5739"/>
                    </a:cubicBezTo>
                    <a:cubicBezTo>
                      <a:pt x="417" y="5680"/>
                      <a:pt x="369" y="5572"/>
                      <a:pt x="369" y="5477"/>
                    </a:cubicBezTo>
                    <a:cubicBezTo>
                      <a:pt x="369" y="5370"/>
                      <a:pt x="417" y="5287"/>
                      <a:pt x="488" y="5227"/>
                    </a:cubicBezTo>
                    <a:cubicBezTo>
                      <a:pt x="563" y="5174"/>
                      <a:pt x="638" y="5130"/>
                      <a:pt x="729" y="5130"/>
                    </a:cubicBezTo>
                    <a:close/>
                    <a:moveTo>
                      <a:pt x="6239" y="1548"/>
                    </a:moveTo>
                    <a:cubicBezTo>
                      <a:pt x="8394" y="1548"/>
                      <a:pt x="10156" y="3310"/>
                      <a:pt x="10156" y="5465"/>
                    </a:cubicBezTo>
                    <a:cubicBezTo>
                      <a:pt x="10156" y="7620"/>
                      <a:pt x="8394" y="9382"/>
                      <a:pt x="6239" y="9382"/>
                    </a:cubicBezTo>
                    <a:cubicBezTo>
                      <a:pt x="4084" y="9382"/>
                      <a:pt x="2322" y="7620"/>
                      <a:pt x="2322" y="5465"/>
                    </a:cubicBezTo>
                    <a:cubicBezTo>
                      <a:pt x="2322" y="3310"/>
                      <a:pt x="4084" y="1548"/>
                      <a:pt x="6239" y="1548"/>
                    </a:cubicBezTo>
                    <a:close/>
                    <a:moveTo>
                      <a:pt x="3917" y="9073"/>
                    </a:moveTo>
                    <a:cubicBezTo>
                      <a:pt x="4036" y="9144"/>
                      <a:pt x="4167" y="9228"/>
                      <a:pt x="4310" y="9287"/>
                    </a:cubicBezTo>
                    <a:lnTo>
                      <a:pt x="3798" y="10395"/>
                    </a:lnTo>
                    <a:cubicBezTo>
                      <a:pt x="3751" y="10478"/>
                      <a:pt x="3679" y="10561"/>
                      <a:pt x="3596" y="10585"/>
                    </a:cubicBezTo>
                    <a:cubicBezTo>
                      <a:pt x="3563" y="10597"/>
                      <a:pt x="3528" y="10603"/>
                      <a:pt x="3493" y="10603"/>
                    </a:cubicBezTo>
                    <a:cubicBezTo>
                      <a:pt x="3429" y="10603"/>
                      <a:pt x="3364" y="10584"/>
                      <a:pt x="3310" y="10561"/>
                    </a:cubicBezTo>
                    <a:cubicBezTo>
                      <a:pt x="3215" y="10514"/>
                      <a:pt x="3155" y="10418"/>
                      <a:pt x="3143" y="10335"/>
                    </a:cubicBezTo>
                    <a:cubicBezTo>
                      <a:pt x="3131" y="10228"/>
                      <a:pt x="3143" y="10144"/>
                      <a:pt x="3203" y="10049"/>
                    </a:cubicBezTo>
                    <a:lnTo>
                      <a:pt x="3917" y="9073"/>
                    </a:lnTo>
                    <a:close/>
                    <a:moveTo>
                      <a:pt x="8561" y="9073"/>
                    </a:moveTo>
                    <a:lnTo>
                      <a:pt x="9275" y="10049"/>
                    </a:lnTo>
                    <a:cubicBezTo>
                      <a:pt x="9335" y="10121"/>
                      <a:pt x="9347" y="10228"/>
                      <a:pt x="9335" y="10335"/>
                    </a:cubicBezTo>
                    <a:cubicBezTo>
                      <a:pt x="9323" y="10442"/>
                      <a:pt x="9263" y="10514"/>
                      <a:pt x="9168" y="10561"/>
                    </a:cubicBezTo>
                    <a:cubicBezTo>
                      <a:pt x="9114" y="10584"/>
                      <a:pt x="9054" y="10603"/>
                      <a:pt x="8990" y="10603"/>
                    </a:cubicBezTo>
                    <a:cubicBezTo>
                      <a:pt x="8955" y="10603"/>
                      <a:pt x="8920" y="10597"/>
                      <a:pt x="8882" y="10585"/>
                    </a:cubicBezTo>
                    <a:cubicBezTo>
                      <a:pt x="8799" y="10561"/>
                      <a:pt x="8727" y="10478"/>
                      <a:pt x="8680" y="10395"/>
                    </a:cubicBezTo>
                    <a:lnTo>
                      <a:pt x="8180" y="9287"/>
                    </a:lnTo>
                    <a:cubicBezTo>
                      <a:pt x="8311" y="9216"/>
                      <a:pt x="8442" y="9144"/>
                      <a:pt x="8561" y="9073"/>
                    </a:cubicBezTo>
                    <a:close/>
                    <a:moveTo>
                      <a:pt x="3464" y="0"/>
                    </a:moveTo>
                    <a:cubicBezTo>
                      <a:pt x="3346" y="0"/>
                      <a:pt x="3228" y="30"/>
                      <a:pt x="3120" y="96"/>
                    </a:cubicBezTo>
                    <a:cubicBezTo>
                      <a:pt x="2941" y="203"/>
                      <a:pt x="2822" y="358"/>
                      <a:pt x="2774" y="548"/>
                    </a:cubicBezTo>
                    <a:cubicBezTo>
                      <a:pt x="2727" y="750"/>
                      <a:pt x="2774" y="953"/>
                      <a:pt x="2893" y="1120"/>
                    </a:cubicBezTo>
                    <a:lnTo>
                      <a:pt x="3608" y="2096"/>
                    </a:lnTo>
                    <a:cubicBezTo>
                      <a:pt x="2739" y="2775"/>
                      <a:pt x="2143" y="3751"/>
                      <a:pt x="2000" y="4882"/>
                    </a:cubicBezTo>
                    <a:lnTo>
                      <a:pt x="798" y="4763"/>
                    </a:lnTo>
                    <a:cubicBezTo>
                      <a:pt x="781" y="4762"/>
                      <a:pt x="764" y="4761"/>
                      <a:pt x="747" y="4761"/>
                    </a:cubicBezTo>
                    <a:cubicBezTo>
                      <a:pt x="562" y="4761"/>
                      <a:pt x="380" y="4821"/>
                      <a:pt x="238" y="4941"/>
                    </a:cubicBezTo>
                    <a:cubicBezTo>
                      <a:pt x="95" y="5084"/>
                      <a:pt x="0" y="5275"/>
                      <a:pt x="0" y="5465"/>
                    </a:cubicBezTo>
                    <a:cubicBezTo>
                      <a:pt x="0" y="5656"/>
                      <a:pt x="95" y="5858"/>
                      <a:pt x="238" y="5989"/>
                    </a:cubicBezTo>
                    <a:cubicBezTo>
                      <a:pt x="381" y="6108"/>
                      <a:pt x="536" y="6168"/>
                      <a:pt x="714" y="6168"/>
                    </a:cubicBezTo>
                    <a:lnTo>
                      <a:pt x="798" y="6168"/>
                    </a:lnTo>
                    <a:lnTo>
                      <a:pt x="2000" y="6049"/>
                    </a:lnTo>
                    <a:cubicBezTo>
                      <a:pt x="2143" y="7180"/>
                      <a:pt x="2762" y="8156"/>
                      <a:pt x="3608" y="8835"/>
                    </a:cubicBezTo>
                    <a:lnTo>
                      <a:pt x="2905" y="9847"/>
                    </a:lnTo>
                    <a:cubicBezTo>
                      <a:pt x="2786" y="10002"/>
                      <a:pt x="2739" y="10216"/>
                      <a:pt x="2786" y="10406"/>
                    </a:cubicBezTo>
                    <a:cubicBezTo>
                      <a:pt x="2834" y="10597"/>
                      <a:pt x="2953" y="10776"/>
                      <a:pt x="3131" y="10871"/>
                    </a:cubicBezTo>
                    <a:cubicBezTo>
                      <a:pt x="3239" y="10930"/>
                      <a:pt x="3370" y="10954"/>
                      <a:pt x="3489" y="10954"/>
                    </a:cubicBezTo>
                    <a:cubicBezTo>
                      <a:pt x="3560" y="10954"/>
                      <a:pt x="3632" y="10942"/>
                      <a:pt x="3715" y="10930"/>
                    </a:cubicBezTo>
                    <a:cubicBezTo>
                      <a:pt x="3905" y="10871"/>
                      <a:pt x="4048" y="10716"/>
                      <a:pt x="4143" y="10537"/>
                    </a:cubicBezTo>
                    <a:lnTo>
                      <a:pt x="4644" y="9442"/>
                    </a:lnTo>
                    <a:cubicBezTo>
                      <a:pt x="5132" y="9644"/>
                      <a:pt x="5691" y="9752"/>
                      <a:pt x="6251" y="9752"/>
                    </a:cubicBezTo>
                    <a:cubicBezTo>
                      <a:pt x="6822" y="9752"/>
                      <a:pt x="7370" y="9633"/>
                      <a:pt x="7858" y="9442"/>
                    </a:cubicBezTo>
                    <a:lnTo>
                      <a:pt x="8370" y="10537"/>
                    </a:lnTo>
                    <a:cubicBezTo>
                      <a:pt x="8454" y="10716"/>
                      <a:pt x="8608" y="10871"/>
                      <a:pt x="8799" y="10930"/>
                    </a:cubicBezTo>
                    <a:cubicBezTo>
                      <a:pt x="8870" y="10954"/>
                      <a:pt x="8942" y="10954"/>
                      <a:pt x="9025" y="10954"/>
                    </a:cubicBezTo>
                    <a:cubicBezTo>
                      <a:pt x="9144" y="10954"/>
                      <a:pt x="9275" y="10930"/>
                      <a:pt x="9382" y="10871"/>
                    </a:cubicBezTo>
                    <a:cubicBezTo>
                      <a:pt x="9561" y="10764"/>
                      <a:pt x="9680" y="10597"/>
                      <a:pt x="9716" y="10406"/>
                    </a:cubicBezTo>
                    <a:cubicBezTo>
                      <a:pt x="9763" y="10216"/>
                      <a:pt x="9716" y="10002"/>
                      <a:pt x="9597" y="9847"/>
                    </a:cubicBezTo>
                    <a:lnTo>
                      <a:pt x="8882" y="8859"/>
                    </a:lnTo>
                    <a:cubicBezTo>
                      <a:pt x="9751" y="8192"/>
                      <a:pt x="10347" y="7204"/>
                      <a:pt x="10490" y="6073"/>
                    </a:cubicBezTo>
                    <a:lnTo>
                      <a:pt x="11704" y="6192"/>
                    </a:lnTo>
                    <a:lnTo>
                      <a:pt x="11775" y="6192"/>
                    </a:lnTo>
                    <a:cubicBezTo>
                      <a:pt x="11954" y="6192"/>
                      <a:pt x="12121" y="6132"/>
                      <a:pt x="12252" y="6013"/>
                    </a:cubicBezTo>
                    <a:cubicBezTo>
                      <a:pt x="12395" y="5882"/>
                      <a:pt x="12490" y="5692"/>
                      <a:pt x="12490" y="5489"/>
                    </a:cubicBezTo>
                    <a:cubicBezTo>
                      <a:pt x="12490" y="5299"/>
                      <a:pt x="12383" y="5084"/>
                      <a:pt x="12240" y="4941"/>
                    </a:cubicBezTo>
                    <a:cubicBezTo>
                      <a:pt x="12098" y="4821"/>
                      <a:pt x="11926" y="4761"/>
                      <a:pt x="11742" y="4761"/>
                    </a:cubicBezTo>
                    <a:cubicBezTo>
                      <a:pt x="11726" y="4761"/>
                      <a:pt x="11709" y="4762"/>
                      <a:pt x="11692" y="4763"/>
                    </a:cubicBezTo>
                    <a:lnTo>
                      <a:pt x="10478" y="4882"/>
                    </a:lnTo>
                    <a:cubicBezTo>
                      <a:pt x="10335" y="3751"/>
                      <a:pt x="9716" y="2775"/>
                      <a:pt x="8870" y="2096"/>
                    </a:cubicBezTo>
                    <a:lnTo>
                      <a:pt x="9585" y="1120"/>
                    </a:lnTo>
                    <a:cubicBezTo>
                      <a:pt x="9704" y="953"/>
                      <a:pt x="9751" y="750"/>
                      <a:pt x="9704" y="548"/>
                    </a:cubicBezTo>
                    <a:cubicBezTo>
                      <a:pt x="9668" y="358"/>
                      <a:pt x="9537" y="179"/>
                      <a:pt x="9370" y="96"/>
                    </a:cubicBezTo>
                    <a:cubicBezTo>
                      <a:pt x="9254" y="30"/>
                      <a:pt x="9134" y="0"/>
                      <a:pt x="9015" y="0"/>
                    </a:cubicBezTo>
                    <a:cubicBezTo>
                      <a:pt x="8938" y="0"/>
                      <a:pt x="8861" y="13"/>
                      <a:pt x="8787" y="36"/>
                    </a:cubicBezTo>
                    <a:cubicBezTo>
                      <a:pt x="8596" y="96"/>
                      <a:pt x="8442" y="238"/>
                      <a:pt x="8358" y="417"/>
                    </a:cubicBezTo>
                    <a:lnTo>
                      <a:pt x="7846" y="1524"/>
                    </a:lnTo>
                    <a:cubicBezTo>
                      <a:pt x="7358" y="1310"/>
                      <a:pt x="6810" y="1203"/>
                      <a:pt x="6239" y="1203"/>
                    </a:cubicBezTo>
                    <a:cubicBezTo>
                      <a:pt x="5679" y="1203"/>
                      <a:pt x="5120" y="1322"/>
                      <a:pt x="4632" y="1524"/>
                    </a:cubicBezTo>
                    <a:lnTo>
                      <a:pt x="4132" y="417"/>
                    </a:lnTo>
                    <a:cubicBezTo>
                      <a:pt x="4036" y="238"/>
                      <a:pt x="3893" y="96"/>
                      <a:pt x="3691" y="36"/>
                    </a:cubicBezTo>
                    <a:cubicBezTo>
                      <a:pt x="3617" y="13"/>
                      <a:pt x="3540" y="0"/>
                      <a:pt x="34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1273;p81">
              <a:extLst>
                <a:ext uri="{FF2B5EF4-FFF2-40B4-BE49-F238E27FC236}">
                  <a16:creationId xmlns:a16="http://schemas.microsoft.com/office/drawing/2014/main" id="{8C2006FB-62AD-8A15-ED02-A129306CC40A}"/>
                </a:ext>
              </a:extLst>
            </p:cNvPr>
            <p:cNvGrpSpPr/>
            <p:nvPr/>
          </p:nvGrpSpPr>
          <p:grpSpPr>
            <a:xfrm>
              <a:off x="2525705" y="2990657"/>
              <a:ext cx="1501263" cy="1627330"/>
              <a:chOff x="1756921" y="1509739"/>
              <a:chExt cx="345997" cy="345997"/>
            </a:xfrm>
            <a:solidFill>
              <a:schemeClr val="tx1">
                <a:lumMod val="85000"/>
              </a:schemeClr>
            </a:solidFill>
          </p:grpSpPr>
          <p:sp>
            <p:nvSpPr>
              <p:cNvPr id="129" name="Google Shape;11274;p81">
                <a:extLst>
                  <a:ext uri="{FF2B5EF4-FFF2-40B4-BE49-F238E27FC236}">
                    <a16:creationId xmlns:a16="http://schemas.microsoft.com/office/drawing/2014/main" id="{EEAB8DDB-C97B-EB9F-9CCE-C041281EF54D}"/>
                  </a:ext>
                </a:extLst>
              </p:cNvPr>
              <p:cNvSpPr/>
              <p:nvPr/>
            </p:nvSpPr>
            <p:spPr>
              <a:xfrm>
                <a:off x="1756921" y="1509739"/>
                <a:ext cx="345997" cy="345997"/>
              </a:xfrm>
              <a:custGeom>
                <a:avLst/>
                <a:gdLst/>
                <a:ahLst/>
                <a:cxnLst/>
                <a:rect l="l" t="t" r="r" b="b"/>
                <a:pathLst>
                  <a:path w="10871" h="10871" extrusionOk="0">
                    <a:moveTo>
                      <a:pt x="5442" y="0"/>
                    </a:moveTo>
                    <a:cubicBezTo>
                      <a:pt x="3977" y="0"/>
                      <a:pt x="2620" y="572"/>
                      <a:pt x="1596" y="1596"/>
                    </a:cubicBezTo>
                    <a:cubicBezTo>
                      <a:pt x="572" y="2620"/>
                      <a:pt x="1" y="3989"/>
                      <a:pt x="1" y="5441"/>
                    </a:cubicBezTo>
                    <a:cubicBezTo>
                      <a:pt x="1" y="6882"/>
                      <a:pt x="572" y="8251"/>
                      <a:pt x="1596" y="9275"/>
                    </a:cubicBezTo>
                    <a:cubicBezTo>
                      <a:pt x="2620" y="10299"/>
                      <a:pt x="3989" y="10871"/>
                      <a:pt x="5442" y="10871"/>
                    </a:cubicBezTo>
                    <a:cubicBezTo>
                      <a:pt x="6882" y="10871"/>
                      <a:pt x="8252" y="10299"/>
                      <a:pt x="9276" y="9275"/>
                    </a:cubicBezTo>
                    <a:cubicBezTo>
                      <a:pt x="10299" y="8251"/>
                      <a:pt x="10871" y="6882"/>
                      <a:pt x="10871" y="5441"/>
                    </a:cubicBezTo>
                    <a:cubicBezTo>
                      <a:pt x="10871" y="5346"/>
                      <a:pt x="10871" y="5263"/>
                      <a:pt x="10859" y="5156"/>
                    </a:cubicBezTo>
                    <a:cubicBezTo>
                      <a:pt x="10859" y="5060"/>
                      <a:pt x="10788" y="5001"/>
                      <a:pt x="10692" y="5001"/>
                    </a:cubicBezTo>
                    <a:cubicBezTo>
                      <a:pt x="10609" y="5001"/>
                      <a:pt x="10549" y="5084"/>
                      <a:pt x="10549" y="5168"/>
                    </a:cubicBezTo>
                    <a:lnTo>
                      <a:pt x="10549" y="5441"/>
                    </a:lnTo>
                    <a:cubicBezTo>
                      <a:pt x="10549" y="6811"/>
                      <a:pt x="10014" y="8085"/>
                      <a:pt x="9037" y="9049"/>
                    </a:cubicBezTo>
                    <a:cubicBezTo>
                      <a:pt x="8073" y="10025"/>
                      <a:pt x="6787" y="10561"/>
                      <a:pt x="5418" y="10561"/>
                    </a:cubicBezTo>
                    <a:cubicBezTo>
                      <a:pt x="4061" y="10561"/>
                      <a:pt x="2775" y="10025"/>
                      <a:pt x="1810" y="9049"/>
                    </a:cubicBezTo>
                    <a:cubicBezTo>
                      <a:pt x="834" y="8085"/>
                      <a:pt x="298" y="6811"/>
                      <a:pt x="298" y="5441"/>
                    </a:cubicBezTo>
                    <a:cubicBezTo>
                      <a:pt x="298" y="4072"/>
                      <a:pt x="834" y="2786"/>
                      <a:pt x="1810" y="1822"/>
                    </a:cubicBezTo>
                    <a:cubicBezTo>
                      <a:pt x="2775" y="858"/>
                      <a:pt x="4061" y="322"/>
                      <a:pt x="5418" y="322"/>
                    </a:cubicBezTo>
                    <a:cubicBezTo>
                      <a:pt x="6632" y="322"/>
                      <a:pt x="7799" y="750"/>
                      <a:pt x="8728" y="1524"/>
                    </a:cubicBezTo>
                    <a:cubicBezTo>
                      <a:pt x="9633" y="2298"/>
                      <a:pt x="10264" y="3358"/>
                      <a:pt x="10466" y="4513"/>
                    </a:cubicBezTo>
                    <a:cubicBezTo>
                      <a:pt x="10476" y="4594"/>
                      <a:pt x="10547" y="4649"/>
                      <a:pt x="10612" y="4649"/>
                    </a:cubicBezTo>
                    <a:cubicBezTo>
                      <a:pt x="10623" y="4649"/>
                      <a:pt x="10634" y="4647"/>
                      <a:pt x="10645" y="4644"/>
                    </a:cubicBezTo>
                    <a:cubicBezTo>
                      <a:pt x="10740" y="4632"/>
                      <a:pt x="10800" y="4548"/>
                      <a:pt x="10776" y="4465"/>
                    </a:cubicBezTo>
                    <a:cubicBezTo>
                      <a:pt x="10561" y="3239"/>
                      <a:pt x="9907" y="2108"/>
                      <a:pt x="8930" y="1286"/>
                    </a:cubicBezTo>
                    <a:cubicBezTo>
                      <a:pt x="7954" y="465"/>
                      <a:pt x="6716" y="0"/>
                      <a:pt x="5442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1275;p81">
                <a:extLst>
                  <a:ext uri="{FF2B5EF4-FFF2-40B4-BE49-F238E27FC236}">
                    <a16:creationId xmlns:a16="http://schemas.microsoft.com/office/drawing/2014/main" id="{1F552516-E372-9395-BBEF-B7E235C66D54}"/>
                  </a:ext>
                </a:extLst>
              </p:cNvPr>
              <p:cNvSpPr/>
              <p:nvPr/>
            </p:nvSpPr>
            <p:spPr>
              <a:xfrm>
                <a:off x="1781937" y="1535488"/>
                <a:ext cx="295614" cy="295614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9288" extrusionOk="0">
                    <a:moveTo>
                      <a:pt x="4644" y="1"/>
                    </a:moveTo>
                    <a:cubicBezTo>
                      <a:pt x="3989" y="1"/>
                      <a:pt x="3346" y="132"/>
                      <a:pt x="2751" y="406"/>
                    </a:cubicBezTo>
                    <a:cubicBezTo>
                      <a:pt x="2167" y="656"/>
                      <a:pt x="1667" y="1025"/>
                      <a:pt x="1227" y="1489"/>
                    </a:cubicBezTo>
                    <a:cubicBezTo>
                      <a:pt x="1167" y="1549"/>
                      <a:pt x="1167" y="1656"/>
                      <a:pt x="1251" y="1715"/>
                    </a:cubicBezTo>
                    <a:cubicBezTo>
                      <a:pt x="1278" y="1743"/>
                      <a:pt x="1313" y="1757"/>
                      <a:pt x="1348" y="1757"/>
                    </a:cubicBezTo>
                    <a:cubicBezTo>
                      <a:pt x="1390" y="1757"/>
                      <a:pt x="1433" y="1737"/>
                      <a:pt x="1465" y="1692"/>
                    </a:cubicBezTo>
                    <a:cubicBezTo>
                      <a:pt x="1870" y="1263"/>
                      <a:pt x="2346" y="918"/>
                      <a:pt x="2882" y="680"/>
                    </a:cubicBezTo>
                    <a:cubicBezTo>
                      <a:pt x="3429" y="430"/>
                      <a:pt x="4025" y="310"/>
                      <a:pt x="4644" y="310"/>
                    </a:cubicBezTo>
                    <a:cubicBezTo>
                      <a:pt x="7025" y="310"/>
                      <a:pt x="8966" y="2239"/>
                      <a:pt x="8966" y="4644"/>
                    </a:cubicBezTo>
                    <a:cubicBezTo>
                      <a:pt x="8966" y="7037"/>
                      <a:pt x="7037" y="8978"/>
                      <a:pt x="4644" y="8978"/>
                    </a:cubicBezTo>
                    <a:cubicBezTo>
                      <a:pt x="2263" y="8978"/>
                      <a:pt x="310" y="7037"/>
                      <a:pt x="310" y="4644"/>
                    </a:cubicBezTo>
                    <a:cubicBezTo>
                      <a:pt x="310" y="3799"/>
                      <a:pt x="560" y="2966"/>
                      <a:pt x="1024" y="2263"/>
                    </a:cubicBezTo>
                    <a:cubicBezTo>
                      <a:pt x="1084" y="2192"/>
                      <a:pt x="1072" y="2084"/>
                      <a:pt x="989" y="2037"/>
                    </a:cubicBezTo>
                    <a:cubicBezTo>
                      <a:pt x="963" y="2020"/>
                      <a:pt x="933" y="2012"/>
                      <a:pt x="904" y="2012"/>
                    </a:cubicBezTo>
                    <a:cubicBezTo>
                      <a:pt x="850" y="2012"/>
                      <a:pt x="797" y="2038"/>
                      <a:pt x="774" y="2084"/>
                    </a:cubicBezTo>
                    <a:cubicBezTo>
                      <a:pt x="262" y="2846"/>
                      <a:pt x="0" y="3716"/>
                      <a:pt x="0" y="4644"/>
                    </a:cubicBezTo>
                    <a:cubicBezTo>
                      <a:pt x="0" y="5883"/>
                      <a:pt x="477" y="7049"/>
                      <a:pt x="1346" y="7930"/>
                    </a:cubicBezTo>
                    <a:cubicBezTo>
                      <a:pt x="2227" y="8811"/>
                      <a:pt x="3394" y="9288"/>
                      <a:pt x="4644" y="9288"/>
                    </a:cubicBezTo>
                    <a:cubicBezTo>
                      <a:pt x="5894" y="9288"/>
                      <a:pt x="7049" y="8811"/>
                      <a:pt x="7930" y="7930"/>
                    </a:cubicBezTo>
                    <a:cubicBezTo>
                      <a:pt x="8811" y="7049"/>
                      <a:pt x="9287" y="5894"/>
                      <a:pt x="9287" y="4644"/>
                    </a:cubicBezTo>
                    <a:cubicBezTo>
                      <a:pt x="9287" y="3394"/>
                      <a:pt x="8811" y="2227"/>
                      <a:pt x="7930" y="1346"/>
                    </a:cubicBezTo>
                    <a:cubicBezTo>
                      <a:pt x="7049" y="477"/>
                      <a:pt x="5894" y="1"/>
                      <a:pt x="46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1276;p81">
                <a:extLst>
                  <a:ext uri="{FF2B5EF4-FFF2-40B4-BE49-F238E27FC236}">
                    <a16:creationId xmlns:a16="http://schemas.microsoft.com/office/drawing/2014/main" id="{66100654-B1D4-A64B-DC9B-B179A3B7AF21}"/>
                  </a:ext>
                </a:extLst>
              </p:cNvPr>
              <p:cNvSpPr/>
              <p:nvPr/>
            </p:nvSpPr>
            <p:spPr>
              <a:xfrm>
                <a:off x="1806954" y="1677980"/>
                <a:ext cx="17441" cy="1063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34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51"/>
                      <a:pt x="72" y="334"/>
                      <a:pt x="167" y="334"/>
                    </a:cubicBezTo>
                    <a:lnTo>
                      <a:pt x="381" y="334"/>
                    </a:lnTo>
                    <a:cubicBezTo>
                      <a:pt x="476" y="334"/>
                      <a:pt x="548" y="251"/>
                      <a:pt x="548" y="167"/>
                    </a:cubicBezTo>
                    <a:cubicBezTo>
                      <a:pt x="548" y="72"/>
                      <a:pt x="476" y="1"/>
                      <a:pt x="3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1277;p81">
                <a:extLst>
                  <a:ext uri="{FF2B5EF4-FFF2-40B4-BE49-F238E27FC236}">
                    <a16:creationId xmlns:a16="http://schemas.microsoft.com/office/drawing/2014/main" id="{A1244B58-1EC4-1ADE-00B9-BA29FDD2BF86}"/>
                  </a:ext>
                </a:extLst>
              </p:cNvPr>
              <p:cNvSpPr/>
              <p:nvPr/>
            </p:nvSpPr>
            <p:spPr>
              <a:xfrm>
                <a:off x="1924429" y="1560122"/>
                <a:ext cx="128106" cy="128488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4037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67"/>
                    </a:cubicBezTo>
                    <a:lnTo>
                      <a:pt x="0" y="3870"/>
                    </a:lnTo>
                    <a:cubicBezTo>
                      <a:pt x="0" y="3954"/>
                      <a:pt x="72" y="4037"/>
                      <a:pt x="155" y="4037"/>
                    </a:cubicBezTo>
                    <a:lnTo>
                      <a:pt x="3870" y="4037"/>
                    </a:lnTo>
                    <a:cubicBezTo>
                      <a:pt x="3953" y="4037"/>
                      <a:pt x="4024" y="3954"/>
                      <a:pt x="4024" y="3870"/>
                    </a:cubicBezTo>
                    <a:cubicBezTo>
                      <a:pt x="4024" y="3775"/>
                      <a:pt x="3953" y="3704"/>
                      <a:pt x="3870" y="3704"/>
                    </a:cubicBezTo>
                    <a:lnTo>
                      <a:pt x="322" y="3704"/>
                    </a:lnTo>
                    <a:lnTo>
                      <a:pt x="322" y="167"/>
                    </a:lnTo>
                    <a:cubicBezTo>
                      <a:pt x="322" y="72"/>
                      <a:pt x="250" y="1"/>
                      <a:pt x="1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1278;p81">
                <a:extLst>
                  <a:ext uri="{FF2B5EF4-FFF2-40B4-BE49-F238E27FC236}">
                    <a16:creationId xmlns:a16="http://schemas.microsoft.com/office/drawing/2014/main" id="{62E17D9C-6539-638F-03CD-1BBE26566CC8}"/>
                  </a:ext>
                </a:extLst>
              </p:cNvPr>
              <p:cNvSpPr/>
              <p:nvPr/>
            </p:nvSpPr>
            <p:spPr>
              <a:xfrm>
                <a:off x="1924811" y="1788644"/>
                <a:ext cx="10630" cy="17823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60" extrusionOk="0">
                    <a:moveTo>
                      <a:pt x="167" y="0"/>
                    </a:moveTo>
                    <a:cubicBezTo>
                      <a:pt x="71" y="0"/>
                      <a:pt x="0" y="84"/>
                      <a:pt x="0" y="167"/>
                    </a:cubicBezTo>
                    <a:lnTo>
                      <a:pt x="0" y="393"/>
                    </a:lnTo>
                    <a:cubicBezTo>
                      <a:pt x="0" y="488"/>
                      <a:pt x="71" y="560"/>
                      <a:pt x="167" y="560"/>
                    </a:cubicBezTo>
                    <a:cubicBezTo>
                      <a:pt x="250" y="560"/>
                      <a:pt x="333" y="488"/>
                      <a:pt x="333" y="393"/>
                    </a:cubicBezTo>
                    <a:lnTo>
                      <a:pt x="333" y="167"/>
                    </a:lnTo>
                    <a:cubicBezTo>
                      <a:pt x="333" y="84"/>
                      <a:pt x="250" y="0"/>
                      <a:pt x="1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1279;p81">
                <a:extLst>
                  <a:ext uri="{FF2B5EF4-FFF2-40B4-BE49-F238E27FC236}">
                    <a16:creationId xmlns:a16="http://schemas.microsoft.com/office/drawing/2014/main" id="{99AB2705-CA94-1870-2216-4C13DDB2BD02}"/>
                  </a:ext>
                </a:extLst>
              </p:cNvPr>
              <p:cNvSpPr/>
              <p:nvPr/>
            </p:nvSpPr>
            <p:spPr>
              <a:xfrm>
                <a:off x="1841423" y="1594719"/>
                <a:ext cx="16328" cy="15086"/>
              </a:xfrm>
              <a:custGeom>
                <a:avLst/>
                <a:gdLst/>
                <a:ahLst/>
                <a:cxnLst/>
                <a:rect l="l" t="t" r="r" b="b"/>
                <a:pathLst>
                  <a:path w="513" h="474" extrusionOk="0">
                    <a:moveTo>
                      <a:pt x="173" y="0"/>
                    </a:moveTo>
                    <a:cubicBezTo>
                      <a:pt x="132" y="0"/>
                      <a:pt x="90" y="15"/>
                      <a:pt x="60" y="45"/>
                    </a:cubicBezTo>
                    <a:cubicBezTo>
                      <a:pt x="1" y="104"/>
                      <a:pt x="1" y="212"/>
                      <a:pt x="60" y="259"/>
                    </a:cubicBezTo>
                    <a:lnTo>
                      <a:pt x="215" y="426"/>
                    </a:lnTo>
                    <a:cubicBezTo>
                      <a:pt x="239" y="462"/>
                      <a:pt x="286" y="474"/>
                      <a:pt x="334" y="474"/>
                    </a:cubicBezTo>
                    <a:cubicBezTo>
                      <a:pt x="370" y="474"/>
                      <a:pt x="405" y="462"/>
                      <a:pt x="453" y="426"/>
                    </a:cubicBezTo>
                    <a:cubicBezTo>
                      <a:pt x="513" y="366"/>
                      <a:pt x="513" y="259"/>
                      <a:pt x="453" y="212"/>
                    </a:cubicBezTo>
                    <a:lnTo>
                      <a:pt x="286" y="45"/>
                    </a:lnTo>
                    <a:cubicBezTo>
                      <a:pt x="257" y="15"/>
                      <a:pt x="215" y="0"/>
                      <a:pt x="1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1280;p81">
                <a:extLst>
                  <a:ext uri="{FF2B5EF4-FFF2-40B4-BE49-F238E27FC236}">
                    <a16:creationId xmlns:a16="http://schemas.microsoft.com/office/drawing/2014/main" id="{FA6627F6-0847-3773-209B-773647580CB8}"/>
                  </a:ext>
                </a:extLst>
              </p:cNvPr>
              <p:cNvSpPr/>
              <p:nvPr/>
            </p:nvSpPr>
            <p:spPr>
              <a:xfrm>
                <a:off x="2002470" y="1756243"/>
                <a:ext cx="16709" cy="1575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95" extrusionOk="0">
                    <a:moveTo>
                      <a:pt x="175" y="0"/>
                    </a:moveTo>
                    <a:cubicBezTo>
                      <a:pt x="132" y="0"/>
                      <a:pt x="90" y="18"/>
                      <a:pt x="60" y="54"/>
                    </a:cubicBezTo>
                    <a:cubicBezTo>
                      <a:pt x="1" y="113"/>
                      <a:pt x="1" y="221"/>
                      <a:pt x="60" y="280"/>
                    </a:cubicBezTo>
                    <a:lnTo>
                      <a:pt x="227" y="447"/>
                    </a:lnTo>
                    <a:cubicBezTo>
                      <a:pt x="251" y="471"/>
                      <a:pt x="298" y="494"/>
                      <a:pt x="346" y="494"/>
                    </a:cubicBezTo>
                    <a:cubicBezTo>
                      <a:pt x="394" y="494"/>
                      <a:pt x="418" y="471"/>
                      <a:pt x="465" y="447"/>
                    </a:cubicBezTo>
                    <a:cubicBezTo>
                      <a:pt x="525" y="387"/>
                      <a:pt x="525" y="280"/>
                      <a:pt x="465" y="221"/>
                    </a:cubicBezTo>
                    <a:lnTo>
                      <a:pt x="298" y="54"/>
                    </a:lnTo>
                    <a:cubicBezTo>
                      <a:pt x="263" y="18"/>
                      <a:pt x="218" y="0"/>
                      <a:pt x="1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1281;p81">
                <a:extLst>
                  <a:ext uri="{FF2B5EF4-FFF2-40B4-BE49-F238E27FC236}">
                    <a16:creationId xmlns:a16="http://schemas.microsoft.com/office/drawing/2014/main" id="{8197BDBD-7F9E-D62A-5AC9-6AC380106474}"/>
                  </a:ext>
                </a:extLst>
              </p:cNvPr>
              <p:cNvSpPr/>
              <p:nvPr/>
            </p:nvSpPr>
            <p:spPr>
              <a:xfrm>
                <a:off x="2002470" y="1594719"/>
                <a:ext cx="16328" cy="15086"/>
              </a:xfrm>
              <a:custGeom>
                <a:avLst/>
                <a:gdLst/>
                <a:ahLst/>
                <a:cxnLst/>
                <a:rect l="l" t="t" r="r" b="b"/>
                <a:pathLst>
                  <a:path w="513" h="474" extrusionOk="0">
                    <a:moveTo>
                      <a:pt x="340" y="0"/>
                    </a:moveTo>
                    <a:cubicBezTo>
                      <a:pt x="298" y="0"/>
                      <a:pt x="257" y="15"/>
                      <a:pt x="227" y="45"/>
                    </a:cubicBezTo>
                    <a:lnTo>
                      <a:pt x="60" y="212"/>
                    </a:lnTo>
                    <a:cubicBezTo>
                      <a:pt x="1" y="259"/>
                      <a:pt x="1" y="366"/>
                      <a:pt x="60" y="426"/>
                    </a:cubicBezTo>
                    <a:cubicBezTo>
                      <a:pt x="96" y="462"/>
                      <a:pt x="132" y="474"/>
                      <a:pt x="179" y="474"/>
                    </a:cubicBezTo>
                    <a:cubicBezTo>
                      <a:pt x="227" y="474"/>
                      <a:pt x="251" y="462"/>
                      <a:pt x="287" y="426"/>
                    </a:cubicBezTo>
                    <a:lnTo>
                      <a:pt x="453" y="259"/>
                    </a:lnTo>
                    <a:cubicBezTo>
                      <a:pt x="513" y="212"/>
                      <a:pt x="513" y="104"/>
                      <a:pt x="453" y="45"/>
                    </a:cubicBezTo>
                    <a:cubicBezTo>
                      <a:pt x="423" y="15"/>
                      <a:pt x="382" y="0"/>
                      <a:pt x="3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1282;p81">
                <a:extLst>
                  <a:ext uri="{FF2B5EF4-FFF2-40B4-BE49-F238E27FC236}">
                    <a16:creationId xmlns:a16="http://schemas.microsoft.com/office/drawing/2014/main" id="{33C98CC4-A160-9E5D-EBDC-D19D17B64249}"/>
                  </a:ext>
                </a:extLst>
              </p:cNvPr>
              <p:cNvSpPr/>
              <p:nvPr/>
            </p:nvSpPr>
            <p:spPr>
              <a:xfrm>
                <a:off x="1841041" y="1756530"/>
                <a:ext cx="16709" cy="1546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6" extrusionOk="0">
                    <a:moveTo>
                      <a:pt x="352" y="0"/>
                    </a:moveTo>
                    <a:cubicBezTo>
                      <a:pt x="310" y="0"/>
                      <a:pt x="269" y="15"/>
                      <a:pt x="239" y="45"/>
                    </a:cubicBezTo>
                    <a:lnTo>
                      <a:pt x="72" y="212"/>
                    </a:lnTo>
                    <a:cubicBezTo>
                      <a:pt x="1" y="271"/>
                      <a:pt x="1" y="354"/>
                      <a:pt x="60" y="438"/>
                    </a:cubicBezTo>
                    <a:cubicBezTo>
                      <a:pt x="84" y="462"/>
                      <a:pt x="132" y="485"/>
                      <a:pt x="179" y="485"/>
                    </a:cubicBezTo>
                    <a:cubicBezTo>
                      <a:pt x="227" y="485"/>
                      <a:pt x="251" y="462"/>
                      <a:pt x="298" y="438"/>
                    </a:cubicBezTo>
                    <a:lnTo>
                      <a:pt x="465" y="271"/>
                    </a:lnTo>
                    <a:cubicBezTo>
                      <a:pt x="525" y="212"/>
                      <a:pt x="525" y="104"/>
                      <a:pt x="465" y="45"/>
                    </a:cubicBezTo>
                    <a:cubicBezTo>
                      <a:pt x="435" y="15"/>
                      <a:pt x="394" y="0"/>
                      <a:pt x="35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1283;p81">
                <a:extLst>
                  <a:ext uri="{FF2B5EF4-FFF2-40B4-BE49-F238E27FC236}">
                    <a16:creationId xmlns:a16="http://schemas.microsoft.com/office/drawing/2014/main" id="{3A8B9C96-8627-54E0-EC08-3F1BFA34391B}"/>
                  </a:ext>
                </a:extLst>
              </p:cNvPr>
              <p:cNvSpPr/>
              <p:nvPr/>
            </p:nvSpPr>
            <p:spPr>
              <a:xfrm>
                <a:off x="1816025" y="1632084"/>
                <a:ext cx="17855" cy="1333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19" extrusionOk="0">
                    <a:moveTo>
                      <a:pt x="173" y="0"/>
                    </a:moveTo>
                    <a:cubicBezTo>
                      <a:pt x="110" y="0"/>
                      <a:pt x="51" y="36"/>
                      <a:pt x="25" y="97"/>
                    </a:cubicBezTo>
                    <a:cubicBezTo>
                      <a:pt x="1" y="181"/>
                      <a:pt x="25" y="276"/>
                      <a:pt x="120" y="312"/>
                    </a:cubicBezTo>
                    <a:lnTo>
                      <a:pt x="322" y="395"/>
                    </a:lnTo>
                    <a:cubicBezTo>
                      <a:pt x="334" y="419"/>
                      <a:pt x="370" y="419"/>
                      <a:pt x="382" y="419"/>
                    </a:cubicBezTo>
                    <a:cubicBezTo>
                      <a:pt x="441" y="419"/>
                      <a:pt x="501" y="383"/>
                      <a:pt x="537" y="312"/>
                    </a:cubicBezTo>
                    <a:cubicBezTo>
                      <a:pt x="561" y="228"/>
                      <a:pt x="513" y="133"/>
                      <a:pt x="441" y="97"/>
                    </a:cubicBezTo>
                    <a:lnTo>
                      <a:pt x="239" y="14"/>
                    </a:lnTo>
                    <a:cubicBezTo>
                      <a:pt x="217" y="5"/>
                      <a:pt x="195" y="0"/>
                      <a:pt x="1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1284;p81">
                <a:extLst>
                  <a:ext uri="{FF2B5EF4-FFF2-40B4-BE49-F238E27FC236}">
                    <a16:creationId xmlns:a16="http://schemas.microsoft.com/office/drawing/2014/main" id="{52F0F26B-A562-5BF3-1C32-597A80FC7FBC}"/>
                  </a:ext>
                </a:extLst>
              </p:cNvPr>
              <p:cNvSpPr/>
              <p:nvPr/>
            </p:nvSpPr>
            <p:spPr>
              <a:xfrm>
                <a:off x="2026341" y="1721297"/>
                <a:ext cx="17855" cy="13177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14" extrusionOk="0">
                    <a:moveTo>
                      <a:pt x="179" y="0"/>
                    </a:moveTo>
                    <a:cubicBezTo>
                      <a:pt x="114" y="0"/>
                      <a:pt x="52" y="31"/>
                      <a:pt x="25" y="104"/>
                    </a:cubicBezTo>
                    <a:cubicBezTo>
                      <a:pt x="1" y="176"/>
                      <a:pt x="25" y="283"/>
                      <a:pt x="120" y="307"/>
                    </a:cubicBezTo>
                    <a:lnTo>
                      <a:pt x="322" y="402"/>
                    </a:lnTo>
                    <a:cubicBezTo>
                      <a:pt x="334" y="414"/>
                      <a:pt x="370" y="414"/>
                      <a:pt x="382" y="414"/>
                    </a:cubicBezTo>
                    <a:cubicBezTo>
                      <a:pt x="441" y="414"/>
                      <a:pt x="501" y="378"/>
                      <a:pt x="537" y="307"/>
                    </a:cubicBezTo>
                    <a:cubicBezTo>
                      <a:pt x="560" y="235"/>
                      <a:pt x="537" y="128"/>
                      <a:pt x="441" y="104"/>
                    </a:cubicBezTo>
                    <a:lnTo>
                      <a:pt x="239" y="9"/>
                    </a:lnTo>
                    <a:cubicBezTo>
                      <a:pt x="219" y="3"/>
                      <a:pt x="199" y="0"/>
                      <a:pt x="1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1285;p81">
                <a:extLst>
                  <a:ext uri="{FF2B5EF4-FFF2-40B4-BE49-F238E27FC236}">
                    <a16:creationId xmlns:a16="http://schemas.microsoft.com/office/drawing/2014/main" id="{FDB1BEC8-EF14-954B-29A6-89E39F395335}"/>
                  </a:ext>
                </a:extLst>
              </p:cNvPr>
              <p:cNvSpPr/>
              <p:nvPr/>
            </p:nvSpPr>
            <p:spPr>
              <a:xfrm>
                <a:off x="1967619" y="1569702"/>
                <a:ext cx="14036" cy="16996"/>
              </a:xfrm>
              <a:custGeom>
                <a:avLst/>
                <a:gdLst/>
                <a:ahLst/>
                <a:cxnLst/>
                <a:rect l="l" t="t" r="r" b="b"/>
                <a:pathLst>
                  <a:path w="441" h="534" extrusionOk="0">
                    <a:moveTo>
                      <a:pt x="267" y="1"/>
                    </a:moveTo>
                    <a:cubicBezTo>
                      <a:pt x="204" y="1"/>
                      <a:pt x="138" y="32"/>
                      <a:pt x="119" y="105"/>
                    </a:cubicBezTo>
                    <a:lnTo>
                      <a:pt x="24" y="307"/>
                    </a:lnTo>
                    <a:cubicBezTo>
                      <a:pt x="0" y="378"/>
                      <a:pt x="24" y="486"/>
                      <a:pt x="119" y="521"/>
                    </a:cubicBezTo>
                    <a:cubicBezTo>
                      <a:pt x="131" y="521"/>
                      <a:pt x="155" y="533"/>
                      <a:pt x="179" y="533"/>
                    </a:cubicBezTo>
                    <a:cubicBezTo>
                      <a:pt x="239" y="533"/>
                      <a:pt x="298" y="498"/>
                      <a:pt x="322" y="426"/>
                    </a:cubicBezTo>
                    <a:lnTo>
                      <a:pt x="417" y="224"/>
                    </a:lnTo>
                    <a:cubicBezTo>
                      <a:pt x="441" y="140"/>
                      <a:pt x="417" y="45"/>
                      <a:pt x="322" y="9"/>
                    </a:cubicBezTo>
                    <a:cubicBezTo>
                      <a:pt x="305" y="4"/>
                      <a:pt x="286" y="1"/>
                      <a:pt x="2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1286;p81">
                <a:extLst>
                  <a:ext uri="{FF2B5EF4-FFF2-40B4-BE49-F238E27FC236}">
                    <a16:creationId xmlns:a16="http://schemas.microsoft.com/office/drawing/2014/main" id="{DBF0E757-E10F-B33E-296A-0A9006ACC148}"/>
                  </a:ext>
                </a:extLst>
              </p:cNvPr>
              <p:cNvSpPr/>
              <p:nvPr/>
            </p:nvSpPr>
            <p:spPr>
              <a:xfrm>
                <a:off x="1877802" y="1780019"/>
                <a:ext cx="14450" cy="16996"/>
              </a:xfrm>
              <a:custGeom>
                <a:avLst/>
                <a:gdLst/>
                <a:ahLst/>
                <a:cxnLst/>
                <a:rect l="l" t="t" r="r" b="b"/>
                <a:pathLst>
                  <a:path w="454" h="534" extrusionOk="0">
                    <a:moveTo>
                      <a:pt x="279" y="1"/>
                    </a:moveTo>
                    <a:cubicBezTo>
                      <a:pt x="216" y="1"/>
                      <a:pt x="147" y="32"/>
                      <a:pt x="120" y="105"/>
                    </a:cubicBezTo>
                    <a:lnTo>
                      <a:pt x="36" y="307"/>
                    </a:lnTo>
                    <a:cubicBezTo>
                      <a:pt x="1" y="378"/>
                      <a:pt x="48" y="486"/>
                      <a:pt x="120" y="509"/>
                    </a:cubicBezTo>
                    <a:cubicBezTo>
                      <a:pt x="144" y="533"/>
                      <a:pt x="167" y="533"/>
                      <a:pt x="179" y="533"/>
                    </a:cubicBezTo>
                    <a:cubicBezTo>
                      <a:pt x="239" y="533"/>
                      <a:pt x="298" y="497"/>
                      <a:pt x="334" y="426"/>
                    </a:cubicBezTo>
                    <a:lnTo>
                      <a:pt x="417" y="224"/>
                    </a:lnTo>
                    <a:cubicBezTo>
                      <a:pt x="453" y="140"/>
                      <a:pt x="417" y="45"/>
                      <a:pt x="334" y="9"/>
                    </a:cubicBezTo>
                    <a:cubicBezTo>
                      <a:pt x="317" y="4"/>
                      <a:pt x="298" y="1"/>
                      <a:pt x="27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1287;p81">
                <a:extLst>
                  <a:ext uri="{FF2B5EF4-FFF2-40B4-BE49-F238E27FC236}">
                    <a16:creationId xmlns:a16="http://schemas.microsoft.com/office/drawing/2014/main" id="{A1423890-4BE1-FEF5-0B4B-2A8D813DEF01}"/>
                  </a:ext>
                </a:extLst>
              </p:cNvPr>
              <p:cNvSpPr/>
              <p:nvPr/>
            </p:nvSpPr>
            <p:spPr>
              <a:xfrm>
                <a:off x="1879711" y="1568652"/>
                <a:ext cx="14418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531" extrusionOk="0">
                    <a:moveTo>
                      <a:pt x="169" y="0"/>
                    </a:moveTo>
                    <a:cubicBezTo>
                      <a:pt x="153" y="0"/>
                      <a:pt x="136" y="2"/>
                      <a:pt x="119" y="7"/>
                    </a:cubicBezTo>
                    <a:cubicBezTo>
                      <a:pt x="48" y="42"/>
                      <a:pt x="0" y="138"/>
                      <a:pt x="36" y="221"/>
                    </a:cubicBezTo>
                    <a:lnTo>
                      <a:pt x="119" y="423"/>
                    </a:lnTo>
                    <a:cubicBezTo>
                      <a:pt x="155" y="495"/>
                      <a:pt x="214" y="531"/>
                      <a:pt x="274" y="531"/>
                    </a:cubicBezTo>
                    <a:cubicBezTo>
                      <a:pt x="286" y="531"/>
                      <a:pt x="322" y="531"/>
                      <a:pt x="334" y="519"/>
                    </a:cubicBezTo>
                    <a:cubicBezTo>
                      <a:pt x="405" y="483"/>
                      <a:pt x="453" y="400"/>
                      <a:pt x="417" y="304"/>
                    </a:cubicBezTo>
                    <a:lnTo>
                      <a:pt x="334" y="102"/>
                    </a:lnTo>
                    <a:cubicBezTo>
                      <a:pt x="304" y="43"/>
                      <a:pt x="243" y="0"/>
                      <a:pt x="16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1288;p81">
                <a:extLst>
                  <a:ext uri="{FF2B5EF4-FFF2-40B4-BE49-F238E27FC236}">
                    <a16:creationId xmlns:a16="http://schemas.microsoft.com/office/drawing/2014/main" id="{9021D1BD-BE7D-DDE4-30AB-5E687F4EBC56}"/>
                  </a:ext>
                </a:extLst>
              </p:cNvPr>
              <p:cNvSpPr/>
              <p:nvPr/>
            </p:nvSpPr>
            <p:spPr>
              <a:xfrm>
                <a:off x="1965709" y="1780846"/>
                <a:ext cx="14068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31" extrusionOk="0">
                    <a:moveTo>
                      <a:pt x="189" y="0"/>
                    </a:moveTo>
                    <a:cubicBezTo>
                      <a:pt x="166" y="0"/>
                      <a:pt x="143" y="6"/>
                      <a:pt x="120" y="19"/>
                    </a:cubicBezTo>
                    <a:cubicBezTo>
                      <a:pt x="37" y="43"/>
                      <a:pt x="1" y="138"/>
                      <a:pt x="25" y="221"/>
                    </a:cubicBezTo>
                    <a:lnTo>
                      <a:pt x="120" y="424"/>
                    </a:lnTo>
                    <a:cubicBezTo>
                      <a:pt x="144" y="483"/>
                      <a:pt x="203" y="531"/>
                      <a:pt x="263" y="531"/>
                    </a:cubicBezTo>
                    <a:cubicBezTo>
                      <a:pt x="275" y="531"/>
                      <a:pt x="310" y="531"/>
                      <a:pt x="322" y="519"/>
                    </a:cubicBezTo>
                    <a:cubicBezTo>
                      <a:pt x="394" y="483"/>
                      <a:pt x="441" y="400"/>
                      <a:pt x="418" y="305"/>
                    </a:cubicBezTo>
                    <a:lnTo>
                      <a:pt x="322" y="102"/>
                    </a:lnTo>
                    <a:cubicBezTo>
                      <a:pt x="305" y="42"/>
                      <a:pt x="250" y="0"/>
                      <a:pt x="18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1289;p81">
                <a:extLst>
                  <a:ext uri="{FF2B5EF4-FFF2-40B4-BE49-F238E27FC236}">
                    <a16:creationId xmlns:a16="http://schemas.microsoft.com/office/drawing/2014/main" id="{A0698366-1462-5388-077F-0B461572F7FD}"/>
                  </a:ext>
                </a:extLst>
              </p:cNvPr>
              <p:cNvSpPr/>
              <p:nvPr/>
            </p:nvSpPr>
            <p:spPr>
              <a:xfrm>
                <a:off x="2026723" y="1633644"/>
                <a:ext cx="17855" cy="13304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18" extrusionOk="0">
                    <a:moveTo>
                      <a:pt x="387" y="0"/>
                    </a:moveTo>
                    <a:cubicBezTo>
                      <a:pt x="366" y="0"/>
                      <a:pt x="345" y="4"/>
                      <a:pt x="322" y="13"/>
                    </a:cubicBezTo>
                    <a:lnTo>
                      <a:pt x="120" y="96"/>
                    </a:lnTo>
                    <a:cubicBezTo>
                      <a:pt x="48" y="132"/>
                      <a:pt x="1" y="215"/>
                      <a:pt x="25" y="310"/>
                    </a:cubicBezTo>
                    <a:cubicBezTo>
                      <a:pt x="60" y="382"/>
                      <a:pt x="120" y="417"/>
                      <a:pt x="179" y="417"/>
                    </a:cubicBezTo>
                    <a:cubicBezTo>
                      <a:pt x="191" y="417"/>
                      <a:pt x="227" y="417"/>
                      <a:pt x="239" y="394"/>
                    </a:cubicBezTo>
                    <a:lnTo>
                      <a:pt x="441" y="310"/>
                    </a:lnTo>
                    <a:cubicBezTo>
                      <a:pt x="513" y="274"/>
                      <a:pt x="560" y="191"/>
                      <a:pt x="537" y="96"/>
                    </a:cubicBezTo>
                    <a:cubicBezTo>
                      <a:pt x="509" y="41"/>
                      <a:pt x="454" y="0"/>
                      <a:pt x="3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1290;p81">
                <a:extLst>
                  <a:ext uri="{FF2B5EF4-FFF2-40B4-BE49-F238E27FC236}">
                    <a16:creationId xmlns:a16="http://schemas.microsoft.com/office/drawing/2014/main" id="{90978939-4859-E430-6DBB-9E11E41F596E}"/>
                  </a:ext>
                </a:extLst>
              </p:cNvPr>
              <p:cNvSpPr/>
              <p:nvPr/>
            </p:nvSpPr>
            <p:spPr>
              <a:xfrm>
                <a:off x="1814911" y="1719419"/>
                <a:ext cx="18205" cy="13177"/>
              </a:xfrm>
              <a:custGeom>
                <a:avLst/>
                <a:gdLst/>
                <a:ahLst/>
                <a:cxnLst/>
                <a:rect l="l" t="t" r="r" b="b"/>
                <a:pathLst>
                  <a:path w="572" h="414" extrusionOk="0">
                    <a:moveTo>
                      <a:pt x="382" y="1"/>
                    </a:moveTo>
                    <a:cubicBezTo>
                      <a:pt x="365" y="1"/>
                      <a:pt x="348" y="3"/>
                      <a:pt x="334" y="8"/>
                    </a:cubicBezTo>
                    <a:lnTo>
                      <a:pt x="119" y="104"/>
                    </a:lnTo>
                    <a:cubicBezTo>
                      <a:pt x="48" y="127"/>
                      <a:pt x="0" y="223"/>
                      <a:pt x="36" y="306"/>
                    </a:cubicBezTo>
                    <a:cubicBezTo>
                      <a:pt x="60" y="366"/>
                      <a:pt x="119" y="413"/>
                      <a:pt x="179" y="413"/>
                    </a:cubicBezTo>
                    <a:cubicBezTo>
                      <a:pt x="191" y="413"/>
                      <a:pt x="226" y="413"/>
                      <a:pt x="238" y="389"/>
                    </a:cubicBezTo>
                    <a:lnTo>
                      <a:pt x="453" y="306"/>
                    </a:lnTo>
                    <a:cubicBezTo>
                      <a:pt x="524" y="270"/>
                      <a:pt x="572" y="187"/>
                      <a:pt x="536" y="92"/>
                    </a:cubicBezTo>
                    <a:cubicBezTo>
                      <a:pt x="517" y="35"/>
                      <a:pt x="446" y="1"/>
                      <a:pt x="38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B65333EE-680B-3625-341C-98B44D8F6FF9}"/>
              </a:ext>
            </a:extLst>
          </p:cNvPr>
          <p:cNvGrpSpPr/>
          <p:nvPr/>
        </p:nvGrpSpPr>
        <p:grpSpPr>
          <a:xfrm>
            <a:off x="-9541783" y="0"/>
            <a:ext cx="11187221" cy="6858000"/>
            <a:chOff x="1012867" y="0"/>
            <a:chExt cx="11187221" cy="6858000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B9EDCEB6-6E0A-6549-FC1C-29FA4DA29178}"/>
                </a:ext>
              </a:extLst>
            </p:cNvPr>
            <p:cNvGrpSpPr/>
            <p:nvPr/>
          </p:nvGrpSpPr>
          <p:grpSpPr>
            <a:xfrm>
              <a:off x="1012867" y="0"/>
              <a:ext cx="11187221" cy="6858000"/>
              <a:chOff x="860467" y="0"/>
              <a:chExt cx="11187221" cy="6858000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ED0A62D-6918-BDB6-D387-0A5996A45690}"/>
                  </a:ext>
                </a:extLst>
              </p:cNvPr>
              <p:cNvGrpSpPr/>
              <p:nvPr/>
            </p:nvGrpSpPr>
            <p:grpSpPr>
              <a:xfrm>
                <a:off x="860467" y="0"/>
                <a:ext cx="11187221" cy="6858000"/>
                <a:chOff x="1354863" y="0"/>
                <a:chExt cx="11187221" cy="6858000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E1F94BAA-A0AE-CDA5-594E-9B6C4DA81BD9}"/>
                    </a:ext>
                  </a:extLst>
                </p:cNvPr>
                <p:cNvGrpSpPr/>
                <p:nvPr/>
              </p:nvGrpSpPr>
              <p:grpSpPr>
                <a:xfrm>
                  <a:off x="1354863" y="0"/>
                  <a:ext cx="11187221" cy="6858000"/>
                  <a:chOff x="-2311265" y="0"/>
                  <a:chExt cx="11187221" cy="6858000"/>
                </a:xfrm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254000" dist="88900" algn="l" rotWithShape="0">
                    <a:prstClr val="black">
                      <a:alpha val="51000"/>
                    </a:prstClr>
                  </a:outerShdw>
                </a:effectLst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DD3A8220-96C2-A73D-30AB-F91C724BC58A}"/>
                      </a:ext>
                    </a:extLst>
                  </p:cNvPr>
                  <p:cNvSpPr/>
                  <p:nvPr/>
                </p:nvSpPr>
                <p:spPr>
                  <a:xfrm>
                    <a:off x="-2311265" y="0"/>
                    <a:ext cx="10686473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M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3FC0CDE-5A46-FC42-6146-E1064148DEF7}"/>
                      </a:ext>
                    </a:extLst>
                  </p:cNvPr>
                  <p:cNvSpPr txBox="1"/>
                  <p:nvPr/>
                </p:nvSpPr>
                <p:spPr>
                  <a:xfrm>
                    <a:off x="8184408" y="1182189"/>
                    <a:ext cx="691548" cy="895290"/>
                  </a:xfrm>
                  <a:prstGeom prst="round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800" dirty="0">
                        <a:solidFill>
                          <a:srgbClr val="FFD2AA"/>
                        </a:solidFill>
                        <a:latin typeface="DAGGERSQUARE" pitchFamily="50" charset="0"/>
                      </a:rPr>
                      <a:t>C</a:t>
                    </a:r>
                    <a:endParaRPr lang="en-CM" sz="4800" dirty="0">
                      <a:solidFill>
                        <a:srgbClr val="FFD2AA"/>
                      </a:solidFill>
                      <a:latin typeface="DAGGERSQUARE" pitchFamily="50" charset="0"/>
                    </a:endParaRPr>
                  </a:p>
                </p:txBody>
              </p: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05CC449-7F26-2000-0992-9B2FE841BA30}"/>
                    </a:ext>
                  </a:extLst>
                </p:cNvPr>
                <p:cNvSpPr txBox="1"/>
                <p:nvPr/>
              </p:nvSpPr>
              <p:spPr>
                <a:xfrm>
                  <a:off x="1877051" y="4607948"/>
                  <a:ext cx="532584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Wingdings" panose="05000000000000000000" pitchFamily="2" charset="2"/>
                    <a:buChar char="ü"/>
                  </a:pPr>
                  <a:endParaRPr lang="fr-FR" sz="3200" dirty="0">
                    <a:latin typeface="Roboto Mono Medium" panose="00000009000000000000" pitchFamily="49" charset="0"/>
                    <a:ea typeface="Roboto Mono Medium" panose="00000009000000000000" pitchFamily="49" charset="0"/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70EA705-940A-DE63-BFB4-89A76517FBEB}"/>
                    </a:ext>
                  </a:extLst>
                </p:cNvPr>
                <p:cNvSpPr txBox="1"/>
                <p:nvPr/>
              </p:nvSpPr>
              <p:spPr>
                <a:xfrm>
                  <a:off x="1880442" y="3409031"/>
                  <a:ext cx="484944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Wingdings" panose="05000000000000000000" pitchFamily="2" charset="2"/>
                    <a:buChar char="ü"/>
                  </a:pPr>
                  <a:endParaRPr lang="en-CM" sz="3200" dirty="0">
                    <a:latin typeface="Roboto Mono Medium" panose="00000009000000000000" pitchFamily="49" charset="0"/>
                    <a:ea typeface="Roboto Mono Medium" panose="00000009000000000000" pitchFamily="49" charset="0"/>
                  </a:endParaRPr>
                </a:p>
              </p:txBody>
            </p:sp>
          </p:grpSp>
          <p:sp>
            <p:nvSpPr>
              <p:cNvPr id="40" name="TextBox 28">
                <a:extLst>
                  <a:ext uri="{FF2B5EF4-FFF2-40B4-BE49-F238E27FC236}">
                    <a16:creationId xmlns:a16="http://schemas.microsoft.com/office/drawing/2014/main" id="{8271184E-E2BB-37B3-2EA3-46600B6F3841}"/>
                  </a:ext>
                </a:extLst>
              </p:cNvPr>
              <p:cNvSpPr txBox="1"/>
              <p:nvPr/>
            </p:nvSpPr>
            <p:spPr>
              <a:xfrm>
                <a:off x="5051756" y="3746049"/>
                <a:ext cx="48513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4000" dirty="0">
                    <a:latin typeface="Roboto Mono Medium" panose="00000009000000000000" pitchFamily="49" charset="0"/>
                    <a:ea typeface="Roboto Mono Medium" panose="00000009000000000000" pitchFamily="49" charset="0"/>
                  </a:rPr>
                  <a:t>Offline Functionality</a:t>
                </a:r>
                <a:endParaRPr lang="en-CM" sz="4000" dirty="0">
                  <a:latin typeface="Roboto Mono Medium" panose="00000009000000000000" pitchFamily="49" charset="0"/>
                  <a:ea typeface="Roboto Mono Medium" panose="00000009000000000000" pitchFamily="49" charset="0"/>
                </a:endParaRPr>
              </a:p>
            </p:txBody>
          </p:sp>
          <p:sp>
            <p:nvSpPr>
              <p:cNvPr id="41" name="TextBox 9">
                <a:extLst>
                  <a:ext uri="{FF2B5EF4-FFF2-40B4-BE49-F238E27FC236}">
                    <a16:creationId xmlns:a16="http://schemas.microsoft.com/office/drawing/2014/main" id="{2DFDD450-2889-7CFD-1683-F1FBAED3E970}"/>
                  </a:ext>
                </a:extLst>
              </p:cNvPr>
              <p:cNvSpPr txBox="1"/>
              <p:nvPr/>
            </p:nvSpPr>
            <p:spPr>
              <a:xfrm>
                <a:off x="1606720" y="1233198"/>
                <a:ext cx="586087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4000" dirty="0">
                    <a:latin typeface="Roboto Mono Medium" panose="00000009000000000000" pitchFamily="49" charset="0"/>
                    <a:ea typeface="Roboto Mono Medium" panose="00000009000000000000" pitchFamily="49" charset="0"/>
                  </a:rPr>
                  <a:t>Scalability and Reliability</a:t>
                </a:r>
                <a:endParaRPr lang="en-CM" sz="4000" dirty="0">
                  <a:latin typeface="Roboto Mono Medium" panose="00000009000000000000" pitchFamily="49" charset="0"/>
                  <a:ea typeface="Roboto Mono Medium" panose="00000009000000000000" pitchFamily="49" charset="0"/>
                </a:endParaRPr>
              </a:p>
            </p:txBody>
          </p:sp>
          <p:grpSp>
            <p:nvGrpSpPr>
              <p:cNvPr id="50" name="Google Shape;11514;p81">
                <a:extLst>
                  <a:ext uri="{FF2B5EF4-FFF2-40B4-BE49-F238E27FC236}">
                    <a16:creationId xmlns:a16="http://schemas.microsoft.com/office/drawing/2014/main" id="{9654AE6C-BE04-4082-466B-F7A97623AFAD}"/>
                  </a:ext>
                </a:extLst>
              </p:cNvPr>
              <p:cNvGrpSpPr/>
              <p:nvPr/>
            </p:nvGrpSpPr>
            <p:grpSpPr>
              <a:xfrm>
                <a:off x="8128553" y="918158"/>
                <a:ext cx="1467513" cy="2177757"/>
                <a:chOff x="4054103" y="2430191"/>
                <a:chExt cx="218687" cy="349052"/>
              </a:xfrm>
              <a:solidFill>
                <a:schemeClr val="tx1">
                  <a:lumMod val="95000"/>
                </a:schemeClr>
              </a:solidFill>
            </p:grpSpPr>
            <p:sp>
              <p:nvSpPr>
                <p:cNvPr id="51" name="Google Shape;11515;p81">
                  <a:extLst>
                    <a:ext uri="{FF2B5EF4-FFF2-40B4-BE49-F238E27FC236}">
                      <a16:creationId xmlns:a16="http://schemas.microsoft.com/office/drawing/2014/main" id="{6CF553A3-52C0-D12E-D9CC-6B7D2B81E37E}"/>
                    </a:ext>
                  </a:extLst>
                </p:cNvPr>
                <p:cNvSpPr/>
                <p:nvPr/>
              </p:nvSpPr>
              <p:spPr>
                <a:xfrm>
                  <a:off x="4054103" y="2430191"/>
                  <a:ext cx="218687" cy="349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1" h="10967" extrusionOk="0">
                      <a:moveTo>
                        <a:pt x="6513" y="846"/>
                      </a:moveTo>
                      <a:cubicBezTo>
                        <a:pt x="6513" y="846"/>
                        <a:pt x="6537" y="846"/>
                        <a:pt x="6537" y="870"/>
                      </a:cubicBezTo>
                      <a:lnTo>
                        <a:pt x="6537" y="1203"/>
                      </a:lnTo>
                      <a:lnTo>
                        <a:pt x="6513" y="1203"/>
                      </a:lnTo>
                      <a:lnTo>
                        <a:pt x="6001" y="1227"/>
                      </a:lnTo>
                      <a:cubicBezTo>
                        <a:pt x="5906" y="1227"/>
                        <a:pt x="5834" y="1298"/>
                        <a:pt x="5834" y="1382"/>
                      </a:cubicBezTo>
                      <a:cubicBezTo>
                        <a:pt x="5834" y="1477"/>
                        <a:pt x="5906" y="1548"/>
                        <a:pt x="6001" y="1548"/>
                      </a:cubicBezTo>
                      <a:lnTo>
                        <a:pt x="6180" y="1548"/>
                      </a:lnTo>
                      <a:lnTo>
                        <a:pt x="6180" y="7239"/>
                      </a:lnTo>
                      <a:cubicBezTo>
                        <a:pt x="6180" y="7239"/>
                        <a:pt x="6180" y="7251"/>
                        <a:pt x="6156" y="7251"/>
                      </a:cubicBezTo>
                      <a:lnTo>
                        <a:pt x="655" y="7251"/>
                      </a:lnTo>
                      <a:cubicBezTo>
                        <a:pt x="655" y="7251"/>
                        <a:pt x="643" y="7251"/>
                        <a:pt x="643" y="7239"/>
                      </a:cubicBezTo>
                      <a:lnTo>
                        <a:pt x="643" y="1548"/>
                      </a:lnTo>
                      <a:lnTo>
                        <a:pt x="5310" y="1548"/>
                      </a:lnTo>
                      <a:cubicBezTo>
                        <a:pt x="5406" y="1548"/>
                        <a:pt x="5477" y="1477"/>
                        <a:pt x="5477" y="1382"/>
                      </a:cubicBezTo>
                      <a:cubicBezTo>
                        <a:pt x="5477" y="1298"/>
                        <a:pt x="5406" y="1227"/>
                        <a:pt x="5310" y="1227"/>
                      </a:cubicBezTo>
                      <a:lnTo>
                        <a:pt x="322" y="1227"/>
                      </a:lnTo>
                      <a:cubicBezTo>
                        <a:pt x="322" y="1227"/>
                        <a:pt x="310" y="1227"/>
                        <a:pt x="310" y="1203"/>
                      </a:cubicBezTo>
                      <a:lnTo>
                        <a:pt x="310" y="870"/>
                      </a:lnTo>
                      <a:cubicBezTo>
                        <a:pt x="310" y="870"/>
                        <a:pt x="310" y="846"/>
                        <a:pt x="322" y="846"/>
                      </a:cubicBezTo>
                      <a:close/>
                      <a:moveTo>
                        <a:pt x="5179" y="7561"/>
                      </a:moveTo>
                      <a:lnTo>
                        <a:pt x="5656" y="9990"/>
                      </a:lnTo>
                      <a:lnTo>
                        <a:pt x="3572" y="9990"/>
                      </a:lnTo>
                      <a:lnTo>
                        <a:pt x="3572" y="8085"/>
                      </a:lnTo>
                      <a:cubicBezTo>
                        <a:pt x="3572" y="7990"/>
                        <a:pt x="3501" y="7918"/>
                        <a:pt x="3405" y="7918"/>
                      </a:cubicBezTo>
                      <a:cubicBezTo>
                        <a:pt x="3310" y="7918"/>
                        <a:pt x="3239" y="7990"/>
                        <a:pt x="3239" y="8085"/>
                      </a:cubicBezTo>
                      <a:lnTo>
                        <a:pt x="3239" y="9990"/>
                      </a:lnTo>
                      <a:lnTo>
                        <a:pt x="1155" y="9990"/>
                      </a:lnTo>
                      <a:lnTo>
                        <a:pt x="1643" y="7561"/>
                      </a:lnTo>
                      <a:close/>
                      <a:moveTo>
                        <a:pt x="3417" y="0"/>
                      </a:moveTo>
                      <a:cubicBezTo>
                        <a:pt x="3334" y="0"/>
                        <a:pt x="3263" y="72"/>
                        <a:pt x="3263" y="167"/>
                      </a:cubicBezTo>
                      <a:lnTo>
                        <a:pt x="3263" y="524"/>
                      </a:lnTo>
                      <a:lnTo>
                        <a:pt x="322" y="524"/>
                      </a:lnTo>
                      <a:cubicBezTo>
                        <a:pt x="143" y="524"/>
                        <a:pt x="0" y="667"/>
                        <a:pt x="0" y="846"/>
                      </a:cubicBezTo>
                      <a:lnTo>
                        <a:pt x="0" y="1191"/>
                      </a:lnTo>
                      <a:cubicBezTo>
                        <a:pt x="0" y="1370"/>
                        <a:pt x="143" y="1524"/>
                        <a:pt x="322" y="1524"/>
                      </a:cubicBezTo>
                      <a:lnTo>
                        <a:pt x="334" y="1524"/>
                      </a:lnTo>
                      <a:lnTo>
                        <a:pt x="334" y="7204"/>
                      </a:lnTo>
                      <a:cubicBezTo>
                        <a:pt x="334" y="7382"/>
                        <a:pt x="488" y="7525"/>
                        <a:pt x="667" y="7525"/>
                      </a:cubicBezTo>
                      <a:lnTo>
                        <a:pt x="1334" y="7525"/>
                      </a:lnTo>
                      <a:lnTo>
                        <a:pt x="679" y="10776"/>
                      </a:lnTo>
                      <a:cubicBezTo>
                        <a:pt x="667" y="10859"/>
                        <a:pt x="727" y="10954"/>
                        <a:pt x="798" y="10966"/>
                      </a:cubicBezTo>
                      <a:lnTo>
                        <a:pt x="834" y="10966"/>
                      </a:lnTo>
                      <a:cubicBezTo>
                        <a:pt x="905" y="10966"/>
                        <a:pt x="977" y="10907"/>
                        <a:pt x="1000" y="10835"/>
                      </a:cubicBezTo>
                      <a:lnTo>
                        <a:pt x="1119" y="10264"/>
                      </a:lnTo>
                      <a:lnTo>
                        <a:pt x="3274" y="10264"/>
                      </a:lnTo>
                      <a:lnTo>
                        <a:pt x="3274" y="10788"/>
                      </a:lnTo>
                      <a:cubicBezTo>
                        <a:pt x="3274" y="10883"/>
                        <a:pt x="3346" y="10954"/>
                        <a:pt x="3441" y="10954"/>
                      </a:cubicBezTo>
                      <a:cubicBezTo>
                        <a:pt x="3524" y="10954"/>
                        <a:pt x="3596" y="10883"/>
                        <a:pt x="3596" y="10788"/>
                      </a:cubicBezTo>
                      <a:lnTo>
                        <a:pt x="3596" y="10264"/>
                      </a:lnTo>
                      <a:lnTo>
                        <a:pt x="5763" y="10264"/>
                      </a:lnTo>
                      <a:lnTo>
                        <a:pt x="5882" y="10835"/>
                      </a:lnTo>
                      <a:cubicBezTo>
                        <a:pt x="5894" y="10907"/>
                        <a:pt x="5965" y="10966"/>
                        <a:pt x="6037" y="10966"/>
                      </a:cubicBezTo>
                      <a:lnTo>
                        <a:pt x="6072" y="10966"/>
                      </a:lnTo>
                      <a:cubicBezTo>
                        <a:pt x="6156" y="10954"/>
                        <a:pt x="6215" y="10859"/>
                        <a:pt x="6191" y="10776"/>
                      </a:cubicBezTo>
                      <a:lnTo>
                        <a:pt x="5537" y="7525"/>
                      </a:lnTo>
                      <a:lnTo>
                        <a:pt x="6203" y="7525"/>
                      </a:lnTo>
                      <a:cubicBezTo>
                        <a:pt x="6382" y="7525"/>
                        <a:pt x="6537" y="7382"/>
                        <a:pt x="6537" y="7204"/>
                      </a:cubicBezTo>
                      <a:lnTo>
                        <a:pt x="6537" y="1513"/>
                      </a:lnTo>
                      <a:lnTo>
                        <a:pt x="6549" y="1513"/>
                      </a:lnTo>
                      <a:cubicBezTo>
                        <a:pt x="6727" y="1513"/>
                        <a:pt x="6870" y="1370"/>
                        <a:pt x="6870" y="1191"/>
                      </a:cubicBezTo>
                      <a:lnTo>
                        <a:pt x="6870" y="870"/>
                      </a:lnTo>
                      <a:cubicBezTo>
                        <a:pt x="6846" y="667"/>
                        <a:pt x="6692" y="524"/>
                        <a:pt x="6513" y="524"/>
                      </a:cubicBezTo>
                      <a:lnTo>
                        <a:pt x="3584" y="524"/>
                      </a:lnTo>
                      <a:lnTo>
                        <a:pt x="3584" y="167"/>
                      </a:lnTo>
                      <a:cubicBezTo>
                        <a:pt x="3584" y="72"/>
                        <a:pt x="3513" y="0"/>
                        <a:pt x="3417" y="0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11516;p81">
                  <a:extLst>
                    <a:ext uri="{FF2B5EF4-FFF2-40B4-BE49-F238E27FC236}">
                      <a16:creationId xmlns:a16="http://schemas.microsoft.com/office/drawing/2014/main" id="{43C769E8-EC5C-54DD-E74A-BE2126A2EA2E}"/>
                    </a:ext>
                  </a:extLst>
                </p:cNvPr>
                <p:cNvSpPr/>
                <p:nvPr/>
              </p:nvSpPr>
              <p:spPr>
                <a:xfrm>
                  <a:off x="4091595" y="2517716"/>
                  <a:ext cx="142524" cy="10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8" h="3252" extrusionOk="0">
                      <a:moveTo>
                        <a:pt x="3430" y="1"/>
                      </a:moveTo>
                      <a:cubicBezTo>
                        <a:pt x="3347" y="1"/>
                        <a:pt x="3275" y="84"/>
                        <a:pt x="3275" y="168"/>
                      </a:cubicBezTo>
                      <a:cubicBezTo>
                        <a:pt x="3275" y="263"/>
                        <a:pt x="3347" y="334"/>
                        <a:pt x="3430" y="334"/>
                      </a:cubicBezTo>
                      <a:lnTo>
                        <a:pt x="3906" y="334"/>
                      </a:lnTo>
                      <a:lnTo>
                        <a:pt x="2335" y="1906"/>
                      </a:lnTo>
                      <a:lnTo>
                        <a:pt x="2323" y="1906"/>
                      </a:lnTo>
                      <a:lnTo>
                        <a:pt x="1965" y="1549"/>
                      </a:lnTo>
                      <a:cubicBezTo>
                        <a:pt x="1894" y="1483"/>
                        <a:pt x="1808" y="1450"/>
                        <a:pt x="1723" y="1450"/>
                      </a:cubicBezTo>
                      <a:cubicBezTo>
                        <a:pt x="1638" y="1450"/>
                        <a:pt x="1555" y="1483"/>
                        <a:pt x="1489" y="1549"/>
                      </a:cubicBezTo>
                      <a:lnTo>
                        <a:pt x="60" y="2977"/>
                      </a:lnTo>
                      <a:cubicBezTo>
                        <a:pt x="1" y="3037"/>
                        <a:pt x="1" y="3144"/>
                        <a:pt x="60" y="3204"/>
                      </a:cubicBezTo>
                      <a:cubicBezTo>
                        <a:pt x="84" y="3239"/>
                        <a:pt x="132" y="3251"/>
                        <a:pt x="180" y="3251"/>
                      </a:cubicBezTo>
                      <a:cubicBezTo>
                        <a:pt x="215" y="3251"/>
                        <a:pt x="263" y="3239"/>
                        <a:pt x="299" y="3204"/>
                      </a:cubicBezTo>
                      <a:lnTo>
                        <a:pt x="1727" y="1775"/>
                      </a:lnTo>
                      <a:lnTo>
                        <a:pt x="1739" y="1775"/>
                      </a:lnTo>
                      <a:lnTo>
                        <a:pt x="2096" y="2132"/>
                      </a:lnTo>
                      <a:cubicBezTo>
                        <a:pt x="2156" y="2192"/>
                        <a:pt x="2239" y="2239"/>
                        <a:pt x="2335" y="2239"/>
                      </a:cubicBezTo>
                      <a:cubicBezTo>
                        <a:pt x="2418" y="2239"/>
                        <a:pt x="2513" y="2203"/>
                        <a:pt x="2573" y="2132"/>
                      </a:cubicBezTo>
                      <a:lnTo>
                        <a:pt x="4144" y="560"/>
                      </a:lnTo>
                      <a:lnTo>
                        <a:pt x="4144" y="1037"/>
                      </a:lnTo>
                      <a:cubicBezTo>
                        <a:pt x="4144" y="1120"/>
                        <a:pt x="4228" y="1191"/>
                        <a:pt x="4311" y="1191"/>
                      </a:cubicBezTo>
                      <a:cubicBezTo>
                        <a:pt x="4406" y="1191"/>
                        <a:pt x="4478" y="1120"/>
                        <a:pt x="4478" y="1037"/>
                      </a:cubicBezTo>
                      <a:lnTo>
                        <a:pt x="4478" y="168"/>
                      </a:lnTo>
                      <a:cubicBezTo>
                        <a:pt x="4466" y="84"/>
                        <a:pt x="4382" y="1"/>
                        <a:pt x="429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9" name="Google Shape;10571;p79">
              <a:extLst>
                <a:ext uri="{FF2B5EF4-FFF2-40B4-BE49-F238E27FC236}">
                  <a16:creationId xmlns:a16="http://schemas.microsoft.com/office/drawing/2014/main" id="{56CBFB52-4846-D715-79B5-1C816008AD3C}"/>
                </a:ext>
              </a:extLst>
            </p:cNvPr>
            <p:cNvSpPr/>
            <p:nvPr/>
          </p:nvSpPr>
          <p:spPr>
            <a:xfrm>
              <a:off x="1749633" y="3056036"/>
              <a:ext cx="2531492" cy="1989839"/>
            </a:xfrm>
            <a:custGeom>
              <a:avLst/>
              <a:gdLst/>
              <a:ahLst/>
              <a:cxnLst/>
              <a:rect l="l" t="t" r="r" b="b"/>
              <a:pathLst>
                <a:path w="11514" h="9204" extrusionOk="0">
                  <a:moveTo>
                    <a:pt x="3727" y="0"/>
                  </a:moveTo>
                  <a:cubicBezTo>
                    <a:pt x="3156" y="0"/>
                    <a:pt x="2668" y="346"/>
                    <a:pt x="2477" y="870"/>
                  </a:cubicBezTo>
                  <a:lnTo>
                    <a:pt x="2382" y="870"/>
                  </a:lnTo>
                  <a:cubicBezTo>
                    <a:pt x="2144" y="870"/>
                    <a:pt x="1906" y="965"/>
                    <a:pt x="1751" y="1143"/>
                  </a:cubicBezTo>
                  <a:cubicBezTo>
                    <a:pt x="1703" y="1143"/>
                    <a:pt x="1656" y="1131"/>
                    <a:pt x="1608" y="1131"/>
                  </a:cubicBezTo>
                  <a:cubicBezTo>
                    <a:pt x="1036" y="1131"/>
                    <a:pt x="560" y="1608"/>
                    <a:pt x="560" y="2191"/>
                  </a:cubicBezTo>
                  <a:cubicBezTo>
                    <a:pt x="560" y="2775"/>
                    <a:pt x="1036" y="3251"/>
                    <a:pt x="1608" y="3251"/>
                  </a:cubicBezTo>
                  <a:lnTo>
                    <a:pt x="3001" y="3251"/>
                  </a:lnTo>
                  <a:cubicBezTo>
                    <a:pt x="3096" y="3251"/>
                    <a:pt x="3191" y="3156"/>
                    <a:pt x="3191" y="3048"/>
                  </a:cubicBezTo>
                  <a:cubicBezTo>
                    <a:pt x="3191" y="2953"/>
                    <a:pt x="3096" y="2858"/>
                    <a:pt x="3001" y="2858"/>
                  </a:cubicBezTo>
                  <a:lnTo>
                    <a:pt x="1608" y="2858"/>
                  </a:lnTo>
                  <a:cubicBezTo>
                    <a:pt x="1239" y="2858"/>
                    <a:pt x="941" y="2560"/>
                    <a:pt x="941" y="2191"/>
                  </a:cubicBezTo>
                  <a:cubicBezTo>
                    <a:pt x="941" y="1822"/>
                    <a:pt x="1239" y="1524"/>
                    <a:pt x="1608" y="1524"/>
                  </a:cubicBezTo>
                  <a:cubicBezTo>
                    <a:pt x="1667" y="1524"/>
                    <a:pt x="1727" y="1524"/>
                    <a:pt x="1775" y="1536"/>
                  </a:cubicBezTo>
                  <a:cubicBezTo>
                    <a:pt x="1788" y="1538"/>
                    <a:pt x="1802" y="1539"/>
                    <a:pt x="1816" y="1539"/>
                  </a:cubicBezTo>
                  <a:cubicBezTo>
                    <a:pt x="1885" y="1539"/>
                    <a:pt x="1949" y="1514"/>
                    <a:pt x="1989" y="1465"/>
                  </a:cubicBezTo>
                  <a:cubicBezTo>
                    <a:pt x="2072" y="1322"/>
                    <a:pt x="2227" y="1251"/>
                    <a:pt x="2394" y="1251"/>
                  </a:cubicBezTo>
                  <a:cubicBezTo>
                    <a:pt x="2453" y="1251"/>
                    <a:pt x="2489" y="1262"/>
                    <a:pt x="2548" y="1286"/>
                  </a:cubicBezTo>
                  <a:cubicBezTo>
                    <a:pt x="2566" y="1291"/>
                    <a:pt x="2585" y="1293"/>
                    <a:pt x="2604" y="1293"/>
                  </a:cubicBezTo>
                  <a:cubicBezTo>
                    <a:pt x="2638" y="1293"/>
                    <a:pt x="2673" y="1285"/>
                    <a:pt x="2703" y="1262"/>
                  </a:cubicBezTo>
                  <a:cubicBezTo>
                    <a:pt x="2751" y="1239"/>
                    <a:pt x="2775" y="1191"/>
                    <a:pt x="2787" y="1143"/>
                  </a:cubicBezTo>
                  <a:cubicBezTo>
                    <a:pt x="2894" y="715"/>
                    <a:pt x="3263" y="405"/>
                    <a:pt x="3715" y="405"/>
                  </a:cubicBezTo>
                  <a:cubicBezTo>
                    <a:pt x="4239" y="405"/>
                    <a:pt x="4668" y="834"/>
                    <a:pt x="4668" y="1358"/>
                  </a:cubicBezTo>
                  <a:lnTo>
                    <a:pt x="4668" y="1382"/>
                  </a:lnTo>
                  <a:lnTo>
                    <a:pt x="4668" y="1405"/>
                  </a:lnTo>
                  <a:cubicBezTo>
                    <a:pt x="4668" y="1465"/>
                    <a:pt x="4692" y="1524"/>
                    <a:pt x="4739" y="1560"/>
                  </a:cubicBezTo>
                  <a:cubicBezTo>
                    <a:pt x="4771" y="1592"/>
                    <a:pt x="4813" y="1602"/>
                    <a:pt x="4856" y="1602"/>
                  </a:cubicBezTo>
                  <a:cubicBezTo>
                    <a:pt x="4877" y="1602"/>
                    <a:pt x="4898" y="1600"/>
                    <a:pt x="4918" y="1596"/>
                  </a:cubicBezTo>
                  <a:cubicBezTo>
                    <a:pt x="4977" y="1584"/>
                    <a:pt x="5049" y="1560"/>
                    <a:pt x="5108" y="1560"/>
                  </a:cubicBezTo>
                  <a:cubicBezTo>
                    <a:pt x="5311" y="1560"/>
                    <a:pt x="5489" y="1655"/>
                    <a:pt x="5620" y="1786"/>
                  </a:cubicBezTo>
                  <a:cubicBezTo>
                    <a:pt x="5620" y="1786"/>
                    <a:pt x="5608" y="1786"/>
                    <a:pt x="5608" y="1798"/>
                  </a:cubicBezTo>
                  <a:cubicBezTo>
                    <a:pt x="5585" y="1798"/>
                    <a:pt x="5573" y="1822"/>
                    <a:pt x="5573" y="1822"/>
                  </a:cubicBezTo>
                  <a:cubicBezTo>
                    <a:pt x="5561" y="1834"/>
                    <a:pt x="5525" y="1834"/>
                    <a:pt x="5513" y="1846"/>
                  </a:cubicBezTo>
                  <a:cubicBezTo>
                    <a:pt x="5477" y="1858"/>
                    <a:pt x="5466" y="1858"/>
                    <a:pt x="5454" y="1882"/>
                  </a:cubicBezTo>
                  <a:cubicBezTo>
                    <a:pt x="5442" y="1882"/>
                    <a:pt x="5442" y="1882"/>
                    <a:pt x="5430" y="1893"/>
                  </a:cubicBezTo>
                  <a:cubicBezTo>
                    <a:pt x="5239" y="1989"/>
                    <a:pt x="5085" y="2084"/>
                    <a:pt x="4930" y="2203"/>
                  </a:cubicBezTo>
                  <a:cubicBezTo>
                    <a:pt x="4727" y="2370"/>
                    <a:pt x="4549" y="2584"/>
                    <a:pt x="4394" y="2786"/>
                  </a:cubicBezTo>
                  <a:cubicBezTo>
                    <a:pt x="4394" y="2798"/>
                    <a:pt x="4382" y="2798"/>
                    <a:pt x="4382" y="2822"/>
                  </a:cubicBezTo>
                  <a:cubicBezTo>
                    <a:pt x="4370" y="2834"/>
                    <a:pt x="4346" y="2858"/>
                    <a:pt x="4346" y="2882"/>
                  </a:cubicBezTo>
                  <a:cubicBezTo>
                    <a:pt x="4346" y="2882"/>
                    <a:pt x="4346" y="2894"/>
                    <a:pt x="4334" y="2894"/>
                  </a:cubicBezTo>
                  <a:lnTo>
                    <a:pt x="3584" y="2894"/>
                  </a:lnTo>
                  <a:cubicBezTo>
                    <a:pt x="3477" y="2894"/>
                    <a:pt x="3382" y="2977"/>
                    <a:pt x="3382" y="3084"/>
                  </a:cubicBezTo>
                  <a:cubicBezTo>
                    <a:pt x="3382" y="3191"/>
                    <a:pt x="3477" y="3275"/>
                    <a:pt x="3584" y="3275"/>
                  </a:cubicBezTo>
                  <a:lnTo>
                    <a:pt x="4096" y="3275"/>
                  </a:lnTo>
                  <a:cubicBezTo>
                    <a:pt x="4072" y="3334"/>
                    <a:pt x="4061" y="3406"/>
                    <a:pt x="4025" y="3465"/>
                  </a:cubicBezTo>
                  <a:cubicBezTo>
                    <a:pt x="3918" y="3453"/>
                    <a:pt x="3822" y="3441"/>
                    <a:pt x="3691" y="3441"/>
                  </a:cubicBezTo>
                  <a:cubicBezTo>
                    <a:pt x="3203" y="3441"/>
                    <a:pt x="2727" y="3668"/>
                    <a:pt x="2418" y="4049"/>
                  </a:cubicBezTo>
                  <a:cubicBezTo>
                    <a:pt x="2298" y="4025"/>
                    <a:pt x="2167" y="4025"/>
                    <a:pt x="2025" y="4025"/>
                  </a:cubicBezTo>
                  <a:cubicBezTo>
                    <a:pt x="917" y="4025"/>
                    <a:pt x="1" y="4930"/>
                    <a:pt x="1" y="6049"/>
                  </a:cubicBezTo>
                  <a:cubicBezTo>
                    <a:pt x="1" y="7156"/>
                    <a:pt x="917" y="8073"/>
                    <a:pt x="2025" y="8073"/>
                  </a:cubicBezTo>
                  <a:lnTo>
                    <a:pt x="3858" y="8073"/>
                  </a:lnTo>
                  <a:cubicBezTo>
                    <a:pt x="3953" y="8704"/>
                    <a:pt x="4501" y="9204"/>
                    <a:pt x="5168" y="9204"/>
                  </a:cubicBezTo>
                  <a:lnTo>
                    <a:pt x="8549" y="9204"/>
                  </a:lnTo>
                  <a:cubicBezTo>
                    <a:pt x="8656" y="9204"/>
                    <a:pt x="8740" y="9109"/>
                    <a:pt x="8740" y="9002"/>
                  </a:cubicBezTo>
                  <a:cubicBezTo>
                    <a:pt x="8740" y="8906"/>
                    <a:pt x="8656" y="8811"/>
                    <a:pt x="8549" y="8811"/>
                  </a:cubicBezTo>
                  <a:lnTo>
                    <a:pt x="5168" y="8811"/>
                  </a:lnTo>
                  <a:cubicBezTo>
                    <a:pt x="4644" y="8811"/>
                    <a:pt x="4227" y="8394"/>
                    <a:pt x="4227" y="7882"/>
                  </a:cubicBezTo>
                  <a:lnTo>
                    <a:pt x="4227" y="7859"/>
                  </a:lnTo>
                  <a:lnTo>
                    <a:pt x="4227" y="7835"/>
                  </a:lnTo>
                  <a:lnTo>
                    <a:pt x="4227" y="7811"/>
                  </a:lnTo>
                  <a:lnTo>
                    <a:pt x="4227" y="7775"/>
                  </a:lnTo>
                  <a:cubicBezTo>
                    <a:pt x="4287" y="7311"/>
                    <a:pt x="4680" y="6942"/>
                    <a:pt x="5168" y="6942"/>
                  </a:cubicBezTo>
                  <a:cubicBezTo>
                    <a:pt x="5263" y="6942"/>
                    <a:pt x="5358" y="6954"/>
                    <a:pt x="5454" y="6977"/>
                  </a:cubicBezTo>
                  <a:cubicBezTo>
                    <a:pt x="5471" y="6984"/>
                    <a:pt x="5488" y="6987"/>
                    <a:pt x="5506" y="6987"/>
                  </a:cubicBezTo>
                  <a:cubicBezTo>
                    <a:pt x="5548" y="6987"/>
                    <a:pt x="5590" y="6970"/>
                    <a:pt x="5632" y="6954"/>
                  </a:cubicBezTo>
                  <a:cubicBezTo>
                    <a:pt x="5680" y="6906"/>
                    <a:pt x="5704" y="6846"/>
                    <a:pt x="5704" y="6787"/>
                  </a:cubicBezTo>
                  <a:lnTo>
                    <a:pt x="5704" y="6775"/>
                  </a:lnTo>
                  <a:lnTo>
                    <a:pt x="5704" y="6739"/>
                  </a:lnTo>
                  <a:cubicBezTo>
                    <a:pt x="5704" y="6013"/>
                    <a:pt x="6299" y="5418"/>
                    <a:pt x="7025" y="5418"/>
                  </a:cubicBezTo>
                  <a:cubicBezTo>
                    <a:pt x="7644" y="5418"/>
                    <a:pt x="8192" y="5846"/>
                    <a:pt x="8323" y="6442"/>
                  </a:cubicBezTo>
                  <a:cubicBezTo>
                    <a:pt x="8335" y="6501"/>
                    <a:pt x="8371" y="6549"/>
                    <a:pt x="8418" y="6561"/>
                  </a:cubicBezTo>
                  <a:cubicBezTo>
                    <a:pt x="8441" y="6583"/>
                    <a:pt x="8473" y="6592"/>
                    <a:pt x="8506" y="6592"/>
                  </a:cubicBezTo>
                  <a:cubicBezTo>
                    <a:pt x="8525" y="6592"/>
                    <a:pt x="8544" y="6589"/>
                    <a:pt x="8561" y="6585"/>
                  </a:cubicBezTo>
                  <a:cubicBezTo>
                    <a:pt x="8633" y="6549"/>
                    <a:pt x="8716" y="6549"/>
                    <a:pt x="8787" y="6549"/>
                  </a:cubicBezTo>
                  <a:cubicBezTo>
                    <a:pt x="9025" y="6549"/>
                    <a:pt x="9252" y="6668"/>
                    <a:pt x="9383" y="6858"/>
                  </a:cubicBezTo>
                  <a:cubicBezTo>
                    <a:pt x="9422" y="6907"/>
                    <a:pt x="9485" y="6948"/>
                    <a:pt x="9546" y="6948"/>
                  </a:cubicBezTo>
                  <a:cubicBezTo>
                    <a:pt x="9559" y="6948"/>
                    <a:pt x="9572" y="6946"/>
                    <a:pt x="9585" y="6942"/>
                  </a:cubicBezTo>
                  <a:cubicBezTo>
                    <a:pt x="9668" y="6918"/>
                    <a:pt x="9752" y="6906"/>
                    <a:pt x="9823" y="6906"/>
                  </a:cubicBezTo>
                  <a:lnTo>
                    <a:pt x="9978" y="6906"/>
                  </a:lnTo>
                  <a:cubicBezTo>
                    <a:pt x="10216" y="6954"/>
                    <a:pt x="10442" y="7085"/>
                    <a:pt x="10573" y="7275"/>
                  </a:cubicBezTo>
                  <a:cubicBezTo>
                    <a:pt x="10692" y="7442"/>
                    <a:pt x="10764" y="7632"/>
                    <a:pt x="10764" y="7847"/>
                  </a:cubicBezTo>
                  <a:cubicBezTo>
                    <a:pt x="10764" y="8370"/>
                    <a:pt x="10335" y="8799"/>
                    <a:pt x="9811" y="8799"/>
                  </a:cubicBezTo>
                  <a:lnTo>
                    <a:pt x="9156" y="8799"/>
                  </a:lnTo>
                  <a:cubicBezTo>
                    <a:pt x="9049" y="8799"/>
                    <a:pt x="8966" y="8882"/>
                    <a:pt x="8966" y="8990"/>
                  </a:cubicBezTo>
                  <a:cubicBezTo>
                    <a:pt x="8966" y="9097"/>
                    <a:pt x="9061" y="9180"/>
                    <a:pt x="9156" y="9180"/>
                  </a:cubicBezTo>
                  <a:lnTo>
                    <a:pt x="9811" y="9180"/>
                  </a:lnTo>
                  <a:cubicBezTo>
                    <a:pt x="10561" y="9180"/>
                    <a:pt x="11157" y="8585"/>
                    <a:pt x="11157" y="7847"/>
                  </a:cubicBezTo>
                  <a:cubicBezTo>
                    <a:pt x="11157" y="7632"/>
                    <a:pt x="11109" y="7454"/>
                    <a:pt x="11038" y="7275"/>
                  </a:cubicBezTo>
                  <a:cubicBezTo>
                    <a:pt x="11347" y="6882"/>
                    <a:pt x="11514" y="6454"/>
                    <a:pt x="11514" y="6001"/>
                  </a:cubicBezTo>
                  <a:cubicBezTo>
                    <a:pt x="11514" y="4906"/>
                    <a:pt x="10621" y="4013"/>
                    <a:pt x="9514" y="4013"/>
                  </a:cubicBezTo>
                  <a:cubicBezTo>
                    <a:pt x="9395" y="4013"/>
                    <a:pt x="9276" y="4025"/>
                    <a:pt x="9156" y="4037"/>
                  </a:cubicBezTo>
                  <a:cubicBezTo>
                    <a:pt x="9133" y="3668"/>
                    <a:pt x="9037" y="3310"/>
                    <a:pt x="8859" y="2977"/>
                  </a:cubicBezTo>
                  <a:cubicBezTo>
                    <a:pt x="8834" y="2919"/>
                    <a:pt x="8770" y="2879"/>
                    <a:pt x="8697" y="2879"/>
                  </a:cubicBezTo>
                  <a:cubicBezTo>
                    <a:pt x="8664" y="2879"/>
                    <a:pt x="8630" y="2887"/>
                    <a:pt x="8597" y="2906"/>
                  </a:cubicBezTo>
                  <a:cubicBezTo>
                    <a:pt x="8502" y="2953"/>
                    <a:pt x="8466" y="3072"/>
                    <a:pt x="8525" y="3179"/>
                  </a:cubicBezTo>
                  <a:cubicBezTo>
                    <a:pt x="8680" y="3489"/>
                    <a:pt x="8775" y="3858"/>
                    <a:pt x="8775" y="4215"/>
                  </a:cubicBezTo>
                  <a:lnTo>
                    <a:pt x="8775" y="4275"/>
                  </a:lnTo>
                  <a:lnTo>
                    <a:pt x="8775" y="4287"/>
                  </a:lnTo>
                  <a:cubicBezTo>
                    <a:pt x="8775" y="4346"/>
                    <a:pt x="8799" y="4406"/>
                    <a:pt x="8847" y="4453"/>
                  </a:cubicBezTo>
                  <a:cubicBezTo>
                    <a:pt x="8879" y="4485"/>
                    <a:pt x="8921" y="4496"/>
                    <a:pt x="8963" y="4496"/>
                  </a:cubicBezTo>
                  <a:cubicBezTo>
                    <a:pt x="8984" y="4496"/>
                    <a:pt x="9006" y="4493"/>
                    <a:pt x="9025" y="4489"/>
                  </a:cubicBezTo>
                  <a:cubicBezTo>
                    <a:pt x="9180" y="4441"/>
                    <a:pt x="9335" y="4406"/>
                    <a:pt x="9502" y="4406"/>
                  </a:cubicBezTo>
                  <a:cubicBezTo>
                    <a:pt x="10395" y="4406"/>
                    <a:pt x="11109" y="5144"/>
                    <a:pt x="11109" y="6013"/>
                  </a:cubicBezTo>
                  <a:cubicBezTo>
                    <a:pt x="11109" y="6346"/>
                    <a:pt x="11026" y="6644"/>
                    <a:pt x="10847" y="6906"/>
                  </a:cubicBezTo>
                  <a:lnTo>
                    <a:pt x="10823" y="6894"/>
                  </a:lnTo>
                  <a:lnTo>
                    <a:pt x="10800" y="6858"/>
                  </a:lnTo>
                  <a:lnTo>
                    <a:pt x="10788" y="6846"/>
                  </a:lnTo>
                  <a:lnTo>
                    <a:pt x="10752" y="6823"/>
                  </a:lnTo>
                  <a:cubicBezTo>
                    <a:pt x="10514" y="6608"/>
                    <a:pt x="10204" y="6489"/>
                    <a:pt x="9871" y="6489"/>
                  </a:cubicBezTo>
                  <a:cubicBezTo>
                    <a:pt x="9799" y="6489"/>
                    <a:pt x="9740" y="6489"/>
                    <a:pt x="9668" y="6501"/>
                  </a:cubicBezTo>
                  <a:cubicBezTo>
                    <a:pt x="9454" y="6263"/>
                    <a:pt x="9156" y="6132"/>
                    <a:pt x="8835" y="6132"/>
                  </a:cubicBezTo>
                  <a:cubicBezTo>
                    <a:pt x="8787" y="6132"/>
                    <a:pt x="8728" y="6132"/>
                    <a:pt x="8680" y="6144"/>
                  </a:cubicBezTo>
                  <a:cubicBezTo>
                    <a:pt x="8585" y="5846"/>
                    <a:pt x="8383" y="5584"/>
                    <a:pt x="8144" y="5370"/>
                  </a:cubicBezTo>
                  <a:cubicBezTo>
                    <a:pt x="7847" y="5120"/>
                    <a:pt x="7466" y="4989"/>
                    <a:pt x="7073" y="4989"/>
                  </a:cubicBezTo>
                  <a:cubicBezTo>
                    <a:pt x="6204" y="4989"/>
                    <a:pt x="5466" y="5656"/>
                    <a:pt x="5382" y="6525"/>
                  </a:cubicBezTo>
                  <a:cubicBezTo>
                    <a:pt x="5335" y="6525"/>
                    <a:pt x="5275" y="6501"/>
                    <a:pt x="5227" y="6501"/>
                  </a:cubicBezTo>
                  <a:lnTo>
                    <a:pt x="4977" y="6501"/>
                  </a:lnTo>
                  <a:cubicBezTo>
                    <a:pt x="4965" y="6501"/>
                    <a:pt x="4942" y="6501"/>
                    <a:pt x="4930" y="6525"/>
                  </a:cubicBezTo>
                  <a:lnTo>
                    <a:pt x="4918" y="6525"/>
                  </a:lnTo>
                  <a:cubicBezTo>
                    <a:pt x="4906" y="6525"/>
                    <a:pt x="4882" y="6525"/>
                    <a:pt x="4870" y="6537"/>
                  </a:cubicBezTo>
                  <a:lnTo>
                    <a:pt x="4858" y="6537"/>
                  </a:lnTo>
                  <a:cubicBezTo>
                    <a:pt x="4846" y="6537"/>
                    <a:pt x="4823" y="6549"/>
                    <a:pt x="4811" y="6549"/>
                  </a:cubicBezTo>
                  <a:cubicBezTo>
                    <a:pt x="4406" y="6680"/>
                    <a:pt x="4084" y="7013"/>
                    <a:pt x="3965" y="7430"/>
                  </a:cubicBezTo>
                  <a:cubicBezTo>
                    <a:pt x="3965" y="7442"/>
                    <a:pt x="3953" y="7454"/>
                    <a:pt x="3953" y="7489"/>
                  </a:cubicBezTo>
                  <a:cubicBezTo>
                    <a:pt x="3930" y="7537"/>
                    <a:pt x="3930" y="7561"/>
                    <a:pt x="3918" y="7608"/>
                  </a:cubicBezTo>
                  <a:lnTo>
                    <a:pt x="2084" y="7608"/>
                  </a:lnTo>
                  <a:cubicBezTo>
                    <a:pt x="1191" y="7608"/>
                    <a:pt x="453" y="6882"/>
                    <a:pt x="453" y="5965"/>
                  </a:cubicBezTo>
                  <a:cubicBezTo>
                    <a:pt x="453" y="5072"/>
                    <a:pt x="1179" y="4334"/>
                    <a:pt x="2084" y="4334"/>
                  </a:cubicBezTo>
                  <a:cubicBezTo>
                    <a:pt x="2227" y="4334"/>
                    <a:pt x="2370" y="4346"/>
                    <a:pt x="2501" y="4394"/>
                  </a:cubicBezTo>
                  <a:cubicBezTo>
                    <a:pt x="2515" y="4396"/>
                    <a:pt x="2529" y="4397"/>
                    <a:pt x="2542" y="4397"/>
                  </a:cubicBezTo>
                  <a:cubicBezTo>
                    <a:pt x="2611" y="4397"/>
                    <a:pt x="2675" y="4372"/>
                    <a:pt x="2715" y="4322"/>
                  </a:cubicBezTo>
                  <a:cubicBezTo>
                    <a:pt x="2953" y="3977"/>
                    <a:pt x="3334" y="3763"/>
                    <a:pt x="3751" y="3763"/>
                  </a:cubicBezTo>
                  <a:cubicBezTo>
                    <a:pt x="3894" y="3763"/>
                    <a:pt x="4025" y="3787"/>
                    <a:pt x="4156" y="3822"/>
                  </a:cubicBezTo>
                  <a:cubicBezTo>
                    <a:pt x="4177" y="3833"/>
                    <a:pt x="4201" y="3839"/>
                    <a:pt x="4225" y="3839"/>
                  </a:cubicBezTo>
                  <a:cubicBezTo>
                    <a:pt x="4255" y="3839"/>
                    <a:pt x="4284" y="3830"/>
                    <a:pt x="4311" y="3810"/>
                  </a:cubicBezTo>
                  <a:cubicBezTo>
                    <a:pt x="4346" y="3787"/>
                    <a:pt x="4382" y="3739"/>
                    <a:pt x="4394" y="3691"/>
                  </a:cubicBezTo>
                  <a:cubicBezTo>
                    <a:pt x="4442" y="3501"/>
                    <a:pt x="4513" y="3322"/>
                    <a:pt x="4608" y="3144"/>
                  </a:cubicBezTo>
                  <a:cubicBezTo>
                    <a:pt x="4608" y="3144"/>
                    <a:pt x="4620" y="3132"/>
                    <a:pt x="4620" y="3108"/>
                  </a:cubicBezTo>
                  <a:cubicBezTo>
                    <a:pt x="4906" y="2596"/>
                    <a:pt x="5394" y="2191"/>
                    <a:pt x="5977" y="2024"/>
                  </a:cubicBezTo>
                  <a:lnTo>
                    <a:pt x="5989" y="2024"/>
                  </a:lnTo>
                  <a:cubicBezTo>
                    <a:pt x="6180" y="1977"/>
                    <a:pt x="6370" y="1953"/>
                    <a:pt x="6573" y="1953"/>
                  </a:cubicBezTo>
                  <a:cubicBezTo>
                    <a:pt x="7192" y="1953"/>
                    <a:pt x="7775" y="2203"/>
                    <a:pt x="8204" y="2667"/>
                  </a:cubicBezTo>
                  <a:cubicBezTo>
                    <a:pt x="8243" y="2706"/>
                    <a:pt x="8295" y="2727"/>
                    <a:pt x="8349" y="2727"/>
                  </a:cubicBezTo>
                  <a:cubicBezTo>
                    <a:pt x="8394" y="2727"/>
                    <a:pt x="8440" y="2712"/>
                    <a:pt x="8478" y="2679"/>
                  </a:cubicBezTo>
                  <a:cubicBezTo>
                    <a:pt x="8549" y="2608"/>
                    <a:pt x="8561" y="2489"/>
                    <a:pt x="8490" y="2417"/>
                  </a:cubicBezTo>
                  <a:cubicBezTo>
                    <a:pt x="8002" y="1893"/>
                    <a:pt x="7299" y="1584"/>
                    <a:pt x="6573" y="1584"/>
                  </a:cubicBezTo>
                  <a:cubicBezTo>
                    <a:pt x="6370" y="1584"/>
                    <a:pt x="6192" y="1596"/>
                    <a:pt x="6013" y="1643"/>
                  </a:cubicBezTo>
                  <a:cubicBezTo>
                    <a:pt x="5823" y="1322"/>
                    <a:pt x="5501" y="1143"/>
                    <a:pt x="5120" y="1143"/>
                  </a:cubicBezTo>
                  <a:lnTo>
                    <a:pt x="5049" y="1143"/>
                  </a:lnTo>
                  <a:cubicBezTo>
                    <a:pt x="4965" y="489"/>
                    <a:pt x="4394" y="0"/>
                    <a:pt x="3727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0B6B4F8-C515-2856-73FC-1307FEC820DC}"/>
              </a:ext>
            </a:extLst>
          </p:cNvPr>
          <p:cNvGrpSpPr/>
          <p:nvPr/>
        </p:nvGrpSpPr>
        <p:grpSpPr>
          <a:xfrm>
            <a:off x="-10246228" y="-6058"/>
            <a:ext cx="11304683" cy="6858000"/>
            <a:chOff x="1261879" y="-6058"/>
            <a:chExt cx="11304683" cy="685800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6B26A15-FD25-B282-F7E0-2343D06F3B59}"/>
                </a:ext>
              </a:extLst>
            </p:cNvPr>
            <p:cNvGrpSpPr/>
            <p:nvPr/>
          </p:nvGrpSpPr>
          <p:grpSpPr>
            <a:xfrm>
              <a:off x="1261879" y="-6058"/>
              <a:ext cx="11304683" cy="6858000"/>
              <a:chOff x="-5665971" y="-6058"/>
              <a:chExt cx="11304683" cy="685800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69BBBF7-04C4-A204-64E7-FE6DFA017144}"/>
                  </a:ext>
                </a:extLst>
              </p:cNvPr>
              <p:cNvGrpSpPr/>
              <p:nvPr/>
            </p:nvGrpSpPr>
            <p:grpSpPr>
              <a:xfrm>
                <a:off x="-5665971" y="-6058"/>
                <a:ext cx="11304683" cy="6858000"/>
                <a:chOff x="-3333143" y="0"/>
                <a:chExt cx="11304683" cy="6858000"/>
              </a:xfrm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4486246-CA2D-3974-0FAF-7D0DF1DE6791}"/>
                    </a:ext>
                  </a:extLst>
                </p:cNvPr>
                <p:cNvSpPr/>
                <p:nvPr/>
              </p:nvSpPr>
              <p:spPr>
                <a:xfrm>
                  <a:off x="-3333143" y="0"/>
                  <a:ext cx="10686473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M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435E7AF-ECEF-79AF-FC9F-8C2830B33BA3}"/>
                    </a:ext>
                  </a:extLst>
                </p:cNvPr>
                <p:cNvSpPr txBox="1"/>
                <p:nvPr/>
              </p:nvSpPr>
              <p:spPr>
                <a:xfrm>
                  <a:off x="7279992" y="332475"/>
                  <a:ext cx="691548" cy="895290"/>
                </a:xfrm>
                <a:prstGeom prst="round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DAGGERSQUARE" pitchFamily="50" charset="0"/>
                    </a:rPr>
                    <a:t>D</a:t>
                  </a:r>
                  <a:endParaRPr lang="en-CM" sz="48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DAGGERSQUARE" pitchFamily="50" charset="0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0BA68D0-A32A-5289-90D4-366C15BA3CCA}"/>
                  </a:ext>
                </a:extLst>
              </p:cNvPr>
              <p:cNvSpPr txBox="1"/>
              <p:nvPr/>
            </p:nvSpPr>
            <p:spPr>
              <a:xfrm>
                <a:off x="-5291802" y="392135"/>
                <a:ext cx="1002272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obo Std" panose="020B0803040709020204" pitchFamily="34" charset="0"/>
                    <a:ea typeface="Roboto Mono Medium" panose="00000009000000000000" pitchFamily="49" charset="0"/>
                  </a:rPr>
                  <a:t>Non-functional </a:t>
                </a:r>
                <a:r>
                  <a:rPr lang="en-US" sz="5400" dirty="0">
                    <a:solidFill>
                      <a:prstClr val="white"/>
                    </a:solidFill>
                    <a:latin typeface="Hobo Std" panose="020B0803040709020204" pitchFamily="34" charset="0"/>
                    <a:ea typeface="Roboto Mono Medium" panose="00000009000000000000" pitchFamily="49" charset="0"/>
                  </a:rPr>
                  <a:t>requirements</a:t>
                </a:r>
                <a:endParaRPr lang="en-CM" sz="1050" dirty="0">
                  <a:latin typeface="Hobo Std" panose="020B0803040709020204" pitchFamily="34" charset="0"/>
                </a:endParaRPr>
              </a:p>
            </p:txBody>
          </p:sp>
        </p:grpSp>
        <p:sp>
          <p:nvSpPr>
            <p:cNvPr id="70" name="TextBox 9">
              <a:extLst>
                <a:ext uri="{FF2B5EF4-FFF2-40B4-BE49-F238E27FC236}">
                  <a16:creationId xmlns:a16="http://schemas.microsoft.com/office/drawing/2014/main" id="{8BB60DA3-647F-86CE-1484-688868122CD9}"/>
                </a:ext>
              </a:extLst>
            </p:cNvPr>
            <p:cNvSpPr txBox="1"/>
            <p:nvPr/>
          </p:nvSpPr>
          <p:spPr>
            <a:xfrm>
              <a:off x="2176493" y="2318639"/>
              <a:ext cx="55848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en-US" sz="3200" dirty="0">
                  <a:latin typeface="Roboto Mono Medium" panose="00000009000000000000" pitchFamily="49" charset="0"/>
                  <a:ea typeface="Roboto Mono Medium" panose="00000009000000000000" pitchFamily="49" charset="0"/>
                </a:rPr>
                <a:t>Data Privacy and Security</a:t>
              </a:r>
              <a:endParaRPr lang="en-CM" sz="3200" dirty="0">
                <a:latin typeface="Roboto Mono Medium" panose="00000009000000000000" pitchFamily="49" charset="0"/>
                <a:ea typeface="Roboto Mono Medium" panose="00000009000000000000" pitchFamily="49" charset="0"/>
              </a:endParaRPr>
            </a:p>
          </p:txBody>
        </p:sp>
        <p:sp>
          <p:nvSpPr>
            <p:cNvPr id="71" name="TextBox 9">
              <a:extLst>
                <a:ext uri="{FF2B5EF4-FFF2-40B4-BE49-F238E27FC236}">
                  <a16:creationId xmlns:a16="http://schemas.microsoft.com/office/drawing/2014/main" id="{9D2790C2-953F-A21D-1164-6E6E7114DC57}"/>
                </a:ext>
              </a:extLst>
            </p:cNvPr>
            <p:cNvSpPr txBox="1"/>
            <p:nvPr/>
          </p:nvSpPr>
          <p:spPr>
            <a:xfrm>
              <a:off x="5091109" y="4530595"/>
              <a:ext cx="55848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en-US" sz="3200" dirty="0">
                  <a:latin typeface="Roboto Mono Medium" panose="00000009000000000000" pitchFamily="49" charset="0"/>
                  <a:ea typeface="Roboto Mono Medium" panose="00000009000000000000" pitchFamily="49" charset="0"/>
                </a:rPr>
                <a:t>Road Sign Recognition with AI</a:t>
              </a:r>
              <a:endParaRPr lang="en-CM" sz="3200" dirty="0">
                <a:latin typeface="Roboto Mono Medium" panose="00000009000000000000" pitchFamily="49" charset="0"/>
                <a:ea typeface="Roboto Mono Medium" panose="00000009000000000000" pitchFamily="49" charset="0"/>
              </a:endParaRPr>
            </a:p>
          </p:txBody>
        </p:sp>
        <p:grpSp>
          <p:nvGrpSpPr>
            <p:cNvPr id="72" name="Google Shape;11507;p81">
              <a:extLst>
                <a:ext uri="{FF2B5EF4-FFF2-40B4-BE49-F238E27FC236}">
                  <a16:creationId xmlns:a16="http://schemas.microsoft.com/office/drawing/2014/main" id="{557E83E4-8441-F9C6-0664-97CD3923950A}"/>
                </a:ext>
              </a:extLst>
            </p:cNvPr>
            <p:cNvGrpSpPr/>
            <p:nvPr/>
          </p:nvGrpSpPr>
          <p:grpSpPr>
            <a:xfrm>
              <a:off x="1901304" y="3830566"/>
              <a:ext cx="2735721" cy="1636785"/>
              <a:chOff x="4048787" y="2977019"/>
              <a:chExt cx="283488" cy="198604"/>
            </a:xfrm>
            <a:solidFill>
              <a:schemeClr val="tx1">
                <a:lumMod val="95000"/>
              </a:schemeClr>
            </a:solidFill>
          </p:grpSpPr>
          <p:sp>
            <p:nvSpPr>
              <p:cNvPr id="73" name="Google Shape;11508;p81">
                <a:extLst>
                  <a:ext uri="{FF2B5EF4-FFF2-40B4-BE49-F238E27FC236}">
                    <a16:creationId xmlns:a16="http://schemas.microsoft.com/office/drawing/2014/main" id="{EB3F044D-2E0A-7E80-943C-8E501506CAE3}"/>
                  </a:ext>
                </a:extLst>
              </p:cNvPr>
              <p:cNvSpPr/>
              <p:nvPr/>
            </p:nvSpPr>
            <p:spPr>
              <a:xfrm>
                <a:off x="4277659" y="3015880"/>
                <a:ext cx="25048" cy="19128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01" extrusionOk="0">
                    <a:moveTo>
                      <a:pt x="157" y="1"/>
                    </a:moveTo>
                    <a:cubicBezTo>
                      <a:pt x="113" y="1"/>
                      <a:pt x="70" y="22"/>
                      <a:pt x="49" y="65"/>
                    </a:cubicBezTo>
                    <a:cubicBezTo>
                      <a:pt x="1" y="125"/>
                      <a:pt x="13" y="220"/>
                      <a:pt x="84" y="256"/>
                    </a:cubicBezTo>
                    <a:cubicBezTo>
                      <a:pt x="239" y="363"/>
                      <a:pt x="382" y="470"/>
                      <a:pt x="549" y="577"/>
                    </a:cubicBezTo>
                    <a:cubicBezTo>
                      <a:pt x="584" y="589"/>
                      <a:pt x="608" y="601"/>
                      <a:pt x="620" y="601"/>
                    </a:cubicBezTo>
                    <a:cubicBezTo>
                      <a:pt x="668" y="601"/>
                      <a:pt x="715" y="589"/>
                      <a:pt x="739" y="541"/>
                    </a:cubicBezTo>
                    <a:cubicBezTo>
                      <a:pt x="787" y="482"/>
                      <a:pt x="775" y="398"/>
                      <a:pt x="703" y="351"/>
                    </a:cubicBezTo>
                    <a:cubicBezTo>
                      <a:pt x="537" y="232"/>
                      <a:pt x="382" y="125"/>
                      <a:pt x="239" y="29"/>
                    </a:cubicBezTo>
                    <a:cubicBezTo>
                      <a:pt x="215" y="10"/>
                      <a:pt x="186" y="1"/>
                      <a:pt x="1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1509;p81">
                <a:extLst>
                  <a:ext uri="{FF2B5EF4-FFF2-40B4-BE49-F238E27FC236}">
                    <a16:creationId xmlns:a16="http://schemas.microsoft.com/office/drawing/2014/main" id="{8022FC1E-0E45-B40F-C78B-378B8A2C2BA8}"/>
                  </a:ext>
                </a:extLst>
              </p:cNvPr>
              <p:cNvSpPr/>
              <p:nvPr/>
            </p:nvSpPr>
            <p:spPr>
              <a:xfrm>
                <a:off x="4101462" y="2977019"/>
                <a:ext cx="165630" cy="42458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1334" extrusionOk="0">
                    <a:moveTo>
                      <a:pt x="2810" y="0"/>
                    </a:moveTo>
                    <a:cubicBezTo>
                      <a:pt x="2132" y="0"/>
                      <a:pt x="1239" y="357"/>
                      <a:pt x="84" y="1084"/>
                    </a:cubicBezTo>
                    <a:cubicBezTo>
                      <a:pt x="24" y="1119"/>
                      <a:pt x="1" y="1215"/>
                      <a:pt x="48" y="1274"/>
                    </a:cubicBezTo>
                    <a:cubicBezTo>
                      <a:pt x="72" y="1322"/>
                      <a:pt x="120" y="1334"/>
                      <a:pt x="167" y="1334"/>
                    </a:cubicBezTo>
                    <a:cubicBezTo>
                      <a:pt x="191" y="1334"/>
                      <a:pt x="203" y="1334"/>
                      <a:pt x="239" y="1322"/>
                    </a:cubicBezTo>
                    <a:cubicBezTo>
                      <a:pt x="1334" y="619"/>
                      <a:pt x="2167" y="274"/>
                      <a:pt x="2798" y="274"/>
                    </a:cubicBezTo>
                    <a:cubicBezTo>
                      <a:pt x="3346" y="274"/>
                      <a:pt x="4061" y="524"/>
                      <a:pt x="4965" y="1060"/>
                    </a:cubicBezTo>
                    <a:cubicBezTo>
                      <a:pt x="4987" y="1077"/>
                      <a:pt x="5014" y="1085"/>
                      <a:pt x="5041" y="1085"/>
                    </a:cubicBezTo>
                    <a:cubicBezTo>
                      <a:pt x="5088" y="1085"/>
                      <a:pt x="5138" y="1062"/>
                      <a:pt x="5168" y="1024"/>
                    </a:cubicBezTo>
                    <a:cubicBezTo>
                      <a:pt x="5204" y="953"/>
                      <a:pt x="5180" y="869"/>
                      <a:pt x="5120" y="834"/>
                    </a:cubicBezTo>
                    <a:cubicBezTo>
                      <a:pt x="4168" y="262"/>
                      <a:pt x="3406" y="0"/>
                      <a:pt x="28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1510;p81">
                <a:extLst>
                  <a:ext uri="{FF2B5EF4-FFF2-40B4-BE49-F238E27FC236}">
                    <a16:creationId xmlns:a16="http://schemas.microsoft.com/office/drawing/2014/main" id="{C9B67853-194A-BED0-62A1-B84F119B8F5F}"/>
                  </a:ext>
                </a:extLst>
              </p:cNvPr>
              <p:cNvSpPr/>
              <p:nvPr/>
            </p:nvSpPr>
            <p:spPr>
              <a:xfrm>
                <a:off x="4048787" y="3000508"/>
                <a:ext cx="283488" cy="175115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5502" extrusionOk="0">
                    <a:moveTo>
                      <a:pt x="4453" y="286"/>
                    </a:moveTo>
                    <a:cubicBezTo>
                      <a:pt x="5596" y="286"/>
                      <a:pt x="7894" y="2072"/>
                      <a:pt x="8561" y="2620"/>
                    </a:cubicBezTo>
                    <a:cubicBezTo>
                      <a:pt x="8609" y="2655"/>
                      <a:pt x="8621" y="2691"/>
                      <a:pt x="8621" y="2751"/>
                    </a:cubicBezTo>
                    <a:cubicBezTo>
                      <a:pt x="8621" y="2810"/>
                      <a:pt x="8609" y="2858"/>
                      <a:pt x="8561" y="2894"/>
                    </a:cubicBezTo>
                    <a:cubicBezTo>
                      <a:pt x="7894" y="3441"/>
                      <a:pt x="5596" y="5227"/>
                      <a:pt x="4453" y="5227"/>
                    </a:cubicBezTo>
                    <a:cubicBezTo>
                      <a:pt x="3310" y="5227"/>
                      <a:pt x="1013" y="3441"/>
                      <a:pt x="346" y="2894"/>
                    </a:cubicBezTo>
                    <a:cubicBezTo>
                      <a:pt x="298" y="2858"/>
                      <a:pt x="286" y="2810"/>
                      <a:pt x="286" y="2751"/>
                    </a:cubicBezTo>
                    <a:cubicBezTo>
                      <a:pt x="286" y="2691"/>
                      <a:pt x="310" y="2655"/>
                      <a:pt x="346" y="2620"/>
                    </a:cubicBezTo>
                    <a:cubicBezTo>
                      <a:pt x="1013" y="2072"/>
                      <a:pt x="3310" y="286"/>
                      <a:pt x="4453" y="286"/>
                    </a:cubicBezTo>
                    <a:close/>
                    <a:moveTo>
                      <a:pt x="4453" y="0"/>
                    </a:moveTo>
                    <a:cubicBezTo>
                      <a:pt x="3251" y="0"/>
                      <a:pt x="1060" y="1679"/>
                      <a:pt x="167" y="2405"/>
                    </a:cubicBezTo>
                    <a:cubicBezTo>
                      <a:pt x="60" y="2501"/>
                      <a:pt x="1" y="2620"/>
                      <a:pt x="1" y="2751"/>
                    </a:cubicBezTo>
                    <a:cubicBezTo>
                      <a:pt x="1" y="2882"/>
                      <a:pt x="60" y="3025"/>
                      <a:pt x="167" y="3096"/>
                    </a:cubicBezTo>
                    <a:cubicBezTo>
                      <a:pt x="1060" y="3822"/>
                      <a:pt x="3251" y="5501"/>
                      <a:pt x="4453" y="5501"/>
                    </a:cubicBezTo>
                    <a:cubicBezTo>
                      <a:pt x="5656" y="5501"/>
                      <a:pt x="7847" y="3822"/>
                      <a:pt x="8740" y="3096"/>
                    </a:cubicBezTo>
                    <a:cubicBezTo>
                      <a:pt x="8847" y="3001"/>
                      <a:pt x="8906" y="2882"/>
                      <a:pt x="8906" y="2751"/>
                    </a:cubicBezTo>
                    <a:cubicBezTo>
                      <a:pt x="8906" y="2620"/>
                      <a:pt x="8847" y="2501"/>
                      <a:pt x="8740" y="2405"/>
                    </a:cubicBezTo>
                    <a:cubicBezTo>
                      <a:pt x="7847" y="1679"/>
                      <a:pt x="5656" y="0"/>
                      <a:pt x="445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1511;p81">
                <a:extLst>
                  <a:ext uri="{FF2B5EF4-FFF2-40B4-BE49-F238E27FC236}">
                    <a16:creationId xmlns:a16="http://schemas.microsoft.com/office/drawing/2014/main" id="{F85C4B69-43FE-08D2-CEBB-1EB8265429DA}"/>
                  </a:ext>
                </a:extLst>
              </p:cNvPr>
              <p:cNvSpPr/>
              <p:nvPr/>
            </p:nvSpPr>
            <p:spPr>
              <a:xfrm>
                <a:off x="4126478" y="3024347"/>
                <a:ext cx="129220" cy="127437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4004" extrusionOk="0">
                    <a:moveTo>
                      <a:pt x="2016" y="0"/>
                    </a:moveTo>
                    <a:cubicBezTo>
                      <a:pt x="1995" y="0"/>
                      <a:pt x="1974" y="1"/>
                      <a:pt x="1953" y="1"/>
                    </a:cubicBezTo>
                    <a:cubicBezTo>
                      <a:pt x="893" y="25"/>
                      <a:pt x="48" y="894"/>
                      <a:pt x="12" y="1930"/>
                    </a:cubicBezTo>
                    <a:cubicBezTo>
                      <a:pt x="0" y="2454"/>
                      <a:pt x="179" y="2942"/>
                      <a:pt x="512" y="3299"/>
                    </a:cubicBezTo>
                    <a:cubicBezTo>
                      <a:pt x="542" y="3329"/>
                      <a:pt x="578" y="3344"/>
                      <a:pt x="613" y="3344"/>
                    </a:cubicBezTo>
                    <a:cubicBezTo>
                      <a:pt x="649" y="3344"/>
                      <a:pt x="685" y="3329"/>
                      <a:pt x="715" y="3299"/>
                    </a:cubicBezTo>
                    <a:cubicBezTo>
                      <a:pt x="762" y="3252"/>
                      <a:pt x="774" y="3169"/>
                      <a:pt x="715" y="3109"/>
                    </a:cubicBezTo>
                    <a:cubicBezTo>
                      <a:pt x="429" y="2776"/>
                      <a:pt x="286" y="2359"/>
                      <a:pt x="298" y="1906"/>
                    </a:cubicBezTo>
                    <a:cubicBezTo>
                      <a:pt x="346" y="1025"/>
                      <a:pt x="1060" y="299"/>
                      <a:pt x="1941" y="263"/>
                    </a:cubicBezTo>
                    <a:cubicBezTo>
                      <a:pt x="1969" y="262"/>
                      <a:pt x="1996" y="261"/>
                      <a:pt x="2024" y="261"/>
                    </a:cubicBezTo>
                    <a:cubicBezTo>
                      <a:pt x="2975" y="261"/>
                      <a:pt x="3762" y="1053"/>
                      <a:pt x="3739" y="2026"/>
                    </a:cubicBezTo>
                    <a:cubicBezTo>
                      <a:pt x="3727" y="2930"/>
                      <a:pt x="2977" y="3692"/>
                      <a:pt x="2072" y="3716"/>
                    </a:cubicBezTo>
                    <a:cubicBezTo>
                      <a:pt x="2050" y="3717"/>
                      <a:pt x="2027" y="3717"/>
                      <a:pt x="2005" y="3717"/>
                    </a:cubicBezTo>
                    <a:cubicBezTo>
                      <a:pt x="1717" y="3717"/>
                      <a:pt x="1423" y="3646"/>
                      <a:pt x="1191" y="3514"/>
                    </a:cubicBezTo>
                    <a:cubicBezTo>
                      <a:pt x="1167" y="3500"/>
                      <a:pt x="1144" y="3493"/>
                      <a:pt x="1121" y="3493"/>
                    </a:cubicBezTo>
                    <a:cubicBezTo>
                      <a:pt x="1086" y="3493"/>
                      <a:pt x="1053" y="3509"/>
                      <a:pt x="1024" y="3538"/>
                    </a:cubicBezTo>
                    <a:cubicBezTo>
                      <a:pt x="965" y="3597"/>
                      <a:pt x="989" y="3716"/>
                      <a:pt x="1060" y="3764"/>
                    </a:cubicBezTo>
                    <a:cubicBezTo>
                      <a:pt x="1339" y="3920"/>
                      <a:pt x="1660" y="4003"/>
                      <a:pt x="1993" y="4003"/>
                    </a:cubicBezTo>
                    <a:cubicBezTo>
                      <a:pt x="2015" y="4003"/>
                      <a:pt x="2038" y="4003"/>
                      <a:pt x="2060" y="4002"/>
                    </a:cubicBezTo>
                    <a:cubicBezTo>
                      <a:pt x="3108" y="3966"/>
                      <a:pt x="3989" y="3121"/>
                      <a:pt x="4025" y="2061"/>
                    </a:cubicBezTo>
                    <a:cubicBezTo>
                      <a:pt x="4060" y="939"/>
                      <a:pt x="3142" y="0"/>
                      <a:pt x="20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" name="Google Shape;11512;p81">
                <a:extLst>
                  <a:ext uri="{FF2B5EF4-FFF2-40B4-BE49-F238E27FC236}">
                    <a16:creationId xmlns:a16="http://schemas.microsoft.com/office/drawing/2014/main" id="{C9480A9A-7EC3-E058-D442-BE61985EDC00}"/>
                  </a:ext>
                </a:extLst>
              </p:cNvPr>
              <p:cNvSpPr/>
              <p:nvPr/>
            </p:nvSpPr>
            <p:spPr>
              <a:xfrm>
                <a:off x="4156778" y="3054678"/>
                <a:ext cx="68238" cy="68270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5" extrusionOk="0">
                    <a:moveTo>
                      <a:pt x="1072" y="1"/>
                    </a:moveTo>
                    <a:cubicBezTo>
                      <a:pt x="477" y="1"/>
                      <a:pt x="1" y="477"/>
                      <a:pt x="1" y="1073"/>
                    </a:cubicBezTo>
                    <a:cubicBezTo>
                      <a:pt x="1" y="1668"/>
                      <a:pt x="477" y="2144"/>
                      <a:pt x="1072" y="2144"/>
                    </a:cubicBezTo>
                    <a:cubicBezTo>
                      <a:pt x="1668" y="2144"/>
                      <a:pt x="2144" y="1668"/>
                      <a:pt x="2144" y="1073"/>
                    </a:cubicBezTo>
                    <a:cubicBezTo>
                      <a:pt x="2132" y="977"/>
                      <a:pt x="2073" y="918"/>
                      <a:pt x="2001" y="918"/>
                    </a:cubicBezTo>
                    <a:cubicBezTo>
                      <a:pt x="1918" y="918"/>
                      <a:pt x="1858" y="977"/>
                      <a:pt x="1858" y="1049"/>
                    </a:cubicBezTo>
                    <a:cubicBezTo>
                      <a:pt x="1858" y="1489"/>
                      <a:pt x="1501" y="1846"/>
                      <a:pt x="1072" y="1846"/>
                    </a:cubicBezTo>
                    <a:cubicBezTo>
                      <a:pt x="644" y="1846"/>
                      <a:pt x="287" y="1489"/>
                      <a:pt x="287" y="1049"/>
                    </a:cubicBezTo>
                    <a:cubicBezTo>
                      <a:pt x="287" y="620"/>
                      <a:pt x="644" y="263"/>
                      <a:pt x="1072" y="263"/>
                    </a:cubicBezTo>
                    <a:cubicBezTo>
                      <a:pt x="1144" y="263"/>
                      <a:pt x="1203" y="203"/>
                      <a:pt x="1203" y="132"/>
                    </a:cubicBezTo>
                    <a:cubicBezTo>
                      <a:pt x="1203" y="60"/>
                      <a:pt x="1144" y="1"/>
                      <a:pt x="10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1513;p81">
                <a:extLst>
                  <a:ext uri="{FF2B5EF4-FFF2-40B4-BE49-F238E27FC236}">
                    <a16:creationId xmlns:a16="http://schemas.microsoft.com/office/drawing/2014/main" id="{4613DDDE-3A5C-8651-6DF1-3E69D7A06047}"/>
                  </a:ext>
                </a:extLst>
              </p:cNvPr>
              <p:cNvSpPr/>
              <p:nvPr/>
            </p:nvSpPr>
            <p:spPr>
              <a:xfrm>
                <a:off x="4198090" y="3060375"/>
                <a:ext cx="20879" cy="20879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322" y="1"/>
                    </a:moveTo>
                    <a:cubicBezTo>
                      <a:pt x="143" y="1"/>
                      <a:pt x="1" y="143"/>
                      <a:pt x="1" y="322"/>
                    </a:cubicBezTo>
                    <a:cubicBezTo>
                      <a:pt x="1" y="501"/>
                      <a:pt x="143" y="655"/>
                      <a:pt x="322" y="655"/>
                    </a:cubicBezTo>
                    <a:cubicBezTo>
                      <a:pt x="501" y="655"/>
                      <a:pt x="655" y="501"/>
                      <a:pt x="655" y="322"/>
                    </a:cubicBezTo>
                    <a:cubicBezTo>
                      <a:pt x="655" y="143"/>
                      <a:pt x="501" y="1"/>
                      <a:pt x="32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19014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1.11111E-6 L 0.76563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8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0.77552 0.002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7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0.7862 -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1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0.8 0.0013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842402-CB4F-9052-1F77-C7AB1314E4EE}"/>
              </a:ext>
            </a:extLst>
          </p:cNvPr>
          <p:cNvSpPr txBox="1"/>
          <p:nvPr/>
        </p:nvSpPr>
        <p:spPr>
          <a:xfrm>
            <a:off x="3010431" y="1940828"/>
            <a:ext cx="87609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User, System and Legal requirements</a:t>
            </a:r>
            <a:endParaRPr lang="en-CM" sz="7200" dirty="0"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B602676A-25B2-684B-9E01-D2F15C9EAC4D}"/>
              </a:ext>
            </a:extLst>
          </p:cNvPr>
          <p:cNvGrpSpPr/>
          <p:nvPr/>
        </p:nvGrpSpPr>
        <p:grpSpPr>
          <a:xfrm>
            <a:off x="-8296227" y="-3014"/>
            <a:ext cx="11140557" cy="6858000"/>
            <a:chOff x="1900824" y="-3014"/>
            <a:chExt cx="11140557" cy="685800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7B8066F-60E2-24B4-50B9-A8D8237084DD}"/>
                </a:ext>
              </a:extLst>
            </p:cNvPr>
            <p:cNvGrpSpPr/>
            <p:nvPr/>
          </p:nvGrpSpPr>
          <p:grpSpPr>
            <a:xfrm>
              <a:off x="1900824" y="-3014"/>
              <a:ext cx="11140557" cy="6858000"/>
              <a:chOff x="1933480" y="9686"/>
              <a:chExt cx="11140557" cy="685800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EB40F90-3090-AB10-1ECB-5A8499399B38}"/>
                  </a:ext>
                </a:extLst>
              </p:cNvPr>
              <p:cNvGrpSpPr/>
              <p:nvPr/>
            </p:nvGrpSpPr>
            <p:grpSpPr>
              <a:xfrm>
                <a:off x="1933480" y="9686"/>
                <a:ext cx="11140557" cy="6858000"/>
                <a:chOff x="-83126" y="99080"/>
                <a:chExt cx="11140557" cy="6858000"/>
              </a:xfrm>
              <a:solidFill>
                <a:srgbClr val="303030"/>
              </a:solidFill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A5E8275-5BDC-61CB-7BFF-69DA233241BE}"/>
                    </a:ext>
                  </a:extLst>
                </p:cNvPr>
                <p:cNvSpPr/>
                <p:nvPr/>
              </p:nvSpPr>
              <p:spPr>
                <a:xfrm>
                  <a:off x="-83126" y="99080"/>
                  <a:ext cx="10686473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M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528B88C-3A12-CF25-F412-D90D093906E3}"/>
                    </a:ext>
                  </a:extLst>
                </p:cNvPr>
                <p:cNvGrpSpPr/>
                <p:nvPr/>
              </p:nvGrpSpPr>
              <p:grpSpPr>
                <a:xfrm>
                  <a:off x="10503673" y="3020093"/>
                  <a:ext cx="553758" cy="830997"/>
                  <a:chOff x="10503673" y="3020093"/>
                  <a:chExt cx="553758" cy="830997"/>
                </a:xfrm>
                <a:grpFill/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AAC257BF-3E24-E554-7F9C-5BFA66424B4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392837" y="3162752"/>
                    <a:ext cx="757382" cy="535709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M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A98097C-3691-1D56-A9C8-EA8C8612AAF4}"/>
                      </a:ext>
                    </a:extLst>
                  </p:cNvPr>
                  <p:cNvSpPr txBox="1"/>
                  <p:nvPr/>
                </p:nvSpPr>
                <p:spPr>
                  <a:xfrm>
                    <a:off x="10521721" y="3020093"/>
                    <a:ext cx="535710" cy="830997"/>
                  </a:xfrm>
                  <a:prstGeom prst="rect">
                    <a:avLst/>
                  </a:prstGeom>
                  <a:grpFill/>
                  <a:effectLst>
                    <a:softEdge rad="1270000"/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800" dirty="0">
                        <a:solidFill>
                          <a:srgbClr val="CDC4A7"/>
                        </a:solidFill>
                        <a:latin typeface="DAGGERSQUARE" pitchFamily="50" charset="0"/>
                      </a:rPr>
                      <a:t>A</a:t>
                    </a:r>
                    <a:endParaRPr lang="en-CM" sz="4800" dirty="0">
                      <a:solidFill>
                        <a:srgbClr val="CDC4A7"/>
                      </a:solidFill>
                      <a:latin typeface="DAGGERSQUARE" pitchFamily="50" charset="0"/>
                    </a:endParaRPr>
                  </a:p>
                </p:txBody>
              </p:sp>
            </p:grp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EFD36A8-DB77-CA12-E2B2-5BACA34ABA15}"/>
                  </a:ext>
                </a:extLst>
              </p:cNvPr>
              <p:cNvSpPr txBox="1"/>
              <p:nvPr/>
            </p:nvSpPr>
            <p:spPr>
              <a:xfrm>
                <a:off x="4479061" y="188211"/>
                <a:ext cx="611274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prstClr val="white"/>
                    </a:solidFill>
                    <a:latin typeface="Hobo Std" panose="020B0803040709020204" pitchFamily="34" charset="0"/>
                    <a:ea typeface="Roboto Mono Medium" panose="00000009000000000000" pitchFamily="49" charset="0"/>
                  </a:rPr>
                  <a:t>User requirements</a:t>
                </a:r>
                <a:endParaRPr lang="en-CM" sz="1050" dirty="0">
                  <a:latin typeface="Hobo Std" panose="020B0803040709020204" pitchFamily="34" charset="0"/>
                </a:endParaRPr>
              </a:p>
            </p:txBody>
          </p:sp>
        </p:grp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CFAF2C40-A3DF-857F-F1B8-9203D56B589D}"/>
                </a:ext>
              </a:extLst>
            </p:cNvPr>
            <p:cNvSpPr txBox="1"/>
            <p:nvPr/>
          </p:nvSpPr>
          <p:spPr>
            <a:xfrm>
              <a:off x="3454036" y="1706338"/>
              <a:ext cx="797423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ü"/>
              </a:pPr>
              <a:r>
                <a:rPr lang="en-US" sz="4000" dirty="0">
                  <a:solidFill>
                    <a:prstClr val="white"/>
                  </a:solidFill>
                  <a:latin typeface="Roboto Mono Medium" panose="00000009000000000000" pitchFamily="49" charset="0"/>
                  <a:ea typeface="Roboto Mono Medium" panose="00000009000000000000" pitchFamily="49" charset="0"/>
                </a:rPr>
                <a:t>D</a:t>
              </a:r>
              <a:r>
                <a:rPr kumimoji="0" lang="en-US" sz="4000" b="0" i="0" u="none" strike="noStrike" kern="120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Mono Medium" panose="00000009000000000000" pitchFamily="49" charset="0"/>
                  <a:ea typeface="Roboto Mono Medium" panose="00000009000000000000" pitchFamily="49" charset="0"/>
                  <a:cs typeface="+mn-cs"/>
                </a:rPr>
                <a:t>ifferent</a:t>
              </a:r>
              <a:r>
                <a: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Mono Medium" panose="00000009000000000000" pitchFamily="49" charset="0"/>
                  <a:ea typeface="Roboto Mono Medium" panose="00000009000000000000" pitchFamily="49" charset="0"/>
                  <a:cs typeface="+mn-cs"/>
                </a:rPr>
                <a:t> User Profiles</a:t>
              </a:r>
              <a:endParaRPr lang="en-US" sz="4000" dirty="0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24121583-6566-87DE-BFF6-29948536C4E2}"/>
                </a:ext>
              </a:extLst>
            </p:cNvPr>
            <p:cNvSpPr txBox="1"/>
            <p:nvPr/>
          </p:nvSpPr>
          <p:spPr>
            <a:xfrm>
              <a:off x="3454037" y="3204494"/>
              <a:ext cx="778411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ü"/>
              </a:pPr>
              <a:r>
                <a:rPr lang="en-US" sz="4000" dirty="0">
                  <a:solidFill>
                    <a:prstClr val="white"/>
                  </a:solidFill>
                  <a:latin typeface="Roboto Mono Medium" panose="00000009000000000000" pitchFamily="49" charset="0"/>
                  <a:ea typeface="Roboto Mono Medium" panose="00000009000000000000" pitchFamily="49" charset="0"/>
                </a:rPr>
                <a:t>Accessibility</a:t>
              </a:r>
              <a:r>
                <a:rPr lang="fr-FR" sz="4000" dirty="0">
                  <a:solidFill>
                    <a:prstClr val="white"/>
                  </a:solidFill>
                  <a:latin typeface="Roboto Mono Medium" panose="00000009000000000000" pitchFamily="49" charset="0"/>
                  <a:ea typeface="Roboto Mono Medium" panose="00000009000000000000" pitchFamily="49" charset="0"/>
                </a:rPr>
                <a:t> </a:t>
              </a:r>
              <a:r>
                <a:rPr lang="en-US" sz="4000" dirty="0">
                  <a:solidFill>
                    <a:prstClr val="white"/>
                  </a:solidFill>
                  <a:latin typeface="Roboto Mono Medium" panose="00000009000000000000" pitchFamily="49" charset="0"/>
                  <a:ea typeface="Roboto Mono Medium" panose="00000009000000000000" pitchFamily="49" charset="0"/>
                </a:rPr>
                <a:t>Features</a:t>
              </a:r>
              <a:endParaRPr lang="en-US" sz="4000" dirty="0"/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83DD29E7-741F-43D3-90A4-846416B9C272}"/>
                </a:ext>
              </a:extLst>
            </p:cNvPr>
            <p:cNvSpPr txBox="1"/>
            <p:nvPr/>
          </p:nvSpPr>
          <p:spPr>
            <a:xfrm>
              <a:off x="3440815" y="4530358"/>
              <a:ext cx="7860708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ü"/>
              </a:pPr>
              <a:r>
                <a:rPr kumimoji="0" lang="en-US" sz="4000" b="0" i="0" u="none" strike="noStrike" kern="120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Mono Medium" panose="00000009000000000000" pitchFamily="49" charset="0"/>
                  <a:ea typeface="Roboto Mono Medium" panose="00000009000000000000" pitchFamily="49" charset="0"/>
                  <a:cs typeface="+mn-cs"/>
                </a:rPr>
                <a:t>Customize Notifications and Alerts</a:t>
              </a:r>
              <a:endParaRPr lang="en-US" sz="40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B981CFD-714E-F962-7ED0-65F42A2B2245}"/>
              </a:ext>
            </a:extLst>
          </p:cNvPr>
          <p:cNvGrpSpPr/>
          <p:nvPr/>
        </p:nvGrpSpPr>
        <p:grpSpPr>
          <a:xfrm>
            <a:off x="-8898381" y="0"/>
            <a:ext cx="11225772" cy="6858000"/>
            <a:chOff x="622041" y="0"/>
            <a:chExt cx="11225772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42B4FF4-F25C-7532-0728-828AED019D15}"/>
                </a:ext>
              </a:extLst>
            </p:cNvPr>
            <p:cNvGrpSpPr/>
            <p:nvPr/>
          </p:nvGrpSpPr>
          <p:grpSpPr>
            <a:xfrm>
              <a:off x="622041" y="0"/>
              <a:ext cx="11225772" cy="6858000"/>
              <a:chOff x="747229" y="0"/>
              <a:chExt cx="11225772" cy="68580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EBA091E-6776-B838-B9AC-6D08451A09E2}"/>
                  </a:ext>
                </a:extLst>
              </p:cNvPr>
              <p:cNvGrpSpPr/>
              <p:nvPr/>
            </p:nvGrpSpPr>
            <p:grpSpPr>
              <a:xfrm>
                <a:off x="747229" y="0"/>
                <a:ext cx="11225772" cy="6858000"/>
                <a:chOff x="-1183341" y="0"/>
                <a:chExt cx="11225772" cy="6858000"/>
              </a:xfrm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3EFC13A-A735-F110-A531-38644DF0B175}"/>
                    </a:ext>
                  </a:extLst>
                </p:cNvPr>
                <p:cNvSpPr/>
                <p:nvPr/>
              </p:nvSpPr>
              <p:spPr>
                <a:xfrm>
                  <a:off x="-1183341" y="0"/>
                  <a:ext cx="10686473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M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791A31A-73A7-A7B5-007D-A182861A27AE}"/>
                    </a:ext>
                  </a:extLst>
                </p:cNvPr>
                <p:cNvSpPr txBox="1"/>
                <p:nvPr/>
              </p:nvSpPr>
              <p:spPr>
                <a:xfrm>
                  <a:off x="9350883" y="2077479"/>
                  <a:ext cx="691548" cy="895290"/>
                </a:xfrm>
                <a:prstGeom prst="round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dirty="0">
                      <a:solidFill>
                        <a:srgbClr val="CDC4A7"/>
                      </a:solidFill>
                      <a:latin typeface="DAGGERSQUARE" pitchFamily="50" charset="0"/>
                    </a:rPr>
                    <a:t>B</a:t>
                  </a:r>
                  <a:endParaRPr lang="en-CM" sz="4800" dirty="0">
                    <a:solidFill>
                      <a:srgbClr val="CDC4A7"/>
                    </a:solidFill>
                    <a:latin typeface="DAGGERSQUARE" pitchFamily="50" charset="0"/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616243-6BC2-9965-7987-1F9849A014E0}"/>
                  </a:ext>
                </a:extLst>
              </p:cNvPr>
              <p:cNvSpPr txBox="1"/>
              <p:nvPr/>
            </p:nvSpPr>
            <p:spPr>
              <a:xfrm>
                <a:off x="2186488" y="4786071"/>
                <a:ext cx="624592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3200" dirty="0">
                    <a:latin typeface="Roboto Mono Medium" panose="00000009000000000000" pitchFamily="49" charset="0"/>
                    <a:ea typeface="Roboto Mono Medium" panose="00000009000000000000" pitchFamily="49" charset="0"/>
                  </a:rPr>
                  <a:t>Integration</a:t>
                </a:r>
                <a:r>
                  <a:rPr lang="fr-FR" sz="3200" dirty="0">
                    <a:latin typeface="Roboto Mono Medium" panose="00000009000000000000" pitchFamily="49" charset="0"/>
                    <a:ea typeface="Roboto Mono Medium" panose="00000009000000000000" pitchFamily="49" charset="0"/>
                  </a:rPr>
                  <a:t> </a:t>
                </a:r>
                <a:r>
                  <a:rPr lang="fr-FR" sz="3200" dirty="0" err="1">
                    <a:latin typeface="Roboto Mono Medium" panose="00000009000000000000" pitchFamily="49" charset="0"/>
                    <a:ea typeface="Roboto Mono Medium" panose="00000009000000000000" pitchFamily="49" charset="0"/>
                  </a:rPr>
                  <a:t>with</a:t>
                </a:r>
                <a:r>
                  <a:rPr lang="fr-FR" sz="3200" dirty="0">
                    <a:latin typeface="Roboto Mono Medium" panose="00000009000000000000" pitchFamily="49" charset="0"/>
                    <a:ea typeface="Roboto Mono Medium" panose="00000009000000000000" pitchFamily="49" charset="0"/>
                  </a:rPr>
                  <a:t> </a:t>
                </a:r>
                <a:r>
                  <a:rPr lang="fr-FR" sz="3200" dirty="0" err="1">
                    <a:latin typeface="Roboto Mono Medium" panose="00000009000000000000" pitchFamily="49" charset="0"/>
                    <a:ea typeface="Roboto Mono Medium" panose="00000009000000000000" pitchFamily="49" charset="0"/>
                  </a:rPr>
                  <a:t>external</a:t>
                </a:r>
                <a:r>
                  <a:rPr lang="fr-FR" sz="3200" dirty="0">
                    <a:latin typeface="Roboto Mono Medium" panose="00000009000000000000" pitchFamily="49" charset="0"/>
                    <a:ea typeface="Roboto Mono Medium" panose="00000009000000000000" pitchFamily="49" charset="0"/>
                  </a:rPr>
                  <a:t> </a:t>
                </a:r>
                <a:r>
                  <a:rPr lang="fr-FR" sz="3200" dirty="0" err="1">
                    <a:latin typeface="Roboto Mono Medium" panose="00000009000000000000" pitchFamily="49" charset="0"/>
                    <a:ea typeface="Roboto Mono Medium" panose="00000009000000000000" pitchFamily="49" charset="0"/>
                  </a:rPr>
                  <a:t>systems</a:t>
                </a:r>
                <a:endParaRPr lang="fr-FR" sz="3200" dirty="0">
                  <a:latin typeface="Roboto Mono Medium" panose="00000009000000000000" pitchFamily="49" charset="0"/>
                  <a:ea typeface="Roboto Mono Medium" panose="00000009000000000000" pitchFamily="49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AF6AB9-F1C1-FC5B-6576-A613427630D6}"/>
                  </a:ext>
                </a:extLst>
              </p:cNvPr>
              <p:cNvSpPr txBox="1"/>
              <p:nvPr/>
            </p:nvSpPr>
            <p:spPr>
              <a:xfrm>
                <a:off x="2101362" y="1576442"/>
                <a:ext cx="633105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3200" dirty="0">
                    <a:latin typeface="Roboto Mono Medium" panose="00000009000000000000" pitchFamily="49" charset="0"/>
                    <a:ea typeface="Roboto Mono Medium" panose="00000009000000000000" pitchFamily="49" charset="0"/>
                  </a:rPr>
                  <a:t>Programming Language, Framework and Libraries</a:t>
                </a:r>
                <a:endParaRPr lang="fr-FR" sz="3200" dirty="0">
                  <a:latin typeface="Roboto Mono Medium" panose="00000009000000000000" pitchFamily="49" charset="0"/>
                  <a:ea typeface="Roboto Mono Medium" panose="00000009000000000000" pitchFamily="49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99F35-F6A8-7C5B-6C0C-BD2AEF23ED2D}"/>
                  </a:ext>
                </a:extLst>
              </p:cNvPr>
              <p:cNvSpPr txBox="1"/>
              <p:nvPr/>
            </p:nvSpPr>
            <p:spPr>
              <a:xfrm>
                <a:off x="2121971" y="3363980"/>
                <a:ext cx="63104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3200" dirty="0">
                    <a:latin typeface="Roboto Mono Medium" panose="00000009000000000000" pitchFamily="49" charset="0"/>
                    <a:ea typeface="Roboto Mono Medium" panose="00000009000000000000" pitchFamily="49" charset="0"/>
                  </a:rPr>
                  <a:t>Architecture and Design</a:t>
                </a:r>
                <a:endParaRPr lang="en-CM" sz="3200" dirty="0">
                  <a:latin typeface="Roboto Mono Medium" panose="00000009000000000000" pitchFamily="49" charset="0"/>
                  <a:ea typeface="Roboto Mono Medium" panose="00000009000000000000" pitchFamily="49" charset="0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01C5B8-2742-0621-0EFE-E9BC47EA4DF8}"/>
                </a:ext>
              </a:extLst>
            </p:cNvPr>
            <p:cNvSpPr txBox="1"/>
            <p:nvPr/>
          </p:nvSpPr>
          <p:spPr>
            <a:xfrm>
              <a:off x="1179806" y="238200"/>
              <a:ext cx="937954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5400" dirty="0">
                  <a:solidFill>
                    <a:prstClr val="white"/>
                  </a:solidFill>
                  <a:latin typeface="Hobo Std" panose="020B0803040709020204" pitchFamily="34" charset="0"/>
                  <a:ea typeface="Roboto Mono Medium" panose="00000009000000000000" pitchFamily="49" charset="0"/>
                </a:rPr>
                <a:t>System requirements</a:t>
              </a:r>
              <a:endParaRPr lang="en-CM" sz="1050" dirty="0">
                <a:latin typeface="Hobo Std" panose="020B0803040709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2B2A065-1574-6F80-76D6-ECC5EE752257}"/>
              </a:ext>
            </a:extLst>
          </p:cNvPr>
          <p:cNvGrpSpPr/>
          <p:nvPr/>
        </p:nvGrpSpPr>
        <p:grpSpPr>
          <a:xfrm>
            <a:off x="-9585205" y="0"/>
            <a:ext cx="11187221" cy="6858000"/>
            <a:chOff x="1006517" y="0"/>
            <a:chExt cx="11187221" cy="685800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ED0A62D-6918-BDB6-D387-0A5996A45690}"/>
                </a:ext>
              </a:extLst>
            </p:cNvPr>
            <p:cNvGrpSpPr/>
            <p:nvPr/>
          </p:nvGrpSpPr>
          <p:grpSpPr>
            <a:xfrm>
              <a:off x="1006517" y="0"/>
              <a:ext cx="11187221" cy="6858000"/>
              <a:chOff x="1354863" y="0"/>
              <a:chExt cx="11187221" cy="6858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1F94BAA-A0AE-CDA5-594E-9B6C4DA81BD9}"/>
                  </a:ext>
                </a:extLst>
              </p:cNvPr>
              <p:cNvGrpSpPr/>
              <p:nvPr/>
            </p:nvGrpSpPr>
            <p:grpSpPr>
              <a:xfrm>
                <a:off x="1354863" y="0"/>
                <a:ext cx="11187221" cy="6858000"/>
                <a:chOff x="-2311265" y="0"/>
                <a:chExt cx="11187221" cy="6858000"/>
              </a:xfrm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D3A8220-96C2-A73D-30AB-F91C724BC58A}"/>
                    </a:ext>
                  </a:extLst>
                </p:cNvPr>
                <p:cNvSpPr/>
                <p:nvPr/>
              </p:nvSpPr>
              <p:spPr>
                <a:xfrm>
                  <a:off x="-2311265" y="0"/>
                  <a:ext cx="10686473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M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3FC0CDE-5A46-FC42-6146-E1064148DEF7}"/>
                    </a:ext>
                  </a:extLst>
                </p:cNvPr>
                <p:cNvSpPr txBox="1"/>
                <p:nvPr/>
              </p:nvSpPr>
              <p:spPr>
                <a:xfrm>
                  <a:off x="8184408" y="1182189"/>
                  <a:ext cx="691548" cy="895290"/>
                </a:xfrm>
                <a:prstGeom prst="round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dirty="0">
                      <a:solidFill>
                        <a:srgbClr val="FFD2AA"/>
                      </a:solidFill>
                      <a:latin typeface="DAGGERSQUARE" pitchFamily="50" charset="0"/>
                    </a:rPr>
                    <a:t>C</a:t>
                  </a:r>
                  <a:endParaRPr lang="en-CM" sz="4800" dirty="0">
                    <a:solidFill>
                      <a:srgbClr val="FFD2AA"/>
                    </a:solidFill>
                    <a:latin typeface="DAGGERSQUARE" pitchFamily="50" charset="0"/>
                  </a:endParaRP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09AF694-9D42-8A0A-F537-DCB9BDE3B0B2}"/>
                  </a:ext>
                </a:extLst>
              </p:cNvPr>
              <p:cNvSpPr txBox="1"/>
              <p:nvPr/>
            </p:nvSpPr>
            <p:spPr>
              <a:xfrm>
                <a:off x="2591776" y="2328289"/>
                <a:ext cx="633105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fr-FR" sz="3200" dirty="0">
                    <a:latin typeface="Roboto Mono Medium" panose="00000009000000000000" pitchFamily="49" charset="0"/>
                    <a:ea typeface="Roboto Mono Medium" panose="00000009000000000000" pitchFamily="49" charset="0"/>
                  </a:rPr>
                  <a:t>Compliance </a:t>
                </a:r>
                <a:r>
                  <a:rPr lang="fr-FR" sz="3200" dirty="0" err="1">
                    <a:latin typeface="Roboto Mono Medium" panose="00000009000000000000" pitchFamily="49" charset="0"/>
                    <a:ea typeface="Roboto Mono Medium" panose="00000009000000000000" pitchFamily="49" charset="0"/>
                  </a:rPr>
                  <a:t>with</a:t>
                </a:r>
                <a:r>
                  <a:rPr lang="fr-FR" sz="3200" dirty="0">
                    <a:latin typeface="Roboto Mono Medium" panose="00000009000000000000" pitchFamily="49" charset="0"/>
                    <a:ea typeface="Roboto Mono Medium" panose="00000009000000000000" pitchFamily="49" charset="0"/>
                  </a:rPr>
                  <a:t> Road </a:t>
                </a:r>
                <a:r>
                  <a:rPr lang="fr-FR" sz="3200" dirty="0" err="1">
                    <a:latin typeface="Roboto Mono Medium" panose="00000009000000000000" pitchFamily="49" charset="0"/>
                    <a:ea typeface="Roboto Mono Medium" panose="00000009000000000000" pitchFamily="49" charset="0"/>
                  </a:rPr>
                  <a:t>Safety</a:t>
                </a:r>
                <a:r>
                  <a:rPr lang="fr-FR" sz="3200" dirty="0">
                    <a:latin typeface="Roboto Mono Medium" panose="00000009000000000000" pitchFamily="49" charset="0"/>
                    <a:ea typeface="Roboto Mono Medium" panose="00000009000000000000" pitchFamily="49" charset="0"/>
                  </a:rPr>
                  <a:t> and Traffic Laws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0EA705-940A-DE63-BFB4-89A76517FBEB}"/>
                  </a:ext>
                </a:extLst>
              </p:cNvPr>
              <p:cNvSpPr txBox="1"/>
              <p:nvPr/>
            </p:nvSpPr>
            <p:spPr>
              <a:xfrm>
                <a:off x="2706076" y="4059403"/>
                <a:ext cx="617846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3200" dirty="0">
                    <a:latin typeface="Roboto Mono Medium" panose="00000009000000000000" pitchFamily="49" charset="0"/>
                    <a:ea typeface="Roboto Mono Medium" panose="00000009000000000000" pitchFamily="49" charset="0"/>
                  </a:rPr>
                  <a:t>Data Protection and Privacy Regulations</a:t>
                </a:r>
                <a:endParaRPr lang="en-CM" sz="3200" dirty="0">
                  <a:latin typeface="Roboto Mono Medium" panose="00000009000000000000" pitchFamily="49" charset="0"/>
                  <a:ea typeface="Roboto Mono Medium" panose="00000009000000000000" pitchFamily="49" charset="0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25BDE30-3828-B618-D42C-E16DAFB7FE7F}"/>
                </a:ext>
              </a:extLst>
            </p:cNvPr>
            <p:cNvSpPr txBox="1"/>
            <p:nvPr/>
          </p:nvSpPr>
          <p:spPr>
            <a:xfrm>
              <a:off x="1317412" y="212793"/>
              <a:ext cx="9757195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solidFill>
                    <a:prstClr val="white"/>
                  </a:solidFill>
                  <a:latin typeface="Hobo Std" panose="020B0803040709020204" pitchFamily="34" charset="0"/>
                  <a:ea typeface="Roboto Mono Medium" panose="00000009000000000000" pitchFamily="49" charset="0"/>
                </a:rPr>
                <a:t>Legal and regulatory requirements</a:t>
              </a:r>
              <a:endParaRPr lang="en-CM" sz="900" dirty="0">
                <a:latin typeface="Hobo Std" panose="020B0803040709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9509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0.75599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9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0.77656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23 0 L 0.7694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69696">
                <a:lumMod val="63000"/>
              </a:srgb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2C92BD-6928-EA7D-D8F8-5D2D068B3BDF}"/>
              </a:ext>
            </a:extLst>
          </p:cNvPr>
          <p:cNvSpPr txBox="1"/>
          <p:nvPr/>
        </p:nvSpPr>
        <p:spPr>
          <a:xfrm>
            <a:off x="500614" y="531199"/>
            <a:ext cx="5595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EEEEEE"/>
                </a:solidFill>
                <a:latin typeface="Hobo Std" panose="020B0803040709020204" pitchFamily="34" charset="0"/>
              </a:rPr>
              <a:t>Acceptance Test Plan</a:t>
            </a:r>
            <a:endParaRPr lang="en-CM" sz="4800" b="1" dirty="0">
              <a:solidFill>
                <a:srgbClr val="EEEEEE"/>
              </a:solidFill>
              <a:latin typeface="Hobo Std" panose="020B0803040709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19D58-D704-3FAE-6CEB-5839D1EA21B4}"/>
              </a:ext>
            </a:extLst>
          </p:cNvPr>
          <p:cNvSpPr txBox="1">
            <a:spLocks/>
          </p:cNvSpPr>
          <p:nvPr/>
        </p:nvSpPr>
        <p:spPr>
          <a:xfrm>
            <a:off x="386412" y="2298792"/>
            <a:ext cx="6461122" cy="345430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576" algn="l">
              <a:spcBef>
                <a:spcPts val="408"/>
              </a:spcBef>
            </a:pPr>
            <a:r>
              <a:rPr lang="en-US" sz="40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EEEEEE"/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This plan outlines the procedures and criteria for evaluating the final application against the defined requirements</a:t>
            </a:r>
            <a:endParaRPr lang="en-CM" sz="4000" dirty="0">
              <a:solidFill>
                <a:srgbClr val="EEEEEE"/>
              </a:solidFill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E3481E1-C465-2178-EC8D-C352A6BEB875}"/>
              </a:ext>
            </a:extLst>
          </p:cNvPr>
          <p:cNvGrpSpPr/>
          <p:nvPr/>
        </p:nvGrpSpPr>
        <p:grpSpPr>
          <a:xfrm>
            <a:off x="7109460" y="-1566115"/>
            <a:ext cx="7003852" cy="8903564"/>
            <a:chOff x="7109460" y="-1566115"/>
            <a:chExt cx="7003852" cy="8903564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F0D6FA66-9A45-1332-0769-ECED6C927B1E}"/>
                </a:ext>
              </a:extLst>
            </p:cNvPr>
            <p:cNvSpPr/>
            <p:nvPr/>
          </p:nvSpPr>
          <p:spPr>
            <a:xfrm rot="5400000">
              <a:off x="8123662" y="-1386115"/>
              <a:ext cx="2520000" cy="2160000"/>
            </a:xfrm>
            <a:prstGeom prst="hexagon">
              <a:avLst/>
            </a:prstGeom>
            <a:noFill/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C4371B95-8A1F-9459-62ED-00A87096716E}"/>
                </a:ext>
              </a:extLst>
            </p:cNvPr>
            <p:cNvSpPr/>
            <p:nvPr/>
          </p:nvSpPr>
          <p:spPr>
            <a:xfrm rot="5400000">
              <a:off x="10545588" y="-1386115"/>
              <a:ext cx="2520000" cy="2160000"/>
            </a:xfrm>
            <a:prstGeom prst="hexagon">
              <a:avLst/>
            </a:prstGeom>
            <a:noFill/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5F35FD3F-32D9-5F76-3A56-5FADA8018571}"/>
                </a:ext>
              </a:extLst>
            </p:cNvPr>
            <p:cNvSpPr/>
            <p:nvPr/>
          </p:nvSpPr>
          <p:spPr>
            <a:xfrm rot="5400000">
              <a:off x="6929460" y="711199"/>
              <a:ext cx="2520000" cy="2160000"/>
            </a:xfrm>
            <a:prstGeom prst="hexagon">
              <a:avLst/>
            </a:prstGeom>
            <a:noFill/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2881AFDA-164A-74D5-A0FA-F4610334BA7B}"/>
                </a:ext>
              </a:extLst>
            </p:cNvPr>
            <p:cNvSpPr/>
            <p:nvPr/>
          </p:nvSpPr>
          <p:spPr>
            <a:xfrm rot="5400000">
              <a:off x="9351386" y="711199"/>
              <a:ext cx="2520000" cy="2160000"/>
            </a:xfrm>
            <a:prstGeom prst="hexagon">
              <a:avLst/>
            </a:prstGeom>
            <a:noFill/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8" name="Hexagon 3">
              <a:extLst>
                <a:ext uri="{FF2B5EF4-FFF2-40B4-BE49-F238E27FC236}">
                  <a16:creationId xmlns:a16="http://schemas.microsoft.com/office/drawing/2014/main" id="{40B18649-BB35-3908-893F-A79CD948CF78}"/>
                </a:ext>
              </a:extLst>
            </p:cNvPr>
            <p:cNvSpPr/>
            <p:nvPr/>
          </p:nvSpPr>
          <p:spPr>
            <a:xfrm rot="5400000">
              <a:off x="8123662" y="2900135"/>
              <a:ext cx="2520000" cy="2160000"/>
            </a:xfrm>
            <a:prstGeom prst="hexagon">
              <a:avLst/>
            </a:prstGeom>
            <a:noFill/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9" name="Hexagon 4">
              <a:extLst>
                <a:ext uri="{FF2B5EF4-FFF2-40B4-BE49-F238E27FC236}">
                  <a16:creationId xmlns:a16="http://schemas.microsoft.com/office/drawing/2014/main" id="{95ACDE10-86AD-A724-44A7-939CC697CC72}"/>
                </a:ext>
              </a:extLst>
            </p:cNvPr>
            <p:cNvSpPr/>
            <p:nvPr/>
          </p:nvSpPr>
          <p:spPr>
            <a:xfrm rot="5400000">
              <a:off x="10545588" y="2900135"/>
              <a:ext cx="2520000" cy="2160000"/>
            </a:xfrm>
            <a:prstGeom prst="hexagon">
              <a:avLst/>
            </a:prstGeom>
            <a:noFill/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0" name="Hexagon 5">
              <a:extLst>
                <a:ext uri="{FF2B5EF4-FFF2-40B4-BE49-F238E27FC236}">
                  <a16:creationId xmlns:a16="http://schemas.microsoft.com/office/drawing/2014/main" id="{8D1B244F-773F-2CAC-842C-2DE66F158753}"/>
                </a:ext>
              </a:extLst>
            </p:cNvPr>
            <p:cNvSpPr/>
            <p:nvPr/>
          </p:nvSpPr>
          <p:spPr>
            <a:xfrm rot="5400000">
              <a:off x="6929460" y="4997449"/>
              <a:ext cx="2520000" cy="2160000"/>
            </a:xfrm>
            <a:prstGeom prst="hexagon">
              <a:avLst/>
            </a:prstGeom>
            <a:noFill/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1" name="Hexagon 6">
              <a:extLst>
                <a:ext uri="{FF2B5EF4-FFF2-40B4-BE49-F238E27FC236}">
                  <a16:creationId xmlns:a16="http://schemas.microsoft.com/office/drawing/2014/main" id="{62119F0C-14F9-2F36-D5E7-A6710E48BB0F}"/>
                </a:ext>
              </a:extLst>
            </p:cNvPr>
            <p:cNvSpPr/>
            <p:nvPr/>
          </p:nvSpPr>
          <p:spPr>
            <a:xfrm rot="5400000">
              <a:off x="9351386" y="4997449"/>
              <a:ext cx="2520000" cy="2160000"/>
            </a:xfrm>
            <a:prstGeom prst="hexagon">
              <a:avLst/>
            </a:prstGeom>
            <a:noFill/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2" name="Hexagon 5">
              <a:extLst>
                <a:ext uri="{FF2B5EF4-FFF2-40B4-BE49-F238E27FC236}">
                  <a16:creationId xmlns:a16="http://schemas.microsoft.com/office/drawing/2014/main" id="{D26EA64A-3917-B481-91EB-2D74C1465A26}"/>
                </a:ext>
              </a:extLst>
            </p:cNvPr>
            <p:cNvSpPr/>
            <p:nvPr/>
          </p:nvSpPr>
          <p:spPr>
            <a:xfrm rot="5400000">
              <a:off x="11773312" y="757010"/>
              <a:ext cx="2520000" cy="2160000"/>
            </a:xfrm>
            <a:prstGeom prst="hexagon">
              <a:avLst/>
            </a:prstGeom>
            <a:noFill/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</p:grpSp>
    </p:spTree>
    <p:extLst>
      <p:ext uri="{BB962C8B-B14F-4D97-AF65-F5344CB8AC3E}">
        <p14:creationId xmlns:p14="http://schemas.microsoft.com/office/powerpoint/2010/main" val="247343981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E4577-5FDC-26C2-5FC9-D68F88DF6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04EF61-C093-2A03-DAE5-E643AE81A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87FA9-22A3-6E25-7157-118F3880E034}"/>
              </a:ext>
            </a:extLst>
          </p:cNvPr>
          <p:cNvSpPr txBox="1"/>
          <p:nvPr/>
        </p:nvSpPr>
        <p:spPr>
          <a:xfrm>
            <a:off x="72501" y="1613118"/>
            <a:ext cx="12046998" cy="36317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dirty="0">
                <a:solidFill>
                  <a:schemeClr val="tx1">
                    <a:lumMod val="85000"/>
                  </a:schemeClr>
                </a:solidFill>
                <a:latin typeface="Hobo Std" panose="020B0803040709020204" pitchFamily="34" charset="0"/>
                <a:ea typeface="Roboto Black" panose="02000000000000000000" pitchFamily="2" charset="0"/>
              </a:rPr>
              <a:t>Thanks for your attention</a:t>
            </a:r>
            <a:endParaRPr lang="en-CM" sz="11500" dirty="0">
              <a:solidFill>
                <a:schemeClr val="tx1">
                  <a:lumMod val="85000"/>
                </a:schemeClr>
              </a:solidFill>
              <a:latin typeface="Hobo Std" panose="020B0803040709020204" pitchFamily="34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17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FB096A9-D14A-4FE7-81F0-9A95DDB74B4F}">
  <we:reference id="wa104381335" version="1.0.0.1" store="en-US" storeType="OMEX"/>
  <we:alternateReferences>
    <we:reference id="WA104381335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1740</TotalTime>
  <Words>220</Words>
  <Application>Microsoft Office PowerPoint</Application>
  <PresentationFormat>Widescreen</PresentationFormat>
  <Paragraphs>64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Calisto MT</vt:lpstr>
      <vt:lpstr>DAGGERSQUARE</vt:lpstr>
      <vt:lpstr>Hobo Std</vt:lpstr>
      <vt:lpstr>Roboto Mono Medium</vt:lpstr>
      <vt:lpstr>Wingdings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Sign &amp; Road State Mobile App</dc:title>
  <dc:creator>Joy Sameza</dc:creator>
  <cp:lastModifiedBy>Joy Sameza</cp:lastModifiedBy>
  <cp:revision>11</cp:revision>
  <dcterms:created xsi:type="dcterms:W3CDTF">2024-04-19T12:50:27Z</dcterms:created>
  <dcterms:modified xsi:type="dcterms:W3CDTF">2024-05-14T05:13:20Z</dcterms:modified>
</cp:coreProperties>
</file>