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F260-140C-4645-9B17-D13CAAB4F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Matharon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BB8D-ADEC-4C75-B627-2901B9C41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4975" y="3886680"/>
            <a:ext cx="5095783" cy="916139"/>
          </a:xfrm>
        </p:spPr>
        <p:txBody>
          <a:bodyPr/>
          <a:lstStyle/>
          <a:p>
            <a:r>
              <a:rPr lang="en-US" dirty="0"/>
              <a:t>The game with mathematical puzzles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BEF6C-5B02-4487-B9D5-B193E876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5" y="259250"/>
            <a:ext cx="285750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E02CD-CBB7-49B7-8744-1397CA842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6" y="5333253"/>
            <a:ext cx="1841844" cy="1022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D17A68-385F-4FB0-AFC1-8ED99A02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5031501"/>
            <a:ext cx="2552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FC1F-ABD5-4CDF-92CA-D07DE69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03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93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24B4-4923-400E-A968-262AE51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6756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96D92-FB7E-4E7F-9935-9255D505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530136"/>
            <a:ext cx="3855720" cy="3337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goal is to create a game in which a player will try in a competitive way to accomplish a certain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Player will control over a character and moves him in jump &amp; run style through a flat map, collecting numbers, avoiding obstacles and solving math's.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8ABDDE-E04A-481D-B397-1A47CF7C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96000" y="685800"/>
            <a:ext cx="5048250" cy="504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8D23C-0D95-45B2-BBB8-6423B360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1" y="2202656"/>
            <a:ext cx="3610324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1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07E0-20B2-4040-9F6E-14674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D62B-6758-4425-B666-D21A10B4F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Leader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About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B6F483-0402-4903-B7E4-4170EF01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48387" y="633413"/>
            <a:ext cx="5267323" cy="5372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807722-C417-468F-8B85-5F46C31E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2228850"/>
            <a:ext cx="3914776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0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2465-DFF7-4F3F-8850-DEF1A953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 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00A8B-AE48-4DD2-B6B2-58FC0306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077375"/>
            <a:ext cx="3855720" cy="3790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player has to do different things like jumping, avoiding obstacles, collecting only green coins, will take a major role in the gameplay.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will be done with simple mechanics like player has to jump when obstacle will 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it will also incorporate more complicated situations where he has to solve a math within 30 seconds after collecting 3 red coins else it’s game over.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F406A-5876-4A7D-BFBE-368EFC09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24538" y="490539"/>
            <a:ext cx="5505447" cy="541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511-B89B-4F66-92D2-8A84F567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85" y="2077375"/>
            <a:ext cx="3932716" cy="22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CC08-ECFE-4575-9E15-C88AC466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Math Puzzle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43AD8-B470-48A2-AA9F-354453B94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Mathematical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6DC17-7D0A-4694-B984-1BE76D75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91225" y="266703"/>
            <a:ext cx="5867400" cy="579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588508-2821-4B49-8936-D2F2E0DC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91" y="1952625"/>
            <a:ext cx="4192059" cy="23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7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2E92-746E-4522-90F9-2DCED826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Leader 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B3F2-4C29-47D9-AC7B-031B927E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Highest score collector will be top of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shows the progress of the player.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E04F91-9AB4-495C-B526-C8240553CF5F}"/>
              </a:ext>
            </a:extLst>
          </p:cNvPr>
          <p:cNvGrpSpPr/>
          <p:nvPr/>
        </p:nvGrpSpPr>
        <p:grpSpPr>
          <a:xfrm>
            <a:off x="6029325" y="771525"/>
            <a:ext cx="5886450" cy="5772150"/>
            <a:chOff x="6029325" y="238125"/>
            <a:chExt cx="5886450" cy="63055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8B4CE1-930B-452C-825C-44ABFFEB2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819775" y="447675"/>
              <a:ext cx="6305550" cy="58864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24B047-BA54-4316-85AE-8148A365B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9426" y="2114550"/>
              <a:ext cx="4495800" cy="2543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62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4B7C-2774-4DEB-B873-9F2D8779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Game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1F707-0731-40DA-84D4-6A5A333D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Description of how to play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Game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D88BE-4427-46EA-A14E-F9F455B8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48375" y="638175"/>
            <a:ext cx="5181600" cy="527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D63BA-7D40-4F6E-828B-AAC224989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2238375"/>
            <a:ext cx="3810001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7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A099-339C-4837-86E5-3D55AF9E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F8A21-1273-4D84-9C88-40AB53C3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Difficulty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8B611E-D88E-41B3-A9AD-1EA631370416}"/>
              </a:ext>
            </a:extLst>
          </p:cNvPr>
          <p:cNvGrpSpPr/>
          <p:nvPr/>
        </p:nvGrpSpPr>
        <p:grpSpPr>
          <a:xfrm>
            <a:off x="5953124" y="685799"/>
            <a:ext cx="5514975" cy="5419725"/>
            <a:chOff x="5953125" y="685800"/>
            <a:chExt cx="5048250" cy="50482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B598DC-D655-4978-98C1-1361F0A4D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953125" y="685800"/>
              <a:ext cx="5048250" cy="5048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2CEF50-9845-4330-BBF7-C6BC8080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9874" y="2190750"/>
              <a:ext cx="3657601" cy="2028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1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FC1F-ABD5-4CDF-92CA-D07DE69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037"/>
          </a:xfrm>
        </p:spPr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07398-B6C7-4B1F-B688-EB75D8B62DB5}"/>
              </a:ext>
            </a:extLst>
          </p:cNvPr>
          <p:cNvSpPr/>
          <p:nvPr/>
        </p:nvSpPr>
        <p:spPr>
          <a:xfrm>
            <a:off x="1866900" y="2333625"/>
            <a:ext cx="2200275" cy="25241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D2877-3000-493C-8358-C41351BCD6D8}"/>
              </a:ext>
            </a:extLst>
          </p:cNvPr>
          <p:cNvSpPr/>
          <p:nvPr/>
        </p:nvSpPr>
        <p:spPr>
          <a:xfrm>
            <a:off x="5495925" y="2333624"/>
            <a:ext cx="2200275" cy="25241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EFD4D-3A48-408B-AE53-A10BB578BFE2}"/>
              </a:ext>
            </a:extLst>
          </p:cNvPr>
          <p:cNvSpPr/>
          <p:nvPr/>
        </p:nvSpPr>
        <p:spPr>
          <a:xfrm>
            <a:off x="8963024" y="2333623"/>
            <a:ext cx="2200275" cy="252412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D0E02-4189-464D-94DE-F9D96F781218}"/>
              </a:ext>
            </a:extLst>
          </p:cNvPr>
          <p:cNvSpPr txBox="1"/>
          <p:nvPr/>
        </p:nvSpPr>
        <p:spPr>
          <a:xfrm>
            <a:off x="1562100" y="4982090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Md. Mahmudul Haque Joy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42CA4-1C4A-45C7-B01F-71FA526687EE}"/>
              </a:ext>
            </a:extLst>
          </p:cNvPr>
          <p:cNvSpPr txBox="1"/>
          <p:nvPr/>
        </p:nvSpPr>
        <p:spPr>
          <a:xfrm>
            <a:off x="5305424" y="4946906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Md. </a:t>
            </a:r>
            <a:r>
              <a:rPr lang="en-US" dirty="0" err="1"/>
              <a:t>Mafuzur</a:t>
            </a:r>
            <a:r>
              <a:rPr lang="en-US" dirty="0"/>
              <a:t> Rahman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4CC10-A2E8-442D-BE3C-9215EC857C1A}"/>
              </a:ext>
            </a:extLst>
          </p:cNvPr>
          <p:cNvSpPr txBox="1"/>
          <p:nvPr/>
        </p:nvSpPr>
        <p:spPr>
          <a:xfrm>
            <a:off x="8724899" y="4946906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Md. Monir Hossain</a:t>
            </a:r>
          </a:p>
        </p:txBody>
      </p:sp>
    </p:spTree>
    <p:extLst>
      <p:ext uri="{BB962C8B-B14F-4D97-AF65-F5344CB8AC3E}">
        <p14:creationId xmlns:p14="http://schemas.microsoft.com/office/powerpoint/2010/main" val="1998783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</TotalTime>
  <Words>202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Matharon</vt:lpstr>
      <vt:lpstr>Game Description</vt:lpstr>
      <vt:lpstr>Main Menu</vt:lpstr>
      <vt:lpstr>Game Play</vt:lpstr>
      <vt:lpstr>Math Puzzle</vt:lpstr>
      <vt:lpstr>Leader Board</vt:lpstr>
      <vt:lpstr>About Game</vt:lpstr>
      <vt:lpstr>Settings</vt:lpstr>
      <vt:lpstr>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Matharon</dc:title>
  <dc:creator>Joy Haque</dc:creator>
  <cp:lastModifiedBy>Joy Haque</cp:lastModifiedBy>
  <cp:revision>8</cp:revision>
  <dcterms:created xsi:type="dcterms:W3CDTF">2019-12-30T06:21:45Z</dcterms:created>
  <dcterms:modified xsi:type="dcterms:W3CDTF">2019-12-30T07:42:16Z</dcterms:modified>
</cp:coreProperties>
</file>