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B_586942CC.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146847056" r:id="rId12"/>
    <p:sldId id="214684705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A1DF2AD-E852-20B0-391A-4BE5725F0B6E}" name="Student" initials="S" userId="Student"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comments/modernComment_10B_586942CC.xml><?xml version="1.0" encoding="utf-8"?>
<p188:cmLst xmlns:a="http://schemas.openxmlformats.org/drawingml/2006/main" xmlns:r="http://schemas.openxmlformats.org/officeDocument/2006/relationships" xmlns:p188="http://schemas.microsoft.com/office/powerpoint/2018/8/main">
  <p188:cm id="{46B2B267-10DB-4928-8943-B0BC0871BC4E}" authorId="{7A1DF2AD-E852-20B0-391A-4BE5725F0B6E}" created="2024-04-05T08:49:58.875">
    <pc:sldMkLst xmlns:pc="http://schemas.microsoft.com/office/powerpoint/2013/main/command">
      <pc:docMk/>
      <pc:sldMk cId="1483293388" sldId="267"/>
    </pc:sldMkLst>
    <p188:txBody>
      <a:bodyPr/>
      <a:lstStyle/>
      <a:p>
        <a:r>
          <a:rPr lang="en-IN"/>
          <a:t>Output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B_586942CC.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28959" y="4001590"/>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Manoj Kumar S</a:t>
            </a:r>
          </a:p>
          <a:p>
            <a:pPr marL="457200" indent="-457200">
              <a:buAutoNum type="arabicPeriod"/>
            </a:pPr>
            <a:r>
              <a:rPr lang="en-US" sz="2000" b="1" dirty="0">
                <a:solidFill>
                  <a:schemeClr val="accent1">
                    <a:lumMod val="75000"/>
                  </a:schemeClr>
                </a:solidFill>
                <a:latin typeface="Arial"/>
                <a:cs typeface="Arial"/>
              </a:rPr>
              <a:t>College Name: Kings Engineering College</a:t>
            </a:r>
          </a:p>
          <a:p>
            <a:pPr marL="457200" indent="-457200">
              <a:buAutoNum type="arabicPeriod"/>
            </a:pPr>
            <a:r>
              <a:rPr lang="en-US" sz="2000" b="1" dirty="0">
                <a:solidFill>
                  <a:schemeClr val="accent1">
                    <a:lumMod val="75000"/>
                  </a:schemeClr>
                </a:solidFill>
                <a:latin typeface="Arial"/>
                <a:cs typeface="Arial"/>
              </a:rPr>
              <a:t>Department: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938150"/>
            <a:ext cx="11029615" cy="5217693"/>
          </a:xfrm>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08D55-0075-5526-E6DD-CF38F5514E35}"/>
              </a:ext>
            </a:extLst>
          </p:cNvPr>
          <p:cNvSpPr>
            <a:spLocks noGrp="1"/>
          </p:cNvSpPr>
          <p:nvPr>
            <p:ph type="title"/>
          </p:nvPr>
        </p:nvSpPr>
        <p:spPr/>
        <p:txBody>
          <a:bodyPr/>
          <a:lstStyle/>
          <a:p>
            <a:r>
              <a:rPr lang="en-US" dirty="0"/>
              <a:t>Output images:</a:t>
            </a:r>
            <a:endParaRPr lang="en-IN" dirty="0"/>
          </a:p>
        </p:txBody>
      </p:sp>
      <p:pic>
        <p:nvPicPr>
          <p:cNvPr id="11" name="Content Placeholder 10">
            <a:extLst>
              <a:ext uri="{FF2B5EF4-FFF2-40B4-BE49-F238E27FC236}">
                <a16:creationId xmlns:a16="http://schemas.microsoft.com/office/drawing/2014/main" id="{6B5C5516-501D-1D49-61C8-CE43BBDC66AB}"/>
              </a:ext>
            </a:extLst>
          </p:cNvPr>
          <p:cNvPicPr>
            <a:picLocks noGrp="1" noChangeAspect="1"/>
          </p:cNvPicPr>
          <p:nvPr>
            <p:ph idx="1"/>
          </p:nvPr>
        </p:nvPicPr>
        <p:blipFill>
          <a:blip r:embed="rId2"/>
          <a:stretch>
            <a:fillRect/>
          </a:stretch>
        </p:blipFill>
        <p:spPr>
          <a:xfrm>
            <a:off x="581025" y="2340697"/>
            <a:ext cx="11029950" cy="2595705"/>
          </a:xfrm>
        </p:spPr>
      </p:pic>
    </p:spTree>
    <p:extLst>
      <p:ext uri="{BB962C8B-B14F-4D97-AF65-F5344CB8AC3E}">
        <p14:creationId xmlns:p14="http://schemas.microsoft.com/office/powerpoint/2010/main" val="719517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3F4D1-CBEF-25A4-3A98-8BC88BCE66CC}"/>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ABEB2851-7753-A3BC-25AA-83D5595ED566}"/>
              </a:ext>
            </a:extLst>
          </p:cNvPr>
          <p:cNvPicPr>
            <a:picLocks noGrp="1" noChangeAspect="1"/>
          </p:cNvPicPr>
          <p:nvPr>
            <p:ph idx="1"/>
          </p:nvPr>
        </p:nvPicPr>
        <p:blipFill>
          <a:blip r:embed="rId2"/>
          <a:stretch>
            <a:fillRect/>
          </a:stretch>
        </p:blipFill>
        <p:spPr>
          <a:xfrm>
            <a:off x="2872296" y="1301750"/>
            <a:ext cx="6447407" cy="4673600"/>
          </a:xfrm>
        </p:spPr>
      </p:pic>
    </p:spTree>
    <p:extLst>
      <p:ext uri="{BB962C8B-B14F-4D97-AF65-F5344CB8AC3E}">
        <p14:creationId xmlns:p14="http://schemas.microsoft.com/office/powerpoint/2010/main" val="423007781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786</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Key logger</vt:lpstr>
      <vt:lpstr>OUTLINE</vt:lpstr>
      <vt:lpstr>Problem Statement</vt:lpstr>
      <vt:lpstr>Proposed Solution</vt:lpstr>
      <vt:lpstr>System  Approach</vt:lpstr>
      <vt:lpstr>Algorithm &amp; Deployment</vt:lpstr>
      <vt:lpstr>Result</vt:lpstr>
      <vt:lpstr>Output images:</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23</cp:revision>
  <dcterms:created xsi:type="dcterms:W3CDTF">2021-05-26T16:50:10Z</dcterms:created>
  <dcterms:modified xsi:type="dcterms:W3CDTF">2024-04-05T08:53:12Z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