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7" r:id="rId4"/>
    <p:sldId id="261" r:id="rId5"/>
    <p:sldId id="262" r:id="rId6"/>
    <p:sldId id="263" r:id="rId7"/>
    <p:sldId id="264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b38a698-ffc2-4cbb-b188-78fe6efd2490}">
          <p14:sldIdLst>
            <p14:sldId id="256"/>
            <p14:sldId id="267"/>
            <p14:sldId id="261"/>
            <p14:sldId id="262"/>
            <p14:sldId id="263"/>
            <p14:sldId id="264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802245" cy="1766570"/>
          </a:xfr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Big Data Assignment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Report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20000"/>
          </a:bodyPr>
          <a:lstStyle/>
          <a:p>
            <a:br>
              <a:rPr lang="en-US"/>
            </a:br>
            <a:r>
              <a:rPr lang="en-US">
                <a:sym typeface="+mn-ea"/>
              </a:rPr>
              <a:t>NAMES:UWERA Joyeuse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ID:26074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Email:uwejoyce@gmail.com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and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020" y="1600200"/>
            <a:ext cx="6791325" cy="2211070"/>
          </a:xfrm>
        </p:spPr>
        <p:txBody>
          <a:bodyPr/>
          <a:lstStyle/>
          <a:p>
            <a:r>
              <a:rPr sz="1800"/>
              <a:t>Most fares are short-distance and under $20</a:t>
            </a:r>
            <a:endParaRPr sz="1800"/>
          </a:p>
          <a:p>
            <a:pPr marL="0" indent="0">
              <a:buNone/>
            </a:pPr>
            <a:r>
              <a:rPr sz="1800"/>
              <a:t>• Fare peaks occur during commute hours (8 AM, 5 PM)</a:t>
            </a:r>
            <a:endParaRPr sz="1800"/>
          </a:p>
          <a:p>
            <a:pPr marL="0" indent="0">
              <a:buNone/>
            </a:pPr>
            <a:r>
              <a:rPr sz="1800"/>
              <a:t>• Higher average fares during peak hours</a:t>
            </a:r>
            <a:endParaRPr sz="1800"/>
          </a:p>
          <a:p>
            <a:pPr marL="0" indent="0">
              <a:buNone/>
            </a:pPr>
            <a:r>
              <a:rPr sz="1800"/>
              <a:t>• Single passenger rides dominate the data</a:t>
            </a:r>
            <a:endParaRPr sz="1800"/>
          </a:p>
          <a:p>
            <a:pPr marL="0" indent="0">
              <a:buNone/>
            </a:pPr>
            <a:r>
              <a:rPr sz="1800"/>
              <a:t>• Recommendation: allocate more drivers during peak hours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>
                <a:sym typeface="+mn-ea"/>
              </a:rPr>
              <a:t>Uber Fares Analysis Project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>
                <a:sym typeface="+mn-ea"/>
              </a:rPr>
              <a:t>Power BI Dashboard &amp; Report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INSY 8413 - Introduction to Big Data Analytics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50265"/>
          </a:xfrm>
        </p:spPr>
        <p:txBody>
          <a:bodyPr>
            <a:normAutofit fontScale="90000"/>
          </a:bodyPr>
          <a:p>
            <a:r>
              <a:rPr lang="en-US" altLang="en-US"/>
              <a:t>Python Code for Descriptive Statistics</a:t>
            </a:r>
            <a:endParaRPr lang="en-US" altLang="en-US"/>
          </a:p>
        </p:txBody>
      </p:sp>
      <p:pic>
        <p:nvPicPr>
          <p:cNvPr id="4" name="Content Placeholder 3" descr="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6395" y="3147060"/>
            <a:ext cx="6915150" cy="359473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57200" y="1567815"/>
            <a:ext cx="8228965" cy="1551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Here is a </a:t>
            </a:r>
            <a:r>
              <a:rPr lang="en-US" altLang="en-US"/>
              <a:t>Python code that calculates mean, median, standard deviation, and quartiles of the fare_amount column in the Uber dataset.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This Jupyter Notebook cell is analyzing the central tendency and spread of Uber fare data.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990" y="-635"/>
            <a:ext cx="8258810" cy="715010"/>
          </a:xfrm>
        </p:spPr>
        <p:txBody>
          <a:bodyPr>
            <a:normAutofit fontScale="90000"/>
          </a:bodyPr>
          <a:p>
            <a:r>
              <a:rPr lang="en-US" altLang="en-US"/>
              <a:t>Power BI Dashboard View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" y="1332865"/>
            <a:ext cx="8756650" cy="5158105"/>
          </a:xfrm>
        </p:spPr>
        <p:txBody>
          <a:bodyPr>
            <a:normAutofit/>
          </a:bodyPr>
          <a:p>
            <a:r>
              <a:rPr lang="en-US" altLang="en-US" sz="1800"/>
              <a:t>Power BI dashboard presenting interactive visual analysis of Uber rides data, including fare stats, peak hours, and ride distributions.</a:t>
            </a:r>
            <a:endParaRPr lang="en-US" altLang="en-US" sz="1800"/>
          </a:p>
          <a:p>
            <a:r>
              <a:rPr lang="en-US" altLang="en-US" sz="1800"/>
              <a:t>Measure = $11.4 → Average fare (similar to Python output).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B.Hour = 19 → Most common (busiest) pickup hour.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P.Hour = 1.23M → Total rides during peak hours.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Total = 40.99K → Total number of distinct pickup days (possibly rows or grouped values).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33400"/>
          </a:xfrm>
        </p:spPr>
        <p:txBody>
          <a:bodyPr>
            <a:normAutofit fontScale="90000"/>
          </a:bodyPr>
          <a:p>
            <a:r>
              <a:rPr lang="en-US" altLang="en-US"/>
              <a:t>Power BI Dashboard View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" y="1014095"/>
            <a:ext cx="8683625" cy="5712460"/>
          </a:xfrm>
        </p:spPr>
        <p:txBody>
          <a:bodyPr>
            <a:normAutofit fontScale="50000"/>
          </a:bodyPr>
          <a:p>
            <a:r>
              <a:rPr lang="zh-CN" altLang="en-US" sz="3600"/>
              <a:t>📊</a:t>
            </a:r>
            <a:r>
              <a:rPr lang="en-US" altLang="en-US" sz="3600"/>
              <a:t> Chart 1: “Sum of is_peak by Year”</a:t>
            </a:r>
            <a:endParaRPr lang="en-US" altLang="en-US" sz="3600"/>
          </a:p>
          <a:p>
            <a:pPr marL="0" indent="0">
              <a:buNone/>
            </a:pPr>
            <a:r>
              <a:rPr lang="en-US" altLang="en-US" sz="3600"/>
              <a:t>A bar chart that shows how rides during peak hours have increased from 2009 to 2015.</a:t>
            </a:r>
            <a:endParaRPr lang="en-US" altLang="en-US" sz="3600"/>
          </a:p>
          <a:p>
            <a:endParaRPr lang="en-US" altLang="en-US" sz="3600"/>
          </a:p>
          <a:p>
            <a:r>
              <a:rPr lang="en-US" altLang="en-US" sz="3600"/>
              <a:t>Useful for visualizing yearly trends.</a:t>
            </a:r>
            <a:endParaRPr lang="en-US" altLang="en-US" sz="3600"/>
          </a:p>
          <a:p>
            <a:endParaRPr lang="en-US" altLang="en-US" sz="3600"/>
          </a:p>
          <a:p>
            <a:r>
              <a:rPr lang="zh-CN" altLang="en-US" sz="3600"/>
              <a:t>📊</a:t>
            </a:r>
            <a:r>
              <a:rPr lang="en-US" altLang="en-US" sz="3600"/>
              <a:t> Chart 2: “Busiest Hour by pickup_day_name”</a:t>
            </a:r>
            <a:endParaRPr lang="en-US" altLang="en-US" sz="3600"/>
          </a:p>
          <a:p>
            <a:pPr marL="0" indent="0">
              <a:buNone/>
            </a:pPr>
            <a:r>
              <a:rPr lang="en-US" altLang="en-US" sz="3600"/>
              <a:t>A horizontal bar chart showing the average busiest hour by each weekday.</a:t>
            </a:r>
            <a:endParaRPr lang="en-US" altLang="en-US" sz="3600"/>
          </a:p>
          <a:p>
            <a:endParaRPr lang="en-US" altLang="en-US" sz="3600"/>
          </a:p>
          <a:p>
            <a:r>
              <a:rPr lang="en-US" altLang="en-US" sz="3600"/>
              <a:t>Helps understand which days have the most traffic and at what times.</a:t>
            </a:r>
            <a:endParaRPr lang="en-US" altLang="en-US" sz="3600"/>
          </a:p>
          <a:p>
            <a:endParaRPr lang="en-US" altLang="en-US" sz="3600"/>
          </a:p>
          <a:p>
            <a:r>
              <a:rPr lang="zh-CN" altLang="en-US" sz="3600"/>
              <a:t>📊</a:t>
            </a:r>
            <a:r>
              <a:rPr lang="en-US" altLang="en-US" sz="3600"/>
              <a:t> Chart 3: “Count of pickup_day_name by Year...”</a:t>
            </a:r>
            <a:endParaRPr lang="en-US" altLang="en-US" sz="3600"/>
          </a:p>
          <a:p>
            <a:pPr marL="0" indent="0">
              <a:buNone/>
            </a:pPr>
            <a:r>
              <a:rPr lang="en-US" altLang="en-US" sz="3600"/>
              <a:t>This likely represents ride frequency over time grouped by day, month, and year.</a:t>
            </a:r>
            <a:endParaRPr lang="en-US" altLang="en-US" sz="3600"/>
          </a:p>
          <a:p>
            <a:endParaRPr lang="en-US" altLang="en-US" sz="3600"/>
          </a:p>
          <a:p>
            <a:r>
              <a:rPr lang="en-US" altLang="en-US" sz="3600"/>
              <a:t>Flat appearance might suggest consistent ride volume or a display error.</a:t>
            </a:r>
            <a:endParaRPr lang="en-US" altLang="en-US" sz="3600"/>
          </a:p>
          <a:p>
            <a:endParaRPr lang="en-US" altLang="en-US" sz="3600"/>
          </a:p>
          <a:p>
            <a:r>
              <a:rPr lang="zh-CN" altLang="en-US" sz="3600"/>
              <a:t>🔵</a:t>
            </a:r>
            <a:r>
              <a:rPr lang="en-US" altLang="en-US" sz="3600"/>
              <a:t> Chart 4: “Average Fare (Circle Visual)”</a:t>
            </a:r>
            <a:endParaRPr lang="en-US" altLang="en-US" sz="3600"/>
          </a:p>
          <a:p>
            <a:pPr marL="0" indent="0">
              <a:buNone/>
            </a:pPr>
            <a:r>
              <a:rPr lang="en-US" altLang="en-US" sz="3600"/>
              <a:t>A circular KPI visual showing the average fare amount, emphasizing simplicity and summary.</a:t>
            </a:r>
            <a:endParaRPr lang="en-US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Screen shoot</a:t>
            </a:r>
            <a:endParaRPr lang="en-US"/>
          </a:p>
        </p:txBody>
      </p:sp>
      <p:pic>
        <p:nvPicPr>
          <p:cNvPr id="4" name="Content Placeholder 3" descr="Screenshot (43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6735" y="1600200"/>
            <a:ext cx="8049895" cy="45853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 &amp;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305" y="1600200"/>
            <a:ext cx="8024495" cy="2299970"/>
          </a:xfrm>
        </p:spPr>
        <p:txBody>
          <a:bodyPr/>
          <a:lstStyle/>
          <a:p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Dataset: Uber Fares Dataset (200,000 rows)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• Source: Kaggle (https://www.kaggle.com/datasets/yasserh/uber-fares-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dataset)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• Variables include fare amount, pickup/dropoff coordinates, passenger count, and timestamps.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• Focus area: New York City ride records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665" y="1600200"/>
            <a:ext cx="6761480" cy="2137410"/>
          </a:xfrm>
        </p:spPr>
        <p:txBody>
          <a:bodyPr/>
          <a:lstStyle/>
          <a:p>
            <a:r>
              <a:rPr sz="1800"/>
              <a:t>Removed rows with missing coordinates or invalid datetime</a:t>
            </a:r>
            <a:endParaRPr sz="1800"/>
          </a:p>
          <a:p>
            <a:pPr marL="0" indent="0">
              <a:buNone/>
            </a:pPr>
            <a:r>
              <a:rPr sz="1800"/>
              <a:t>• Filtered out unrealistic fares (&lt;= 0 or &gt; 1000)</a:t>
            </a:r>
            <a:endParaRPr sz="1800"/>
          </a:p>
          <a:p>
            <a:pPr marL="0" indent="0">
              <a:buNone/>
            </a:pPr>
            <a:r>
              <a:rPr sz="1800"/>
              <a:t>• Passenger count limited to 1–6</a:t>
            </a:r>
            <a:endParaRPr sz="1800"/>
          </a:p>
          <a:p>
            <a:pPr marL="0" indent="0">
              <a:buNone/>
            </a:pPr>
            <a:r>
              <a:rPr sz="1800"/>
              <a:t>• Focused on valid NYC longitude/latitude ranges</a:t>
            </a:r>
            <a:endParaRPr sz="1800"/>
          </a:p>
          <a:p>
            <a:pPr marL="0" indent="0">
              <a:buNone/>
            </a:pPr>
            <a:r>
              <a:rPr sz="1800"/>
              <a:t>• Created features: hour, day, month, day of week, peak vs off-peak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595" y="1600200"/>
            <a:ext cx="6339205" cy="2050415"/>
          </a:xfrm>
        </p:spPr>
        <p:txBody>
          <a:bodyPr/>
          <a:lstStyle/>
          <a:p>
            <a:r>
              <a:rPr sz="1800"/>
              <a:t>Fare Distribution Histogram</a:t>
            </a:r>
            <a:endParaRPr sz="1800"/>
          </a:p>
          <a:p>
            <a:pPr marL="0" indent="0">
              <a:buNone/>
            </a:pPr>
            <a:r>
              <a:rPr sz="1800"/>
              <a:t>• Average Fare vs Hour (Line Chart)</a:t>
            </a:r>
            <a:endParaRPr sz="1800"/>
          </a:p>
          <a:p>
            <a:pPr marL="0" indent="0">
              <a:buNone/>
            </a:pPr>
            <a:r>
              <a:rPr sz="1800"/>
              <a:t>• Fare Amount vs Distance (Scatter Plot)</a:t>
            </a:r>
            <a:endParaRPr sz="1800"/>
          </a:p>
          <a:p>
            <a:pPr marL="0" indent="0">
              <a:buNone/>
            </a:pPr>
            <a:r>
              <a:rPr sz="1800"/>
              <a:t>• Rides per Day of the Week (Bar Chart)</a:t>
            </a:r>
            <a:endParaRPr sz="1800"/>
          </a:p>
          <a:p>
            <a:pPr marL="0" indent="0">
              <a:buNone/>
            </a:pPr>
            <a:r>
              <a:rPr sz="1800"/>
              <a:t>• Peak vs Off-Peak Time (Pie Chart)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2561</Words>
  <Application>WPS Presentation</Application>
  <PresentationFormat>On-screen Show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Uber Fares Analysis Project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Dataset Description &amp; Source</vt:lpstr>
      <vt:lpstr>Data Cleaning Methodology</vt:lpstr>
      <vt:lpstr>Key Visualizations</vt:lpstr>
      <vt:lpstr>Insights and Outcomes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WPS_1748378191</cp:lastModifiedBy>
  <cp:revision>4</cp:revision>
  <dcterms:created xsi:type="dcterms:W3CDTF">2013-01-27T09:14:00Z</dcterms:created>
  <dcterms:modified xsi:type="dcterms:W3CDTF">2025-07-25T00:37:06Z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A11E4F4BD18C496D9F139A38D02D2223_13</vt:lpwstr>
  </property>
  <property fmtid="{D5CDD505-2E9C-101B-9397-08002B2CF9AE}" pid="3" name="KSOProductBuildVer">
    <vt:lpwstr>1033-12.2.0.21931</vt:lpwstr>
  </property>
</Properties>
</file>