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 FORTHEM &amp; MUSIC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Capstone Project – Big Data Analytics</a:t>
            </a:r>
          </a:p>
          <a:p>
            <a:r>
              <a:t>Student Name: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 vs Charity Impact Summary</a:t>
            </a:r>
          </a:p>
        </p:txBody>
      </p:sp>
      <p:pic>
        <p:nvPicPr>
          <p:cNvPr id="3" name="Picture 2" descr="music_vs_charity_peo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389120" cy="2743200"/>
          </a:xfrm>
          <a:prstGeom prst="rect">
            <a:avLst/>
          </a:prstGeom>
        </p:spPr>
      </p:pic>
      <p:pic>
        <p:nvPicPr>
          <p:cNvPr id="4" name="Picture 3" descr="music_vs_charity_don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438912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