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221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65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73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45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3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25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22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09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82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26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7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975F-8530-4BF6-87BC-346FD757DEB3}" type="datetimeFigureOut">
              <a:rPr lang="ar-EG" smtClean="0"/>
              <a:t>18/03/1443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92CE-F3DD-47EA-AB4F-8B9979824F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53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21494"/>
              </p:ext>
            </p:extLst>
          </p:nvPr>
        </p:nvGraphicFramePr>
        <p:xfrm>
          <a:off x="107504" y="87086"/>
          <a:ext cx="6840760" cy="667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Account</a:t>
                      </a:r>
                      <a:endParaRPr lang="ar-E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 : int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balance : double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annualInterestRate : double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dateCreated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Account()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Account(id : int, balance : double)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setID(id</a:t>
                      </a:r>
                      <a:r>
                        <a:rPr lang="en-US" baseline="0" dirty="0" smtClean="0"/>
                        <a:t> : int)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getID() : int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setBalance(balance : double)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getBalance() : double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setAnnualInterestRate(annualInterestRate</a:t>
                      </a:r>
                      <a:r>
                        <a:rPr lang="en-US" baseline="0" dirty="0" smtClean="0"/>
                        <a:t> : double)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getAnnualInterestRate()</a:t>
                      </a:r>
                      <a:r>
                        <a:rPr lang="en-US" baseline="0" dirty="0" smtClean="0"/>
                        <a:t> : double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setDate(d</a:t>
                      </a:r>
                      <a:r>
                        <a:rPr lang="en-US" baseline="0" dirty="0" smtClean="0"/>
                        <a:t> : short, m : short, y : short)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getDate()</a:t>
                      </a:r>
                      <a:r>
                        <a:rPr lang="en-US" baseline="0" dirty="0" smtClean="0"/>
                        <a:t> : Date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getMonthlyInterestRate() : double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withdraw(amount : int)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Deposit(amount : int) : void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8133"/>
              </p:ext>
            </p:extLst>
          </p:nvPr>
        </p:nvGraphicFramePr>
        <p:xfrm>
          <a:off x="6240016" y="1261390"/>
          <a:ext cx="2903984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0398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</a:t>
                      </a:r>
                      <a:endParaRPr lang="ar-E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day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month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year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72000" y="1412776"/>
            <a:ext cx="201622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2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27708"/>
              </p:ext>
            </p:extLst>
          </p:nvPr>
        </p:nvGraphicFramePr>
        <p:xfrm>
          <a:off x="1524000" y="1397000"/>
          <a:ext cx="3912096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120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acc</a:t>
                      </a:r>
                      <a:endParaRPr lang="ar-E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id=1122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balance=20000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annualInterestRate=4.5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dateCreated=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04821"/>
              </p:ext>
            </p:extLst>
          </p:nvPr>
        </p:nvGraphicFramePr>
        <p:xfrm>
          <a:off x="5004048" y="3645024"/>
          <a:ext cx="304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dateCreated</a:t>
                      </a:r>
                      <a:endParaRPr lang="ar-E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day=24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month=10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year=2021</a:t>
                      </a:r>
                      <a:endParaRPr lang="ar-E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499992" y="3068960"/>
            <a:ext cx="122413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99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2021-10-24T20:58:24Z</dcterms:created>
  <dcterms:modified xsi:type="dcterms:W3CDTF">2021-10-24T21:50:35Z</dcterms:modified>
</cp:coreProperties>
</file>