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92" y="-84"/>
      </p:cViewPr>
      <p:guideLst>
        <p:guide orient="horz" pos="2160"/>
        <p:guide pos="22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7863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9" t="10684" r="8269" b="14103"/>
          <a:stretch/>
        </p:blipFill>
        <p:spPr>
          <a:xfrm>
            <a:off x="467544" y="1052736"/>
            <a:ext cx="7631724" cy="386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210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509168"/>
              </p:ext>
            </p:extLst>
          </p:nvPr>
        </p:nvGraphicFramePr>
        <p:xfrm>
          <a:off x="971600" y="404664"/>
          <a:ext cx="7543800" cy="708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Nss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prenom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nom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Niveau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NPML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40240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JingYi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ISI2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43149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ZHANG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ChengJie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ISI3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43178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YE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XingYu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ISI3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375180"/>
              </p:ext>
            </p:extLst>
          </p:nvPr>
        </p:nvGraphicFramePr>
        <p:xfrm>
          <a:off x="668546" y="1772816"/>
          <a:ext cx="59046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1080120"/>
                <a:gridCol w="864096"/>
                <a:gridCol w="864095"/>
                <a:gridCol w="504056"/>
                <a:gridCol w="504056"/>
                <a:gridCol w="792088"/>
                <a:gridCol w="5040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Nss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Prenom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Niveau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NPML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40241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MA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QingXiao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ISI2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 smtClean="0">
                          <a:effectLst/>
                        </a:rPr>
                        <a:t>-6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 smtClean="0">
                          <a:effectLst/>
                        </a:rPr>
                        <a:t>-6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 err="1" smtClean="0">
                          <a:effectLst/>
                        </a:rPr>
                        <a:t>Validé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42225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HU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JunHao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ISI2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 smtClean="0">
                          <a:effectLst/>
                        </a:rPr>
                        <a:t>-12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Non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850" y="4797152"/>
            <a:ext cx="5184576" cy="1352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031" y="3573016"/>
            <a:ext cx="5185478" cy="1031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9727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271576"/>
              </p:ext>
            </p:extLst>
          </p:nvPr>
        </p:nvGraphicFramePr>
        <p:xfrm>
          <a:off x="467544" y="836712"/>
          <a:ext cx="6858000" cy="708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Nss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prenom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Niveau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UV1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Note1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UV2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Note2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UV3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Note3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40239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KANG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ZhiQi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ISI2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NF19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LO12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RE04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40246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FANG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ST09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NF19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LO07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EG23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99999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Nigro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jean-marc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ISI10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EG23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LO12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IF02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319436"/>
              </p:ext>
            </p:extLst>
          </p:nvPr>
        </p:nvGraphicFramePr>
        <p:xfrm>
          <a:off x="899592" y="2348880"/>
          <a:ext cx="5616624" cy="1548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864096"/>
                <a:gridCol w="648072"/>
                <a:gridCol w="792088"/>
                <a:gridCol w="720080"/>
                <a:gridCol w="648072"/>
                <a:gridCol w="648072"/>
                <a:gridCol w="7920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Nss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Prenom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Nom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Niveau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UV1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UV2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UV3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...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40239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KANG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ZhiQi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ISI2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NF19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LO12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RE04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40246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FANG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Ran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ST09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NF19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LO07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EG23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99999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Nigro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jean-marc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ISI10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EG23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LO12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IF02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030" y="4149080"/>
            <a:ext cx="5621337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9727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9727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137</Words>
  <Application>Microsoft Office PowerPoint</Application>
  <PresentationFormat>全屏显示(4:3)</PresentationFormat>
  <Paragraphs>134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4</cp:revision>
  <dcterms:created xsi:type="dcterms:W3CDTF">2018-05-25T12:02:49Z</dcterms:created>
  <dcterms:modified xsi:type="dcterms:W3CDTF">2018-05-27T08:54:01Z</dcterms:modified>
</cp:coreProperties>
</file>