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5ac96a15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5ac96a15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ac96a15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ac96a15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ac96a15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ac96a15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5ac96a15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5ac96a15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5ac96a15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5ac96a15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ac96a15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ac96a1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5ac96a15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5ac96a15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ac96a15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ac96a15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d91ee9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d91ee9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ac96a15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ac96a15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5ac96a15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5ac96a15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d91ee98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d91ee98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5ac96a15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5ac96a15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lutter.dev/docs/get-started/install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rt.dev/tools/sd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3PdUaidHc-E" TargetMode="External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hyperlink" Target="https://flutter.dev/communit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Framework Flutter de Google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Chengjie ZHANG - IF26 - A19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Step 1. Installation 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1073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Download：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https://flutter.dev/docs/get-started/install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Dependency: flutter doctor (cmd-line tool)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 b="50896" l="0" r="0" t="0"/>
          <a:stretch/>
        </p:blipFill>
        <p:spPr>
          <a:xfrm>
            <a:off x="737975" y="2109275"/>
            <a:ext cx="750875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44249" l="0" r="4616" t="0"/>
          <a:stretch/>
        </p:blipFill>
        <p:spPr>
          <a:xfrm>
            <a:off x="1662325" y="660000"/>
            <a:ext cx="5530550" cy="21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150" y="3164125"/>
            <a:ext cx="397192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2498675" y="258150"/>
            <a:ext cx="4513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55555"/>
                </a:solidFill>
                <a:highlight>
                  <a:srgbClr val="FFFFFF"/>
                </a:highlight>
              </a:rPr>
              <a:t>Add-in/plugin 2 plugins(</a:t>
            </a:r>
            <a:r>
              <a:rPr lang="zh-CN" sz="1200">
                <a:solidFill>
                  <a:srgbClr val="FF0000"/>
                </a:solidFill>
                <a:highlight>
                  <a:srgbClr val="FFFFFF"/>
                </a:highlight>
              </a:rPr>
              <a:t>Dart first, then Flutter</a:t>
            </a:r>
            <a:r>
              <a:rPr lang="zh-CN" sz="1200">
                <a:solidFill>
                  <a:srgbClr val="555555"/>
                </a:solidFill>
                <a:highlight>
                  <a:srgbClr val="FFFFFF"/>
                </a:highlight>
              </a:rPr>
              <a:t>) for IDE: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3200725" y="2802575"/>
            <a:ext cx="2594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55555"/>
                </a:solidFill>
                <a:highlight>
                  <a:srgbClr val="FFFFFF"/>
                </a:highlight>
              </a:rPr>
              <a:t>C</a:t>
            </a:r>
            <a:r>
              <a:rPr lang="zh-CN" sz="1200">
                <a:solidFill>
                  <a:srgbClr val="555555"/>
                </a:solidFill>
                <a:highlight>
                  <a:srgbClr val="FFFFFF"/>
                </a:highlight>
              </a:rPr>
              <a:t>ollect</a:t>
            </a:r>
            <a:r>
              <a:rPr lang="zh-CN" sz="1200">
                <a:solidFill>
                  <a:srgbClr val="555555"/>
                </a:solidFill>
                <a:highlight>
                  <a:srgbClr val="FFFFFF"/>
                </a:highlight>
              </a:rPr>
              <a:t> all dependency on your PC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Step 2. Create demo app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Prepare device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flutter create myapp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cd myapp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flutter run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200" y="1262975"/>
            <a:ext cx="54864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 rotWithShape="1">
          <a:blip r:embed="rId4">
            <a:alphaModFix/>
          </a:blip>
          <a:srcRect b="0" l="0" r="2723" t="0"/>
          <a:stretch/>
        </p:blipFill>
        <p:spPr>
          <a:xfrm>
            <a:off x="3794850" y="2470575"/>
            <a:ext cx="3949100" cy="14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60" y="0"/>
            <a:ext cx="2749100" cy="50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4">
            <a:alphaModFix/>
          </a:blip>
          <a:srcRect b="0" l="25082" r="0" t="0"/>
          <a:stretch/>
        </p:blipFill>
        <p:spPr>
          <a:xfrm>
            <a:off x="3231900" y="0"/>
            <a:ext cx="5683510" cy="50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925" y="1047976"/>
            <a:ext cx="2108342" cy="37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1974" y="3181351"/>
            <a:ext cx="2795740" cy="128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1731" y="1056576"/>
            <a:ext cx="1966393" cy="3759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3372175" y="1801200"/>
            <a:ext cx="27123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Proxima Nova"/>
                <a:ea typeface="Proxima Nova"/>
                <a:cs typeface="Proxima Nova"/>
                <a:sym typeface="Proxima Nova"/>
              </a:rPr>
              <a:t>     praimarySwatch: Colors.blue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Proxima Nova"/>
                <a:ea typeface="Proxima Nova"/>
                <a:cs typeface="Proxima Nova"/>
                <a:sym typeface="Proxima Nova"/>
              </a:rPr>
              <a:t>=&gt; </a:t>
            </a:r>
            <a:r>
              <a:rPr lang="zh-CN">
                <a:latin typeface="Proxima Nova"/>
                <a:ea typeface="Proxima Nova"/>
                <a:cs typeface="Proxima Nova"/>
                <a:sym typeface="Proxima Nova"/>
              </a:rPr>
              <a:t>praimarySwatch: Colors.red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3101415" y="3181350"/>
            <a:ext cx="362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Proxima Nova"/>
                <a:ea typeface="Proxima Nova"/>
                <a:cs typeface="Proxima Nova"/>
                <a:sym typeface="Proxima Nova"/>
              </a:rPr>
              <a:t>-r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3079245" y="3616380"/>
            <a:ext cx="362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Proxima Nova"/>
                <a:ea typeface="Proxima Nova"/>
                <a:cs typeface="Proxima Nova"/>
                <a:sym typeface="Proxima Nova"/>
              </a:rPr>
              <a:t>-R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Step 3. Bref a</a:t>
            </a:r>
            <a:r>
              <a:rPr lang="zh-CN"/>
              <a:t>nalyse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Sommaire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Open source </a:t>
            </a:r>
            <a:r>
              <a:rPr lang="zh-CN"/>
              <a:t>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</a:t>
            </a:r>
            <a:r>
              <a:rPr lang="zh-CN"/>
              <a:t>. 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468650" y="2745450"/>
            <a:ext cx="69159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mins de l’introduction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mins de l’introduction pour les nouveaux en 2019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50" y="1810963"/>
            <a:ext cx="1820775" cy="5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847975" y="1776000"/>
            <a:ext cx="57228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Google UI toolkit framework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 Feature (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Caractéristique</a:t>
            </a:r>
            <a:r>
              <a:rPr lang="zh-CN"/>
              <a:t>)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771475"/>
            <a:ext cx="8750400" cy="3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UI toolkit framework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CrossPlateform: one single codebase for mobile, web and desktop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development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programing language for flutter: Dart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efficiency &amp; 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quality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Just-in-Time (JiT) vs Ahead-of-Time (AoT) compilation 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JIT for dev </a:t>
            </a:r>
            <a:r>
              <a:rPr lang="zh-C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Improve dev efficiency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hot-reload without losing state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AOT for release </a:t>
            </a:r>
            <a:r>
              <a:rPr lang="zh-C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Improve execution efficiency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meilleure performance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Dart SDK: 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https://dart.dev/tools/sdk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once, run everywhere (dart VM)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compiles to native machine code (dart2native + dart2js)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others (dartanalyzer, dartaotruntime, dartdoc etc...)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 with IDE plugin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 Code example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tools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Blockly(visual programation)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Expressive + Flexible UI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every pixel on the screen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customizable, reactive workflow and tools: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widget, rendering, animation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4843" l="7912" r="6544" t="14835"/>
          <a:stretch/>
        </p:blipFill>
        <p:spPr>
          <a:xfrm>
            <a:off x="2527125" y="1145975"/>
            <a:ext cx="6305186" cy="33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Flutter System Overview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93850"/>
            <a:ext cx="2251200" cy="3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The </a:t>
            </a:r>
            <a:r>
              <a:rPr b="1" lang="zh-C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Framework layer:</a:t>
            </a:r>
            <a:endParaRPr b="1"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application is built around this layer, which is also what we talk about.</a:t>
            </a:r>
            <a:endParaRPr b="1"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Engine layer :</a:t>
            </a:r>
            <a:endParaRPr b="1"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-"/>
            </a:pP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Skia is an open source binary graphics library;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-"/>
            </a:pP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Dart includes runtime, Garbage Collection, compilation mode, etc ...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-"/>
            </a:pP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is for text rendering.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The </a:t>
            </a:r>
            <a:r>
              <a:rPr b="1" lang="zh-C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Embedder layer :</a:t>
            </a:r>
            <a:endParaRPr b="1"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 to embedd your project on any platform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768900" y="1130825"/>
            <a:ext cx="352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Existing UI theme: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977600"/>
            <a:ext cx="45585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Material（Android UI style）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In the later demo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Cupertino（iOS UI style）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2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https://www.youtube.com/watch?v=3PdUaidHc-E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075" y="607775"/>
            <a:ext cx="4886700" cy="4058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</a:t>
            </a:r>
            <a:r>
              <a:rPr lang="zh-CN"/>
              <a:t>. O</a:t>
            </a:r>
            <a:r>
              <a:rPr lang="zh-CN"/>
              <a:t>pen source community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75" y="995350"/>
            <a:ext cx="7545251" cy="400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4779075" y="571925"/>
            <a:ext cx="2911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https://flutter.dev/community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</a:t>
            </a:r>
            <a:r>
              <a:rPr lang="zh-CN"/>
              <a:t>lockly - 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programation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</a:t>
            </a:r>
            <a:r>
              <a:rPr lang="zh-CN"/>
              <a:t>upport commes from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2 minutes video for creating a listview with Blockly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850" y="1152475"/>
            <a:ext cx="1208500" cy="5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 Demo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Step 1. Installation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Step 2. Create first app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Step 3. Bref a</a:t>
            </a:r>
            <a:r>
              <a:rPr lang="zh-CN"/>
              <a:t>nalyse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