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4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2533850"/>
            <a:ext cx="5760640" cy="4414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648" y="179512"/>
            <a:ext cx="633670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Entité</a:t>
            </a:r>
            <a:r>
              <a:rPr lang="en-US" altLang="zh-CN" sz="2800" dirty="0" smtClean="0"/>
              <a:t>:</a:t>
            </a:r>
          </a:p>
          <a:p>
            <a:r>
              <a:rPr lang="en-US" altLang="zh-CN" b="1" i="1" dirty="0" smtClean="0"/>
              <a:t>LIVRE</a:t>
            </a:r>
            <a:r>
              <a:rPr lang="en-US" altLang="zh-CN" dirty="0" smtClean="0"/>
              <a:t>(</a:t>
            </a:r>
            <a:r>
              <a:rPr lang="en-US" altLang="zh-CN" u="sng" dirty="0" err="1" smtClean="0"/>
              <a:t>ISBN,</a:t>
            </a:r>
            <a:r>
              <a:rPr lang="en-US" altLang="zh-CN" dirty="0" err="1" smtClean="0"/>
              <a:t>Lecteur</a:t>
            </a:r>
            <a:r>
              <a:rPr lang="en-US" altLang="zh-CN" u="sng" dirty="0" err="1"/>
              <a:t>-</a:t>
            </a:r>
            <a:r>
              <a:rPr lang="en-US" altLang="zh-CN" u="sng" dirty="0" err="1" smtClean="0"/>
              <a:t>Nss</a:t>
            </a:r>
            <a:r>
              <a:rPr lang="en-US" altLang="zh-CN" u="sng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Catég,auditeur,Titre,Etat</a:t>
            </a:r>
            <a:r>
              <a:rPr lang="en-US" altLang="zh-CN" dirty="0" smtClean="0"/>
              <a:t>)</a:t>
            </a:r>
          </a:p>
          <a:p>
            <a:r>
              <a:rPr lang="en-US" altLang="zh-CN" b="1" i="1" dirty="0" smtClean="0"/>
              <a:t>SUGGESTION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ID-S</a:t>
            </a:r>
            <a:r>
              <a:rPr lang="en-US" altLang="zh-CN" dirty="0" smtClean="0"/>
              <a:t>, Raison, S  </a:t>
            </a:r>
            <a:r>
              <a:rPr lang="en-US" altLang="zh-CN" dirty="0" err="1" smtClean="0"/>
              <a:t>Titre</a:t>
            </a:r>
            <a:r>
              <a:rPr lang="en-US" altLang="zh-CN" dirty="0" smtClean="0"/>
              <a:t>, S </a:t>
            </a:r>
            <a:r>
              <a:rPr lang="en-US" altLang="zh-CN" dirty="0" err="1" smtClean="0"/>
              <a:t>Catég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auditeur</a:t>
            </a:r>
            <a:r>
              <a:rPr lang="en-US" altLang="zh-CN" dirty="0" smtClean="0"/>
              <a:t>)</a:t>
            </a:r>
          </a:p>
          <a:p>
            <a:r>
              <a:rPr lang="en-US" altLang="zh-CN" b="1" i="1" dirty="0" smtClean="0"/>
              <a:t>LECTEUR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Nss</a:t>
            </a:r>
            <a:r>
              <a:rPr lang="en-US" altLang="zh-CN" dirty="0" smtClean="0"/>
              <a:t>,Nb-C1, Nb-C2, Nb-C3, </a:t>
            </a:r>
            <a:r>
              <a:rPr lang="en-US" altLang="zh-CN" dirty="0" err="1" smtClean="0"/>
              <a:t>Nb-lec</a:t>
            </a:r>
            <a:r>
              <a:rPr lang="en-US" altLang="zh-CN" dirty="0" smtClean="0"/>
              <a:t>)</a:t>
            </a:r>
          </a:p>
          <a:p>
            <a:r>
              <a:rPr lang="en-US" altLang="zh-CN" sz="2800" dirty="0"/>
              <a:t>Association:</a:t>
            </a:r>
            <a:endParaRPr lang="en-US" altLang="zh-CN" sz="2800" dirty="0"/>
          </a:p>
          <a:p>
            <a:r>
              <a:rPr lang="en-US" altLang="zh-CN" b="1" i="1" dirty="0" err="1"/>
              <a:t>Apartien</a:t>
            </a:r>
            <a:r>
              <a:rPr lang="en-US" altLang="zh-CN" b="1" i="1" dirty="0"/>
              <a:t> </a:t>
            </a:r>
            <a:r>
              <a:rPr lang="en-US" altLang="zh-CN" b="1" i="1" dirty="0" smtClean="0"/>
              <a:t>à</a:t>
            </a:r>
            <a:r>
              <a:rPr lang="en-US" altLang="zh-CN" dirty="0" smtClean="0"/>
              <a:t> (LIVRE,LECTEUR)(</a:t>
            </a:r>
            <a:r>
              <a:rPr lang="en-US" altLang="zh-CN" u="sng" dirty="0" smtClean="0"/>
              <a:t>ID-</a:t>
            </a:r>
            <a:r>
              <a:rPr lang="en-US" altLang="zh-CN" u="sng" dirty="0" err="1" smtClean="0"/>
              <a:t>A,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-fin, 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-</a:t>
            </a:r>
            <a:r>
              <a:rPr lang="fr-FR" altLang="zh-CN" dirty="0" smtClean="0"/>
              <a:t>début</a:t>
            </a:r>
            <a:r>
              <a:rPr lang="en-US" altLang="zh-CN" dirty="0" smtClean="0"/>
              <a:t>)(M:N)</a:t>
            </a:r>
          </a:p>
          <a:p>
            <a:r>
              <a:rPr lang="en-US" altLang="zh-CN" b="1" i="1" dirty="0" err="1" smtClean="0"/>
              <a:t>Recomander</a:t>
            </a:r>
            <a:r>
              <a:rPr lang="en-US" altLang="zh-CN" dirty="0" smtClean="0"/>
              <a:t>(SUGGESTION,LECTEUR)(N:1)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48" y="6851282"/>
            <a:ext cx="6336704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Remarque:</a:t>
            </a:r>
          </a:p>
          <a:p>
            <a:r>
              <a:rPr lang="en-US" altLang="zh-CN" dirty="0" smtClean="0"/>
              <a:t>Les </a:t>
            </a:r>
            <a:r>
              <a:rPr lang="en-US" altLang="zh-CN" b="1" dirty="0" smtClean="0"/>
              <a:t>ID-S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ISBN</a:t>
            </a:r>
            <a:r>
              <a:rPr lang="en-US" altLang="zh-CN" dirty="0" smtClean="0"/>
              <a:t> et </a:t>
            </a:r>
            <a:r>
              <a:rPr lang="en-US" altLang="zh-CN" b="1" dirty="0" err="1" smtClean="0"/>
              <a:t>Nss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dans</a:t>
            </a:r>
            <a:r>
              <a:rPr lang="en-US" altLang="zh-CN" dirty="0" smtClean="0"/>
              <a:t> 3 </a:t>
            </a:r>
            <a:r>
              <a:rPr lang="en-US" altLang="zh-CN" dirty="0" err="1" smtClean="0"/>
              <a:t>entités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augementés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automatiquement</a:t>
            </a:r>
            <a:r>
              <a:rPr lang="en-US" altLang="zh-CN" dirty="0" smtClean="0"/>
              <a:t>, et </a:t>
            </a:r>
            <a:r>
              <a:rPr lang="en-US" altLang="zh-CN" dirty="0" err="1" smtClean="0"/>
              <a:t>aussi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uniques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err="1" smtClean="0"/>
              <a:t>Lecteur</a:t>
            </a:r>
            <a:r>
              <a:rPr lang="en-US" altLang="zh-CN" dirty="0" smtClean="0"/>
              <a:t> et </a:t>
            </a:r>
            <a:r>
              <a:rPr lang="en-US" altLang="zh-CN" b="1" dirty="0" smtClean="0"/>
              <a:t>Suggestion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liés</a:t>
            </a:r>
            <a:r>
              <a:rPr lang="en-US" altLang="zh-CN" dirty="0" smtClean="0"/>
              <a:t> par </a:t>
            </a:r>
            <a:r>
              <a:rPr lang="en-US" altLang="zh-CN" b="1" dirty="0" err="1" smtClean="0"/>
              <a:t>Nss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err="1" smtClean="0"/>
              <a:t>Nss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clé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étranger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entité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Suggestion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err="1" smtClean="0"/>
              <a:t>Apartient</a:t>
            </a:r>
            <a:r>
              <a:rPr lang="en-US" altLang="zh-CN" b="1" dirty="0" smtClean="0"/>
              <a:t> à</a:t>
            </a:r>
            <a:r>
              <a:rPr lang="en-US" altLang="zh-CN" dirty="0" smtClean="0"/>
              <a:t>(Association), </a:t>
            </a:r>
            <a:r>
              <a:rPr lang="en-US" altLang="zh-CN" b="1" dirty="0" smtClean="0"/>
              <a:t>Livre</a:t>
            </a:r>
            <a:r>
              <a:rPr lang="en-US" altLang="zh-CN" dirty="0" smtClean="0"/>
              <a:t>, </a:t>
            </a:r>
            <a:r>
              <a:rPr lang="en-US" altLang="zh-CN" b="1" dirty="0" err="1" smtClean="0"/>
              <a:t>Lecteur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liés</a:t>
            </a:r>
            <a:r>
              <a:rPr lang="en-US" altLang="zh-CN" dirty="0" smtClean="0"/>
              <a:t> par </a:t>
            </a:r>
            <a:r>
              <a:rPr lang="en-US" altLang="zh-CN" b="1" dirty="0" smtClean="0"/>
              <a:t>ID-A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clé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étranger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dans</a:t>
            </a:r>
            <a:r>
              <a:rPr lang="en-US" altLang="zh-CN" dirty="0" smtClean="0"/>
              <a:t> association de </a:t>
            </a:r>
            <a:r>
              <a:rPr lang="en-US" altLang="zh-CN" b="1" dirty="0" err="1" smtClean="0"/>
              <a:t>Apartient</a:t>
            </a:r>
            <a:r>
              <a:rPr lang="en-US" altLang="zh-CN" b="1" dirty="0" smtClean="0"/>
              <a:t> à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172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99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14</cp:revision>
  <dcterms:created xsi:type="dcterms:W3CDTF">2017-10-14T19:31:23Z</dcterms:created>
  <dcterms:modified xsi:type="dcterms:W3CDTF">2017-10-18T20:03:18Z</dcterms:modified>
</cp:coreProperties>
</file>