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A118-F745-49A2-B3F5-67EA808F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4FB4F-D057-40B0-9A9D-3DFB7BC5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061A3-C5D0-45FF-A76B-FE72233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AA1B-F70D-4B39-B26A-5DEAC6B4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91EA9-CA28-4E1E-BA02-F65CC174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5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6592-1D26-49EB-807D-EBD49C65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80684-B70B-4965-8FA4-C8F43AFC7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4843-3523-4A89-A808-697C0442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F83D3-3903-4EB3-B39B-0804B6E9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697E9-5C25-4C65-BA12-A124783E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9F17D0-6888-4020-B781-BA4EA88CB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ABE37-7C3E-4FCE-9286-3C3B1929F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3E94A-3D8C-43DB-85CC-BB4DAEDB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B416-DDAD-4AE6-A854-8AC695F6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B3E6E-82FB-4F02-8242-75C7F1F8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FCCE2-009B-4335-AC3B-AC6DA0F4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FF1CC-A8D7-4A0A-8073-0D6E7B60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A91A9-76F1-432D-87A2-B654FEC6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AFDB4-385F-476E-8A1E-8C6AD0CC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3A82-3330-4353-AD03-EF2D558E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F186-6AE7-49C8-8910-9F3AC285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A9F10-2FB1-4DD6-9EB9-DA0D0888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1FC7-7DBE-44D1-ABAD-997DFD66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7EA8C-F0B4-4D07-8D63-2480E46F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D0DE4-ABF9-4B4B-A239-F372964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7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7FE6-9DD5-448D-9C69-6B1CFD05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61A71-D6B7-42B8-A5B4-F66BB9CC9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DFE02-83E6-4C12-926C-84FD0E67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DDBD0-1D3C-4835-961C-3319BE7E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3B89D-66CE-4B32-A790-B053DEC1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B208B-BAD9-4620-BA85-A6EAA4A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6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D34B4-E612-4F53-ACCD-C897C451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29AFE-6FD6-49F4-A737-AD40D04A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ADC0F-336E-4397-87E7-FFB852F8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1C72C-5019-42B7-A004-55EA0CDA3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45C893-3B3B-4DA6-8415-BE9A5C307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EE678C-1244-4184-A0AA-7753A248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35BA5E-64FF-42C5-B72D-083E93FC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9F9B09-684E-483B-88C5-75372866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3349A-CF5A-4F61-B289-82FA3CDC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7AA0DE-7537-4D31-AA50-84D807EF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E95A5-279A-47F5-9200-3036683F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9373D-DFDF-4125-84A1-D48B01BC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107D26-3E39-4FEA-B8C1-0B6467A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D4049-DDA3-4DE3-91E7-E1504690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AF773-1417-46AB-A170-69968A8D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2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DE42-43AE-4E6E-BFAA-504ED15C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48082-0648-42A1-9F09-F0C15457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0703B-9F69-41A6-9DDC-3A69DC93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032BF-3746-408D-B1C7-1FE602B2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7C3A8-772E-4AAA-86EB-290290EE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FEABC-1A36-4EF3-846D-686AF16E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252BB-918E-40D6-A575-B2CFD5C4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44A09-43E2-4D4B-820D-88F5555C2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FBD15-087D-454E-A242-CF3301EC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B52D5-034A-4299-BD34-372E3AF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5ABC8-2E6A-461D-A54F-B928461E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EC50C-6038-4D0E-AF2F-2D25F174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8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BCF95E-4783-402B-9602-275ED451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C7174-8DB7-45CB-ABA8-116DE6C0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EEC17-9BC6-4BFC-8FBC-8ED360E20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B625-57D8-4B7C-9B54-3829CAA515F8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4AB1C-07F0-4BF3-B7E1-28B0DFC9B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92FB0-CA56-4783-8ECA-138E0702B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9DC0-1C9D-4D66-ACE4-A6AA76C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9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A56FB-B279-4735-91B1-979486BA6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24" y="684568"/>
            <a:ext cx="10623180" cy="208885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800" dirty="0"/>
              <a:t>끝까지 결과를 이끈다</a:t>
            </a:r>
            <a:r>
              <a:rPr lang="en-US" altLang="ko-KR" sz="4800" dirty="0"/>
              <a:t>.</a:t>
            </a:r>
            <a:br>
              <a:rPr lang="en-US" altLang="ko-KR" sz="4800" dirty="0"/>
            </a:br>
            <a:r>
              <a:rPr lang="ko-KR" altLang="en-US" sz="4800" dirty="0" err="1"/>
              <a:t>조예찬</a:t>
            </a:r>
            <a:r>
              <a:rPr lang="ko-KR" altLang="en-US" sz="4800" dirty="0"/>
              <a:t> 입니다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73B86F-F28B-4191-AE63-73F045D97290}"/>
              </a:ext>
            </a:extLst>
          </p:cNvPr>
          <p:cNvSpPr/>
          <p:nvPr/>
        </p:nvSpPr>
        <p:spPr>
          <a:xfrm>
            <a:off x="5810774" y="4085860"/>
            <a:ext cx="2594916" cy="208885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B39500-8881-4E3C-A78C-172A730C43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05690" y="4084575"/>
          <a:ext cx="3028504" cy="208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504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</a:rPr>
                        <a:t>조예찬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010-6686-0118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3248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giohk1599@naver.com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61763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69B04D-3ABD-44D2-BA57-DD3334347F97}"/>
              </a:ext>
            </a:extLst>
          </p:cNvPr>
          <p:cNvCxnSpPr/>
          <p:nvPr/>
        </p:nvCxnSpPr>
        <p:spPr>
          <a:xfrm>
            <a:off x="755009" y="2256639"/>
            <a:ext cx="82883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67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81177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상품등록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작가선택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날짜선택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카테고리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할인율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1A8B5-B744-4962-8917-D2C3C8B6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1376396"/>
            <a:ext cx="6161103" cy="26515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733051-FC2E-46DC-861C-7BACB30DF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4027943"/>
            <a:ext cx="6161103" cy="24184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213DE8-2D39-4E2E-A6CC-D817CA74D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31" y="1124839"/>
            <a:ext cx="2438602" cy="2304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939F0-C580-475E-9E99-C3049135D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21" y="3547777"/>
            <a:ext cx="4364769" cy="21456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555CE9-11CA-4130-9AF8-893605C4C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41" y="5757370"/>
            <a:ext cx="3993416" cy="8609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5996A9-3C3A-459F-8CB6-09DA024F4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507" y="1485447"/>
            <a:ext cx="2882836" cy="1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8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89310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상품등록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이미지 복호화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파일 자동저장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0B4BB-9567-48E8-B635-9AD97BC5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" y="1552414"/>
            <a:ext cx="6507332" cy="3182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DEC8EE-284D-4908-8CC6-3F8E593F8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63" y="4404817"/>
            <a:ext cx="4950037" cy="11119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180558-1D7A-44F0-BB8D-972856F48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71" y="1006063"/>
            <a:ext cx="2587993" cy="18413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47922F-5BD4-446F-BBA7-BB803F4DF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93" y="5241634"/>
            <a:ext cx="4585469" cy="14039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E3B437F-C6AF-4C2C-BCA7-9B3AE0484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222" y="3027649"/>
            <a:ext cx="3604809" cy="37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상품등록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이미지 복호화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파일 자동저장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0F2F55-3B3E-4F3C-908D-D8F83B27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27" y="2039367"/>
            <a:ext cx="4238625" cy="1114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62FD7D-7271-4B47-A706-AD99E52A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9" y="1798573"/>
            <a:ext cx="6200174" cy="46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6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63364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 관리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검색기능 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6CDB64-46AF-4A5F-B764-6DA254DE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1661805"/>
            <a:ext cx="5646667" cy="37197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A16783-6CC2-4470-B77B-FA07C350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6062"/>
            <a:ext cx="4202097" cy="3058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A2E459-6951-4368-810A-55DCFC51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698" y="4173665"/>
            <a:ext cx="4511983" cy="154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1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0256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 상세 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BEAC97-02C3-45C2-B7AA-B7E5CB35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50" y="1566554"/>
            <a:ext cx="3359336" cy="2371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E98435-8DCC-49C9-959C-F90CA917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02" y="3990366"/>
            <a:ext cx="3914417" cy="2969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7AB3F-9E73-4700-9F7D-E92FDC451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84" y="1029101"/>
            <a:ext cx="3956349" cy="34465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204D26-F7EF-42B2-A79F-FDB807A1B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162" y="4156781"/>
            <a:ext cx="3249074" cy="24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3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80269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상품 수정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4F15F9-0F99-44BB-8CCB-B995F10F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6" y="1706912"/>
            <a:ext cx="4930883" cy="4377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F360F8-EFAA-4545-81C2-220147FA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3" y="1233408"/>
            <a:ext cx="2518553" cy="8841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9A17DE-456C-4E72-ACE4-F18F43263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963" y="2530370"/>
            <a:ext cx="5460230" cy="426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D849B8-01E1-4FF2-88DA-F1FBA4FA4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818" y="3429000"/>
            <a:ext cx="4098863" cy="30910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320B58-054E-4D58-B9EE-8AA1FCEFC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945" y="1167306"/>
            <a:ext cx="2590127" cy="8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13574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작가 관리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검색기능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F710DF-37B9-4DD1-BFBF-52C03385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7" y="1552414"/>
            <a:ext cx="6479642" cy="4645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E30AE-57BA-461E-8BEA-4AACBAE4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610" y="1485447"/>
            <a:ext cx="4097136" cy="10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7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46588"/>
              </p:ext>
            </p:extLst>
          </p:nvPr>
        </p:nvGraphicFramePr>
        <p:xfrm>
          <a:off x="212594" y="981368"/>
          <a:ext cx="5646667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667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작가 수정 및 삭제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79451E-5976-471A-AF7A-23510CCD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4" y="1520959"/>
            <a:ext cx="3326639" cy="31205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C09846-D8C3-43F2-BC8C-98389E5C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33" y="4641460"/>
            <a:ext cx="3451379" cy="17576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665748-3BE6-45D3-ACE9-59BCCA38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31" y="1357694"/>
            <a:ext cx="2641720" cy="2907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252F6A-CAC8-493F-89B7-7F856778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24" y="4265131"/>
            <a:ext cx="2899932" cy="15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38A1E2C-250D-486A-A3C7-4F6370BC1EBF}"/>
              </a:ext>
            </a:extLst>
          </p:cNvPr>
          <p:cNvSpPr txBox="1">
            <a:spLocks/>
          </p:cNvSpPr>
          <p:nvPr/>
        </p:nvSpPr>
        <p:spPr>
          <a:xfrm>
            <a:off x="75501" y="120775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지원자 소개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7293DDB-9A73-49D6-8C8C-0CECA034A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2977" y="2295801"/>
          <a:ext cx="3292638" cy="91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911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서일대학교 소프트웨어공학과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6EC85B-F05B-40F8-A661-AA7E2D37728E}"/>
              </a:ext>
            </a:extLst>
          </p:cNvPr>
          <p:cNvSpPr/>
          <p:nvPr/>
        </p:nvSpPr>
        <p:spPr>
          <a:xfrm>
            <a:off x="1572977" y="1863972"/>
            <a:ext cx="329263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학력 사항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211E4FF-6EFA-4C5F-BC7D-B9EF7F6AED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95651" y="2295801"/>
          <a:ext cx="3292638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정보처리산업기사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66F3C2-7ABA-4E56-8294-8A39EDCE29F3}"/>
              </a:ext>
            </a:extLst>
          </p:cNvPr>
          <p:cNvSpPr/>
          <p:nvPr/>
        </p:nvSpPr>
        <p:spPr>
          <a:xfrm>
            <a:off x="7095651" y="1863972"/>
            <a:ext cx="329263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자격증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737EF53-9176-4969-905A-2D9E433CD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499359"/>
              </p:ext>
            </p:extLst>
          </p:nvPr>
        </p:nvGraphicFramePr>
        <p:xfrm>
          <a:off x="7095651" y="4817538"/>
          <a:ext cx="3292638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</a:rPr>
                        <a:t>끈기있는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성격</a:t>
                      </a:r>
                      <a:endParaRPr lang="en-US" altLang="ko-KR" b="1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>
                          <a:solidFill>
                            <a:sysClr val="windowText" lastClr="000000"/>
                          </a:solidFill>
                        </a:rPr>
                        <a:t>도전적인 정신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88861A-79B2-4262-92C5-092FD6CA6791}"/>
              </a:ext>
            </a:extLst>
          </p:cNvPr>
          <p:cNvSpPr/>
          <p:nvPr/>
        </p:nvSpPr>
        <p:spPr>
          <a:xfrm>
            <a:off x="7095651" y="4385709"/>
            <a:ext cx="329263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장점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1887483-006E-4CF0-B915-BC431BC799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72975" y="4817538"/>
          <a:ext cx="3292638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 Spring</a:t>
                      </a:r>
                      <a:b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Orcale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EA4166-97AD-4B64-95FA-3F263DFF0617}"/>
              </a:ext>
            </a:extLst>
          </p:cNvPr>
          <p:cNvSpPr/>
          <p:nvPr/>
        </p:nvSpPr>
        <p:spPr>
          <a:xfrm>
            <a:off x="1572975" y="4385709"/>
            <a:ext cx="329263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 분야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1E51C19-EF50-4B77-8F0F-058E54864A03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202C53-84E1-4E07-BC3F-C38DF8CBC7C7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기술 스택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BE2ED9-5D52-4217-AAD7-E823F2D899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0367" y="1609330"/>
          <a:ext cx="3224090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9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Spring Boot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Spring Data JPA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324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2B84E7E-DA22-4BF4-88D8-96B0DCE08D48}"/>
              </a:ext>
            </a:extLst>
          </p:cNvPr>
          <p:cNvSpPr/>
          <p:nvPr/>
        </p:nvSpPr>
        <p:spPr>
          <a:xfrm>
            <a:off x="2220367" y="1177501"/>
            <a:ext cx="322408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A28541-3782-4BAD-BBFA-6C936C29E1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4157" y="1609330"/>
          <a:ext cx="3224090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9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MySQL / Oracle DB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DDF9E-4523-4F8A-B92A-3AED8199A05F}"/>
              </a:ext>
            </a:extLst>
          </p:cNvPr>
          <p:cNvSpPr/>
          <p:nvPr/>
        </p:nvSpPr>
        <p:spPr>
          <a:xfrm>
            <a:off x="6644157" y="1177501"/>
            <a:ext cx="322408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A3DE7E-0512-45F9-8C7A-8F262A2E3D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4157" y="5643698"/>
          <a:ext cx="3224090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9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Apache Tomcat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C12DD5-0F2E-4ADD-8C07-C6FD671C3CEB}"/>
              </a:ext>
            </a:extLst>
          </p:cNvPr>
          <p:cNvSpPr/>
          <p:nvPr/>
        </p:nvSpPr>
        <p:spPr>
          <a:xfrm>
            <a:off x="6644157" y="5211869"/>
            <a:ext cx="322408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725FD67-7F3F-4B21-AC7A-D18FDA5E74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0367" y="5643698"/>
          <a:ext cx="3224090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9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Linux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DBF554-16DF-4757-85CF-65D216DC0375}"/>
              </a:ext>
            </a:extLst>
          </p:cNvPr>
          <p:cNvSpPr/>
          <p:nvPr/>
        </p:nvSpPr>
        <p:spPr>
          <a:xfrm>
            <a:off x="2220367" y="5211869"/>
            <a:ext cx="322408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9E955-E930-4D6F-9A32-667BC8B81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0366" y="3735611"/>
          <a:ext cx="7647879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879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IntelliJ IDEA / Eclipse / Visual Studio Code / Spring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508358-0598-4B33-854B-A37A93836A8F}"/>
              </a:ext>
            </a:extLst>
          </p:cNvPr>
          <p:cNvSpPr/>
          <p:nvPr/>
        </p:nvSpPr>
        <p:spPr>
          <a:xfrm>
            <a:off x="2220367" y="3303782"/>
            <a:ext cx="7647877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Tools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9BCC4E-7F68-44B6-80D1-C87AA613343B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9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1219E57-F6D6-44AC-85FC-3083F21E72C2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팀 프로젝트 </a:t>
            </a:r>
            <a:r>
              <a:rPr lang="en-US" altLang="ko-KR" sz="4800" dirty="0"/>
              <a:t>– </a:t>
            </a:r>
            <a:r>
              <a:rPr lang="ko-KR" altLang="en-US" sz="4800" dirty="0"/>
              <a:t>대우 </a:t>
            </a:r>
            <a:r>
              <a:rPr lang="en-US" altLang="ko-KR" sz="4800" dirty="0"/>
              <a:t>Hospital</a:t>
            </a:r>
            <a:endParaRPr lang="ko-KR" altLang="en-US" sz="48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6561B2-4BC7-443C-822B-10309E128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47755"/>
              </p:ext>
            </p:extLst>
          </p:nvPr>
        </p:nvGraphicFramePr>
        <p:xfrm>
          <a:off x="866862" y="2025062"/>
          <a:ext cx="3292638" cy="453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453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책 쇼핑몰 관리자 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73C3EF0-3064-42FE-ACA5-AE734DD05C5F}"/>
              </a:ext>
            </a:extLst>
          </p:cNvPr>
          <p:cNvSpPr/>
          <p:nvPr/>
        </p:nvSpPr>
        <p:spPr>
          <a:xfrm>
            <a:off x="866862" y="1582659"/>
            <a:ext cx="3292637" cy="4318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7769CB-9A68-4C9E-BD9C-F50B0B7FE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23777"/>
              </p:ext>
            </p:extLst>
          </p:nvPr>
        </p:nvGraphicFramePr>
        <p:xfrm>
          <a:off x="866862" y="3287619"/>
          <a:ext cx="32926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34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2023.10.30 ~ 2023.11.20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34605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32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5BA4404-1916-4339-9B4E-34ADF719CCB1}"/>
              </a:ext>
            </a:extLst>
          </p:cNvPr>
          <p:cNvSpPr/>
          <p:nvPr/>
        </p:nvSpPr>
        <p:spPr>
          <a:xfrm>
            <a:off x="866862" y="2855792"/>
            <a:ext cx="3292637" cy="4318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기간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16F155-E6B7-4EE2-A92E-6E2004216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22713"/>
              </p:ext>
            </p:extLst>
          </p:nvPr>
        </p:nvGraphicFramePr>
        <p:xfrm>
          <a:off x="866862" y="4748926"/>
          <a:ext cx="329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63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346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상품 이미지 폴더 자동저장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썸내일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원본 사진저장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346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작가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상품 검색 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3248"/>
                  </a:ext>
                </a:extLst>
              </a:tr>
              <a:tr h="346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카테고리단위로 </a:t>
                      </a:r>
                      <a:r>
                        <a:rPr lang="en-US" altLang="ko-KR" b="0" dirty="0" err="1"/>
                        <a:t>db</a:t>
                      </a:r>
                      <a:r>
                        <a:rPr lang="ko-KR" altLang="en-US" b="0" dirty="0"/>
                        <a:t>저장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64453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740AB76-45A8-4ECA-8703-9AA4D817A9EB}"/>
              </a:ext>
            </a:extLst>
          </p:cNvPr>
          <p:cNvSpPr/>
          <p:nvPr/>
        </p:nvSpPr>
        <p:spPr>
          <a:xfrm>
            <a:off x="866862" y="4317099"/>
            <a:ext cx="3292637" cy="4318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핵심 기능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E8DD6B-B630-48E7-B43A-B1A26E9D1441}"/>
              </a:ext>
            </a:extLst>
          </p:cNvPr>
          <p:cNvSpPr/>
          <p:nvPr/>
        </p:nvSpPr>
        <p:spPr>
          <a:xfrm>
            <a:off x="5034224" y="1568390"/>
            <a:ext cx="6453888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</a:t>
            </a:r>
            <a:r>
              <a:rPr lang="ko-KR" altLang="en-US" dirty="0"/>
              <a:t>주요 기능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845705-065C-42B0-9ACD-8326C9E70D50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FB97DC4-FB52-41E7-BC03-AD8D438D7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27783"/>
              </p:ext>
            </p:extLst>
          </p:nvPr>
        </p:nvGraphicFramePr>
        <p:xfrm>
          <a:off x="5034224" y="2007306"/>
          <a:ext cx="6453888" cy="41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888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2053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비밀번호 복호화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이메일 인증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유효성 검사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2053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이미지 자동저장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이미지 아이디 복호화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책 정보 데이터 카테고리 구성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작가 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선택시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ysClr val="windowText" lastClr="000000"/>
                          </a:solidFill>
                        </a:rPr>
                        <a:t>팝업창생성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검색 기능을 위한 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Criteria 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Xml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을 이용한 </a:t>
                      </a:r>
                      <a:r>
                        <a:rPr lang="en-US" altLang="ko-KR" b="0" dirty="0" err="1">
                          <a:solidFill>
                            <a:sysClr val="windowText" lastClr="000000"/>
                          </a:solidFill>
                        </a:rPr>
                        <a:t>sql</a:t>
                      </a:r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 사용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45157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9E9465-2D91-4303-9D26-557E1D64ED3C}"/>
              </a:ext>
            </a:extLst>
          </p:cNvPr>
          <p:cNvSpPr/>
          <p:nvPr/>
        </p:nvSpPr>
        <p:spPr>
          <a:xfrm>
            <a:off x="5034224" y="3628498"/>
            <a:ext cx="6453888" cy="4318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r>
              <a:rPr lang="ko-KR" altLang="en-US" dirty="0"/>
              <a:t> 주요 기능</a:t>
            </a:r>
          </a:p>
        </p:txBody>
      </p:sp>
    </p:spTree>
    <p:extLst>
      <p:ext uri="{BB962C8B-B14F-4D97-AF65-F5344CB8AC3E}">
        <p14:creationId xmlns:p14="http://schemas.microsoft.com/office/powerpoint/2010/main" val="222612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83842C-E2F1-48E9-B346-DC170073621A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대우 </a:t>
            </a:r>
            <a:r>
              <a:rPr lang="en-US" altLang="ko-KR" sz="4800" dirty="0"/>
              <a:t>Hospital</a:t>
            </a:r>
            <a:endParaRPr lang="ko-KR" altLang="en-US" sz="48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C954AF-5263-4569-A3EC-AA70D5858A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420" y="2247911"/>
          <a:ext cx="3875640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64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Java11 / Spring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Spring Security, Spring Data JPA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27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89CF40F-731C-48D8-AF59-578F8AD6011E}"/>
              </a:ext>
            </a:extLst>
          </p:cNvPr>
          <p:cNvSpPr/>
          <p:nvPr/>
        </p:nvSpPr>
        <p:spPr>
          <a:xfrm>
            <a:off x="956420" y="1816082"/>
            <a:ext cx="387563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609B11-A947-4E52-8CDA-E600A1358F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420" y="4467281"/>
          <a:ext cx="3875640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64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Apache Tomcat 8.0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Github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Actions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2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60C945F-8F2F-49BA-A875-F020EA161FBF}"/>
              </a:ext>
            </a:extLst>
          </p:cNvPr>
          <p:cNvSpPr/>
          <p:nvPr/>
        </p:nvSpPr>
        <p:spPr>
          <a:xfrm>
            <a:off x="956420" y="4035452"/>
            <a:ext cx="3875639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/ CI &amp; CD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DAAC9DF-64A9-4BA2-82E4-D18E4595B9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7362" y="1609001"/>
          <a:ext cx="3944185" cy="69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185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Oracle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Sql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Developer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7E242EB-8653-4FB1-95E6-AFC1F65841CC}"/>
              </a:ext>
            </a:extLst>
          </p:cNvPr>
          <p:cNvSpPr/>
          <p:nvPr/>
        </p:nvSpPr>
        <p:spPr>
          <a:xfrm>
            <a:off x="6887363" y="1177172"/>
            <a:ext cx="3944184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678383-C442-44D6-8998-EC9BC3185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7362" y="3119738"/>
          <a:ext cx="3944185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185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solidFill>
                            <a:sysClr val="windowText" lastClr="000000"/>
                          </a:solidFill>
                        </a:rPr>
                        <a:t>IntelliJ IDEA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Junit5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27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7EC2E6-CF53-4B1F-A4FF-1FF89A7F220E}"/>
              </a:ext>
            </a:extLst>
          </p:cNvPr>
          <p:cNvSpPr/>
          <p:nvPr/>
        </p:nvSpPr>
        <p:spPr>
          <a:xfrm>
            <a:off x="6887363" y="2687909"/>
            <a:ext cx="3944184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Tools / Test Code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5AE3DB7-BBA7-4686-8160-23D194E580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7362" y="5326761"/>
          <a:ext cx="3944185" cy="139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185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Git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  <a:tr h="696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KakaoTalk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Discord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4278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DF284-FC53-4875-A613-07EA2869B016}"/>
              </a:ext>
            </a:extLst>
          </p:cNvPr>
          <p:cNvSpPr/>
          <p:nvPr/>
        </p:nvSpPr>
        <p:spPr>
          <a:xfrm>
            <a:off x="6887363" y="4894932"/>
            <a:ext cx="3944184" cy="43182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Collaboration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2D638E5-5A37-47BE-A369-3E0A87D545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597" y="981368"/>
          <a:ext cx="1641370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70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BE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환경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936E41-C7B7-40D7-9B7C-492EF92CC24E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3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B11251-FE71-48BA-BE69-77A22E49C54B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팀 프로젝트 </a:t>
            </a:r>
            <a:r>
              <a:rPr lang="en-US" altLang="ko-KR" sz="4800" dirty="0"/>
              <a:t>– </a:t>
            </a:r>
            <a:r>
              <a:rPr lang="ko-KR" altLang="en-US" sz="4800" dirty="0"/>
              <a:t>대우 </a:t>
            </a:r>
            <a:r>
              <a:rPr lang="en-US" altLang="ko-KR" sz="4800" dirty="0"/>
              <a:t>Hospital</a:t>
            </a:r>
            <a:endParaRPr lang="ko-KR" altLang="en-US" sz="4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FBD3F0-074E-4A58-AA5C-4E1DDA2624AD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244B811-77B7-4EBB-BF74-FA00BFDB61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597" y="981368"/>
          <a:ext cx="693414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14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ERD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ACD0E2-5E9D-4A3D-A65E-A9F71BFB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93" y="1638788"/>
            <a:ext cx="6581332" cy="5219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B8EFC0-0A80-416A-9CF4-C0FEE542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2" y="1638788"/>
            <a:ext cx="4276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56663"/>
              </p:ext>
            </p:extLst>
          </p:nvPr>
        </p:nvGraphicFramePr>
        <p:xfrm>
          <a:off x="212595" y="981368"/>
          <a:ext cx="5298972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972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메인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–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메인 페이지 구성 및 로그인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1B5D92-4785-498A-9EDC-F65A9B143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1" y="1552414"/>
            <a:ext cx="4508299" cy="24419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739799-694B-4CC0-BF5A-577D793B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0" y="2546345"/>
            <a:ext cx="4508299" cy="17653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AF49FA-2EB9-42C2-AC03-2259887F1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46" y="914401"/>
            <a:ext cx="5981060" cy="2663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B2E9D6-264C-445D-B64D-7D810854D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9"/>
            <a:ext cx="5998345" cy="3245979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84AE31-078F-4919-9460-92759069A07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953739" y="2050742"/>
            <a:ext cx="2284523" cy="13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563F3-4B11-4F25-AB5C-1900C977A390}"/>
              </a:ext>
            </a:extLst>
          </p:cNvPr>
          <p:cNvCxnSpPr>
            <a:cxnSpLocks/>
          </p:cNvCxnSpPr>
          <p:nvPr/>
        </p:nvCxnSpPr>
        <p:spPr>
          <a:xfrm>
            <a:off x="4953739" y="3577701"/>
            <a:ext cx="2436923" cy="164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A2CD7994-9184-410C-BF1D-30B4BE6C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091" y="2360339"/>
            <a:ext cx="933810" cy="388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관리자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D85DC77-90B2-40D9-B56A-249E244ED5BD}"/>
              </a:ext>
            </a:extLst>
          </p:cNvPr>
          <p:cNvSpPr txBox="1">
            <a:spLocks/>
          </p:cNvSpPr>
          <p:nvPr/>
        </p:nvSpPr>
        <p:spPr>
          <a:xfrm>
            <a:off x="5387091" y="4399243"/>
            <a:ext cx="933810" cy="3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일반</a:t>
            </a:r>
          </a:p>
        </p:txBody>
      </p:sp>
    </p:spTree>
    <p:extLst>
      <p:ext uri="{BB962C8B-B14F-4D97-AF65-F5344CB8AC3E}">
        <p14:creationId xmlns:p14="http://schemas.microsoft.com/office/powerpoint/2010/main" val="70072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C477343-04CD-4BAD-919D-D6404B7A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" y="1485447"/>
            <a:ext cx="6903031" cy="341556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81850A-ECE9-4C41-B9F4-D8DF0587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53" y="1854728"/>
            <a:ext cx="2978219" cy="169294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12110"/>
              </p:ext>
            </p:extLst>
          </p:nvPr>
        </p:nvGraphicFramePr>
        <p:xfrm>
          <a:off x="212595" y="981368"/>
          <a:ext cx="7231914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914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회원가입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이메일 인증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기능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주소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유효성검사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비밀번호 복호화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5E5711-31C3-4EFC-BC06-E1461157E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21" y="1006062"/>
            <a:ext cx="1918035" cy="21539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B11658-534D-4ACA-9BFF-595119365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606" y="3481895"/>
            <a:ext cx="3409485" cy="3648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A8218A1-A685-4CC8-8B57-5A532168C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9" y="4433822"/>
            <a:ext cx="6902928" cy="12334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B6FB16-C8CB-4A3D-8CDB-3F4EF7032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1266" y="3869520"/>
            <a:ext cx="3552825" cy="19177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2282902-BD83-4F64-ABE9-A560EE286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1567" y="5943600"/>
            <a:ext cx="5953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50D137-3B06-4982-8EB1-376B5DC72301}"/>
              </a:ext>
            </a:extLst>
          </p:cNvPr>
          <p:cNvCxnSpPr>
            <a:cxnSpLocks/>
          </p:cNvCxnSpPr>
          <p:nvPr/>
        </p:nvCxnSpPr>
        <p:spPr>
          <a:xfrm>
            <a:off x="209725" y="914400"/>
            <a:ext cx="85064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63C5A-2D72-4DC5-A5A3-99B75CBF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35501"/>
              </p:ext>
            </p:extLst>
          </p:nvPr>
        </p:nvGraphicFramePr>
        <p:xfrm>
          <a:off x="212595" y="981368"/>
          <a:ext cx="5298972" cy="504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972">
                  <a:extLst>
                    <a:ext uri="{9D8B030D-6E8A-4147-A177-3AD203B41FA5}">
                      <a16:colId xmlns:a16="http://schemas.microsoft.com/office/drawing/2014/main" val="1928333347"/>
                    </a:ext>
                  </a:extLst>
                </a:gridCol>
              </a:tblGrid>
              <a:tr h="504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관리자 페이지 진입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27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9D8E252-9AA3-437C-B3F3-48C61504B8B6}"/>
              </a:ext>
            </a:extLst>
          </p:cNvPr>
          <p:cNvSpPr txBox="1">
            <a:spLocks/>
          </p:cNvSpPr>
          <p:nvPr/>
        </p:nvSpPr>
        <p:spPr>
          <a:xfrm>
            <a:off x="75501" y="121889"/>
            <a:ext cx="10623180" cy="884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개인 프로젝트 </a:t>
            </a:r>
            <a:r>
              <a:rPr lang="en-US" altLang="ko-KR" sz="4800" dirty="0"/>
              <a:t>– book shopping </a:t>
            </a:r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1F19D-65E1-4A36-9545-30B3103F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5" y="1552414"/>
            <a:ext cx="7883371" cy="426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297</Words>
  <Application>Microsoft Office PowerPoint</Application>
  <PresentationFormat>와이드스크린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끝까지 결과를 이끈다. 조예찬 입니다.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끝까지 결과를 이끈다. 조예찬 입니다.</dc:title>
  <dc:creator>admin</dc:creator>
  <cp:lastModifiedBy>admin</cp:lastModifiedBy>
  <cp:revision>16</cp:revision>
  <dcterms:created xsi:type="dcterms:W3CDTF">2024-01-16T06:10:51Z</dcterms:created>
  <dcterms:modified xsi:type="dcterms:W3CDTF">2024-01-16T08:21:09Z</dcterms:modified>
</cp:coreProperties>
</file>