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6"/>
  </p:notesMasterIdLst>
  <p:sldIdLst>
    <p:sldId id="267" r:id="rId2"/>
    <p:sldId id="290" r:id="rId3"/>
    <p:sldId id="276" r:id="rId4"/>
    <p:sldId id="279" r:id="rId5"/>
    <p:sldId id="277" r:id="rId6"/>
    <p:sldId id="293" r:id="rId7"/>
    <p:sldId id="294" r:id="rId8"/>
    <p:sldId id="291" r:id="rId9"/>
    <p:sldId id="295" r:id="rId10"/>
    <p:sldId id="297" r:id="rId11"/>
    <p:sldId id="296" r:id="rId12"/>
    <p:sldId id="292" r:id="rId13"/>
    <p:sldId id="271" r:id="rId14"/>
    <p:sldId id="298"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375"/>
  </p:normalViewPr>
  <p:slideViewPr>
    <p:cSldViewPr snapToGrid="0" snapToObjects="1">
      <p:cViewPr varScale="1">
        <p:scale>
          <a:sx n="76" d="100"/>
          <a:sy n="76" d="100"/>
        </p:scale>
        <p:origin x="1424"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0F17E1-069D-4F4D-B653-918291C8D9D5}" type="datetimeFigureOut">
              <a:rPr lang="en-US" smtClean="0"/>
              <a:t>4/9/18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D6D9B6-2E31-0442-B6DA-047DE865BD26}" type="slidenum">
              <a:rPr lang="en-US" smtClean="0"/>
              <a:t>‹#›</a:t>
            </a:fld>
            <a:endParaRPr lang="en-US"/>
          </a:p>
        </p:txBody>
      </p:sp>
    </p:spTree>
    <p:extLst>
      <p:ext uri="{BB962C8B-B14F-4D97-AF65-F5344CB8AC3E}">
        <p14:creationId xmlns:p14="http://schemas.microsoft.com/office/powerpoint/2010/main" val="29359704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Didot" panose="02000503000000020003" pitchFamily="2" charset="-79"/>
                <a:cs typeface="Didot" panose="02000503000000020003" pitchFamily="2" charset="-79"/>
              </a:rPr>
              <a:t>Some retail products are purchased.  Some are raw materials that are sold.  Some are taken from raw materials to be made into new products.  Packaging and such needs to not ever be sold.  Profit needs to be managed and inventory alerts are managed and a cohesive supplier resource.</a:t>
            </a:r>
          </a:p>
          <a:p>
            <a:endParaRPr lang="en-US" dirty="0"/>
          </a:p>
        </p:txBody>
      </p:sp>
      <p:sp>
        <p:nvSpPr>
          <p:cNvPr id="4" name="Slide Number Placeholder 3"/>
          <p:cNvSpPr>
            <a:spLocks noGrp="1"/>
          </p:cNvSpPr>
          <p:nvPr>
            <p:ph type="sldNum" sz="quarter" idx="10"/>
          </p:nvPr>
        </p:nvSpPr>
        <p:spPr/>
        <p:txBody>
          <a:bodyPr/>
          <a:lstStyle/>
          <a:p>
            <a:fld id="{3CD6D9B6-2E31-0442-B6DA-047DE865BD26}" type="slidenum">
              <a:rPr lang="en-US" smtClean="0"/>
              <a:t>3</a:t>
            </a:fld>
            <a:endParaRPr lang="en-US"/>
          </a:p>
        </p:txBody>
      </p:sp>
    </p:spTree>
    <p:extLst>
      <p:ext uri="{BB962C8B-B14F-4D97-AF65-F5344CB8AC3E}">
        <p14:creationId xmlns:p14="http://schemas.microsoft.com/office/powerpoint/2010/main" val="7805180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57664A-0909-3048-8F84-851B47E042F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02F7395-9F2D-2443-967C-01B6D547A3D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03F4253-0066-A54A-ADA3-7F215E7A59DE}"/>
              </a:ext>
            </a:extLst>
          </p:cNvPr>
          <p:cNvSpPr>
            <a:spLocks noGrp="1"/>
          </p:cNvSpPr>
          <p:nvPr>
            <p:ph type="dt" sz="half" idx="10"/>
          </p:nvPr>
        </p:nvSpPr>
        <p:spPr/>
        <p:txBody>
          <a:bodyPr/>
          <a:lstStyle/>
          <a:p>
            <a:fld id="{23E533AC-2BF4-3A44-B214-F19684E6A27F}" type="datetimeFigureOut">
              <a:rPr lang="en-US" smtClean="0"/>
              <a:t>4/9/18</a:t>
            </a:fld>
            <a:endParaRPr lang="en-US"/>
          </a:p>
        </p:txBody>
      </p:sp>
      <p:sp>
        <p:nvSpPr>
          <p:cNvPr id="5" name="Footer Placeholder 4">
            <a:extLst>
              <a:ext uri="{FF2B5EF4-FFF2-40B4-BE49-F238E27FC236}">
                <a16:creationId xmlns:a16="http://schemas.microsoft.com/office/drawing/2014/main" id="{96FF32DC-E72B-3543-A6D1-839959898A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9A5907-A6EE-6947-96CB-4C95D456FD5D}"/>
              </a:ext>
            </a:extLst>
          </p:cNvPr>
          <p:cNvSpPr>
            <a:spLocks noGrp="1"/>
          </p:cNvSpPr>
          <p:nvPr>
            <p:ph type="sldNum" sz="quarter" idx="12"/>
          </p:nvPr>
        </p:nvSpPr>
        <p:spPr/>
        <p:txBody>
          <a:bodyPr/>
          <a:lstStyle/>
          <a:p>
            <a:fld id="{3761CFA9-51BF-B546-9A8C-6129C8EDC999}" type="slidenum">
              <a:rPr lang="en-US" smtClean="0"/>
              <a:t>‹#›</a:t>
            </a:fld>
            <a:endParaRPr lang="en-US"/>
          </a:p>
        </p:txBody>
      </p:sp>
    </p:spTree>
    <p:extLst>
      <p:ext uri="{BB962C8B-B14F-4D97-AF65-F5344CB8AC3E}">
        <p14:creationId xmlns:p14="http://schemas.microsoft.com/office/powerpoint/2010/main" val="38110496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665920-CCCA-2748-BAB4-26E8D24E08B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46BA364-C19C-AB41-A33F-7E85163C4474}"/>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3C1B79B-6FCD-8449-BCBF-654CF0331B3E}"/>
              </a:ext>
            </a:extLst>
          </p:cNvPr>
          <p:cNvSpPr>
            <a:spLocks noGrp="1"/>
          </p:cNvSpPr>
          <p:nvPr>
            <p:ph type="dt" sz="half" idx="10"/>
          </p:nvPr>
        </p:nvSpPr>
        <p:spPr/>
        <p:txBody>
          <a:bodyPr/>
          <a:lstStyle/>
          <a:p>
            <a:fld id="{23E533AC-2BF4-3A44-B214-F19684E6A27F}" type="datetimeFigureOut">
              <a:rPr lang="en-US" smtClean="0"/>
              <a:t>4/9/18</a:t>
            </a:fld>
            <a:endParaRPr lang="en-US"/>
          </a:p>
        </p:txBody>
      </p:sp>
      <p:sp>
        <p:nvSpPr>
          <p:cNvPr id="5" name="Footer Placeholder 4">
            <a:extLst>
              <a:ext uri="{FF2B5EF4-FFF2-40B4-BE49-F238E27FC236}">
                <a16:creationId xmlns:a16="http://schemas.microsoft.com/office/drawing/2014/main" id="{B29B9F4E-1A82-1044-9812-C1BFE81614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59569EB-DF4C-7741-A2F5-9110EBA6EF2E}"/>
              </a:ext>
            </a:extLst>
          </p:cNvPr>
          <p:cNvSpPr>
            <a:spLocks noGrp="1"/>
          </p:cNvSpPr>
          <p:nvPr>
            <p:ph type="sldNum" sz="quarter" idx="12"/>
          </p:nvPr>
        </p:nvSpPr>
        <p:spPr/>
        <p:txBody>
          <a:bodyPr/>
          <a:lstStyle/>
          <a:p>
            <a:fld id="{3761CFA9-51BF-B546-9A8C-6129C8EDC999}" type="slidenum">
              <a:rPr lang="en-US" smtClean="0"/>
              <a:t>‹#›</a:t>
            </a:fld>
            <a:endParaRPr lang="en-US"/>
          </a:p>
        </p:txBody>
      </p:sp>
    </p:spTree>
    <p:extLst>
      <p:ext uri="{BB962C8B-B14F-4D97-AF65-F5344CB8AC3E}">
        <p14:creationId xmlns:p14="http://schemas.microsoft.com/office/powerpoint/2010/main" val="20944306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742B7CF-978F-0147-84B1-60993D915A5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0E1136A-8640-504C-970D-D98A9F68C552}"/>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FA2B85-E676-954B-B92B-FFB4D2B023DD}"/>
              </a:ext>
            </a:extLst>
          </p:cNvPr>
          <p:cNvSpPr>
            <a:spLocks noGrp="1"/>
          </p:cNvSpPr>
          <p:nvPr>
            <p:ph type="dt" sz="half" idx="10"/>
          </p:nvPr>
        </p:nvSpPr>
        <p:spPr/>
        <p:txBody>
          <a:bodyPr/>
          <a:lstStyle/>
          <a:p>
            <a:fld id="{23E533AC-2BF4-3A44-B214-F19684E6A27F}" type="datetimeFigureOut">
              <a:rPr lang="en-US" smtClean="0"/>
              <a:t>4/9/18</a:t>
            </a:fld>
            <a:endParaRPr lang="en-US"/>
          </a:p>
        </p:txBody>
      </p:sp>
      <p:sp>
        <p:nvSpPr>
          <p:cNvPr id="5" name="Footer Placeholder 4">
            <a:extLst>
              <a:ext uri="{FF2B5EF4-FFF2-40B4-BE49-F238E27FC236}">
                <a16:creationId xmlns:a16="http://schemas.microsoft.com/office/drawing/2014/main" id="{CB3E115E-C9E7-8849-9C7C-F5F620A92B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53B3E0-9665-6145-A41A-14A32BA18C54}"/>
              </a:ext>
            </a:extLst>
          </p:cNvPr>
          <p:cNvSpPr>
            <a:spLocks noGrp="1"/>
          </p:cNvSpPr>
          <p:nvPr>
            <p:ph type="sldNum" sz="quarter" idx="12"/>
          </p:nvPr>
        </p:nvSpPr>
        <p:spPr/>
        <p:txBody>
          <a:bodyPr/>
          <a:lstStyle/>
          <a:p>
            <a:fld id="{3761CFA9-51BF-B546-9A8C-6129C8EDC999}" type="slidenum">
              <a:rPr lang="en-US" smtClean="0"/>
              <a:t>‹#›</a:t>
            </a:fld>
            <a:endParaRPr lang="en-US"/>
          </a:p>
        </p:txBody>
      </p:sp>
    </p:spTree>
    <p:extLst>
      <p:ext uri="{BB962C8B-B14F-4D97-AF65-F5344CB8AC3E}">
        <p14:creationId xmlns:p14="http://schemas.microsoft.com/office/powerpoint/2010/main" val="10647033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CAAC3-44B4-A845-BF8D-CEC8F1B3B70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B9D7EA3-FA9F-4A4C-B9B6-DABD816B568A}"/>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E56BE04-8707-2546-8EF9-5972C824DFC1}"/>
              </a:ext>
            </a:extLst>
          </p:cNvPr>
          <p:cNvSpPr>
            <a:spLocks noGrp="1"/>
          </p:cNvSpPr>
          <p:nvPr>
            <p:ph type="dt" sz="half" idx="10"/>
          </p:nvPr>
        </p:nvSpPr>
        <p:spPr/>
        <p:txBody>
          <a:bodyPr/>
          <a:lstStyle/>
          <a:p>
            <a:fld id="{23E533AC-2BF4-3A44-B214-F19684E6A27F}" type="datetimeFigureOut">
              <a:rPr lang="en-US" smtClean="0"/>
              <a:t>4/9/18</a:t>
            </a:fld>
            <a:endParaRPr lang="en-US"/>
          </a:p>
        </p:txBody>
      </p:sp>
      <p:sp>
        <p:nvSpPr>
          <p:cNvPr id="5" name="Footer Placeholder 4">
            <a:extLst>
              <a:ext uri="{FF2B5EF4-FFF2-40B4-BE49-F238E27FC236}">
                <a16:creationId xmlns:a16="http://schemas.microsoft.com/office/drawing/2014/main" id="{C9FA81FC-2F1F-5840-8CBD-C9AF80A267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DD7C4DD-D059-FC4B-896D-4673470CD471}"/>
              </a:ext>
            </a:extLst>
          </p:cNvPr>
          <p:cNvSpPr>
            <a:spLocks noGrp="1"/>
          </p:cNvSpPr>
          <p:nvPr>
            <p:ph type="sldNum" sz="quarter" idx="12"/>
          </p:nvPr>
        </p:nvSpPr>
        <p:spPr/>
        <p:txBody>
          <a:bodyPr/>
          <a:lstStyle/>
          <a:p>
            <a:fld id="{3761CFA9-51BF-B546-9A8C-6129C8EDC999}" type="slidenum">
              <a:rPr lang="en-US" smtClean="0"/>
              <a:t>‹#›</a:t>
            </a:fld>
            <a:endParaRPr lang="en-US"/>
          </a:p>
        </p:txBody>
      </p:sp>
    </p:spTree>
    <p:extLst>
      <p:ext uri="{BB962C8B-B14F-4D97-AF65-F5344CB8AC3E}">
        <p14:creationId xmlns:p14="http://schemas.microsoft.com/office/powerpoint/2010/main" val="629222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20B0D4-9D09-A04D-BF9A-3F4F8AD5B09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DE33536-2A87-A04F-BC81-B26D3F7EC21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64299949-4388-BE49-9656-2D7E7A19B5D5}"/>
              </a:ext>
            </a:extLst>
          </p:cNvPr>
          <p:cNvSpPr>
            <a:spLocks noGrp="1"/>
          </p:cNvSpPr>
          <p:nvPr>
            <p:ph type="dt" sz="half" idx="10"/>
          </p:nvPr>
        </p:nvSpPr>
        <p:spPr/>
        <p:txBody>
          <a:bodyPr/>
          <a:lstStyle/>
          <a:p>
            <a:fld id="{23E533AC-2BF4-3A44-B214-F19684E6A27F}" type="datetimeFigureOut">
              <a:rPr lang="en-US" smtClean="0"/>
              <a:t>4/9/18</a:t>
            </a:fld>
            <a:endParaRPr lang="en-US"/>
          </a:p>
        </p:txBody>
      </p:sp>
      <p:sp>
        <p:nvSpPr>
          <p:cNvPr id="5" name="Footer Placeholder 4">
            <a:extLst>
              <a:ext uri="{FF2B5EF4-FFF2-40B4-BE49-F238E27FC236}">
                <a16:creationId xmlns:a16="http://schemas.microsoft.com/office/drawing/2014/main" id="{B22BE896-1317-4D49-9DFB-62FA8212CB5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589EEF5-9368-D04A-B5FF-B8A5BEA54E16}"/>
              </a:ext>
            </a:extLst>
          </p:cNvPr>
          <p:cNvSpPr>
            <a:spLocks noGrp="1"/>
          </p:cNvSpPr>
          <p:nvPr>
            <p:ph type="sldNum" sz="quarter" idx="12"/>
          </p:nvPr>
        </p:nvSpPr>
        <p:spPr/>
        <p:txBody>
          <a:bodyPr/>
          <a:lstStyle/>
          <a:p>
            <a:fld id="{3761CFA9-51BF-B546-9A8C-6129C8EDC999}" type="slidenum">
              <a:rPr lang="en-US" smtClean="0"/>
              <a:t>‹#›</a:t>
            </a:fld>
            <a:endParaRPr lang="en-US"/>
          </a:p>
        </p:txBody>
      </p:sp>
    </p:spTree>
    <p:extLst>
      <p:ext uri="{BB962C8B-B14F-4D97-AF65-F5344CB8AC3E}">
        <p14:creationId xmlns:p14="http://schemas.microsoft.com/office/powerpoint/2010/main" val="26061121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77F542-5FE7-B442-9671-BFD5CBB6BC6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257CE0D-254E-8A4B-A031-C4584B100CAD}"/>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8830B95-CD2F-0E48-B2E1-C0A774DFCA86}"/>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0414F1D-859B-A349-866F-3F90EBC76EDF}"/>
              </a:ext>
            </a:extLst>
          </p:cNvPr>
          <p:cNvSpPr>
            <a:spLocks noGrp="1"/>
          </p:cNvSpPr>
          <p:nvPr>
            <p:ph type="dt" sz="half" idx="10"/>
          </p:nvPr>
        </p:nvSpPr>
        <p:spPr/>
        <p:txBody>
          <a:bodyPr/>
          <a:lstStyle/>
          <a:p>
            <a:fld id="{23E533AC-2BF4-3A44-B214-F19684E6A27F}" type="datetimeFigureOut">
              <a:rPr lang="en-US" smtClean="0"/>
              <a:t>4/9/18</a:t>
            </a:fld>
            <a:endParaRPr lang="en-US"/>
          </a:p>
        </p:txBody>
      </p:sp>
      <p:sp>
        <p:nvSpPr>
          <p:cNvPr id="6" name="Footer Placeholder 5">
            <a:extLst>
              <a:ext uri="{FF2B5EF4-FFF2-40B4-BE49-F238E27FC236}">
                <a16:creationId xmlns:a16="http://schemas.microsoft.com/office/drawing/2014/main" id="{65EFE9AA-4E1A-4B45-BB3E-332AED2CC9F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FBA822F-7F95-9042-96C9-1796A9571ECE}"/>
              </a:ext>
            </a:extLst>
          </p:cNvPr>
          <p:cNvSpPr>
            <a:spLocks noGrp="1"/>
          </p:cNvSpPr>
          <p:nvPr>
            <p:ph type="sldNum" sz="quarter" idx="12"/>
          </p:nvPr>
        </p:nvSpPr>
        <p:spPr/>
        <p:txBody>
          <a:bodyPr/>
          <a:lstStyle/>
          <a:p>
            <a:fld id="{3761CFA9-51BF-B546-9A8C-6129C8EDC999}" type="slidenum">
              <a:rPr lang="en-US" smtClean="0"/>
              <a:t>‹#›</a:t>
            </a:fld>
            <a:endParaRPr lang="en-US"/>
          </a:p>
        </p:txBody>
      </p:sp>
    </p:spTree>
    <p:extLst>
      <p:ext uri="{BB962C8B-B14F-4D97-AF65-F5344CB8AC3E}">
        <p14:creationId xmlns:p14="http://schemas.microsoft.com/office/powerpoint/2010/main" val="28650864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DC7764-71B6-894E-B480-5E1F8751028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329BEA3-1F74-F644-842B-5006852F283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AC0D19D6-7195-BF42-9CC0-B9CC2540E292}"/>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AE4D31E-9866-1E48-8A2D-869F7F55C48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6D375D07-B70D-8440-9EF9-91E3AA828B4A}"/>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AC44558-B4FD-C349-8C06-72BBE25289F4}"/>
              </a:ext>
            </a:extLst>
          </p:cNvPr>
          <p:cNvSpPr>
            <a:spLocks noGrp="1"/>
          </p:cNvSpPr>
          <p:nvPr>
            <p:ph type="dt" sz="half" idx="10"/>
          </p:nvPr>
        </p:nvSpPr>
        <p:spPr/>
        <p:txBody>
          <a:bodyPr/>
          <a:lstStyle/>
          <a:p>
            <a:fld id="{23E533AC-2BF4-3A44-B214-F19684E6A27F}" type="datetimeFigureOut">
              <a:rPr lang="en-US" smtClean="0"/>
              <a:t>4/9/18</a:t>
            </a:fld>
            <a:endParaRPr lang="en-US"/>
          </a:p>
        </p:txBody>
      </p:sp>
      <p:sp>
        <p:nvSpPr>
          <p:cNvPr id="8" name="Footer Placeholder 7">
            <a:extLst>
              <a:ext uri="{FF2B5EF4-FFF2-40B4-BE49-F238E27FC236}">
                <a16:creationId xmlns:a16="http://schemas.microsoft.com/office/drawing/2014/main" id="{F024DBDE-BFBD-E947-9DA0-13CB8804663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12ADADF-A542-044F-A702-D6A659A74167}"/>
              </a:ext>
            </a:extLst>
          </p:cNvPr>
          <p:cNvSpPr>
            <a:spLocks noGrp="1"/>
          </p:cNvSpPr>
          <p:nvPr>
            <p:ph type="sldNum" sz="quarter" idx="12"/>
          </p:nvPr>
        </p:nvSpPr>
        <p:spPr/>
        <p:txBody>
          <a:bodyPr/>
          <a:lstStyle/>
          <a:p>
            <a:fld id="{3761CFA9-51BF-B546-9A8C-6129C8EDC999}" type="slidenum">
              <a:rPr lang="en-US" smtClean="0"/>
              <a:t>‹#›</a:t>
            </a:fld>
            <a:endParaRPr lang="en-US"/>
          </a:p>
        </p:txBody>
      </p:sp>
    </p:spTree>
    <p:extLst>
      <p:ext uri="{BB962C8B-B14F-4D97-AF65-F5344CB8AC3E}">
        <p14:creationId xmlns:p14="http://schemas.microsoft.com/office/powerpoint/2010/main" val="4960819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637C7-929B-E04D-8D10-5263B6C7692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35A71D9-AAE5-F147-8C06-DB865BDAC3AF}"/>
              </a:ext>
            </a:extLst>
          </p:cNvPr>
          <p:cNvSpPr>
            <a:spLocks noGrp="1"/>
          </p:cNvSpPr>
          <p:nvPr>
            <p:ph type="dt" sz="half" idx="10"/>
          </p:nvPr>
        </p:nvSpPr>
        <p:spPr/>
        <p:txBody>
          <a:bodyPr/>
          <a:lstStyle/>
          <a:p>
            <a:fld id="{23E533AC-2BF4-3A44-B214-F19684E6A27F}" type="datetimeFigureOut">
              <a:rPr lang="en-US" smtClean="0"/>
              <a:t>4/9/18</a:t>
            </a:fld>
            <a:endParaRPr lang="en-US"/>
          </a:p>
        </p:txBody>
      </p:sp>
      <p:sp>
        <p:nvSpPr>
          <p:cNvPr id="4" name="Footer Placeholder 3">
            <a:extLst>
              <a:ext uri="{FF2B5EF4-FFF2-40B4-BE49-F238E27FC236}">
                <a16:creationId xmlns:a16="http://schemas.microsoft.com/office/drawing/2014/main" id="{F7169046-03C4-214F-AB43-C230186122A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0A4897C-FE0E-4848-8445-9ADFACED565F}"/>
              </a:ext>
            </a:extLst>
          </p:cNvPr>
          <p:cNvSpPr>
            <a:spLocks noGrp="1"/>
          </p:cNvSpPr>
          <p:nvPr>
            <p:ph type="sldNum" sz="quarter" idx="12"/>
          </p:nvPr>
        </p:nvSpPr>
        <p:spPr/>
        <p:txBody>
          <a:bodyPr/>
          <a:lstStyle/>
          <a:p>
            <a:fld id="{3761CFA9-51BF-B546-9A8C-6129C8EDC999}" type="slidenum">
              <a:rPr lang="en-US" smtClean="0"/>
              <a:t>‹#›</a:t>
            </a:fld>
            <a:endParaRPr lang="en-US"/>
          </a:p>
        </p:txBody>
      </p:sp>
    </p:spTree>
    <p:extLst>
      <p:ext uri="{BB962C8B-B14F-4D97-AF65-F5344CB8AC3E}">
        <p14:creationId xmlns:p14="http://schemas.microsoft.com/office/powerpoint/2010/main" val="29204247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C55BF93-EE69-8E4F-B507-F46E73010251}"/>
              </a:ext>
            </a:extLst>
          </p:cNvPr>
          <p:cNvSpPr>
            <a:spLocks noGrp="1"/>
          </p:cNvSpPr>
          <p:nvPr>
            <p:ph type="dt" sz="half" idx="10"/>
          </p:nvPr>
        </p:nvSpPr>
        <p:spPr/>
        <p:txBody>
          <a:bodyPr/>
          <a:lstStyle/>
          <a:p>
            <a:fld id="{23E533AC-2BF4-3A44-B214-F19684E6A27F}" type="datetimeFigureOut">
              <a:rPr lang="en-US" smtClean="0"/>
              <a:t>4/9/18</a:t>
            </a:fld>
            <a:endParaRPr lang="en-US"/>
          </a:p>
        </p:txBody>
      </p:sp>
      <p:sp>
        <p:nvSpPr>
          <p:cNvPr id="3" name="Footer Placeholder 2">
            <a:extLst>
              <a:ext uri="{FF2B5EF4-FFF2-40B4-BE49-F238E27FC236}">
                <a16:creationId xmlns:a16="http://schemas.microsoft.com/office/drawing/2014/main" id="{8D3BA37C-206D-554F-B0E5-171DF1B8C18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71501BA-68D0-834F-A8A6-020F4DC47FBA}"/>
              </a:ext>
            </a:extLst>
          </p:cNvPr>
          <p:cNvSpPr>
            <a:spLocks noGrp="1"/>
          </p:cNvSpPr>
          <p:nvPr>
            <p:ph type="sldNum" sz="quarter" idx="12"/>
          </p:nvPr>
        </p:nvSpPr>
        <p:spPr/>
        <p:txBody>
          <a:bodyPr/>
          <a:lstStyle/>
          <a:p>
            <a:fld id="{3761CFA9-51BF-B546-9A8C-6129C8EDC999}" type="slidenum">
              <a:rPr lang="en-US" smtClean="0"/>
              <a:t>‹#›</a:t>
            </a:fld>
            <a:endParaRPr lang="en-US"/>
          </a:p>
        </p:txBody>
      </p:sp>
    </p:spTree>
    <p:extLst>
      <p:ext uri="{BB962C8B-B14F-4D97-AF65-F5344CB8AC3E}">
        <p14:creationId xmlns:p14="http://schemas.microsoft.com/office/powerpoint/2010/main" val="10791194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C5BA42-A4A3-0048-9F61-B65C4D0E2CF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DE39079-6DF5-9D4A-927D-017738F0E67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8E6D1AC-1121-9249-A5A8-BBF334A9847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219CAA5-261E-264F-91A7-046983004B11}"/>
              </a:ext>
            </a:extLst>
          </p:cNvPr>
          <p:cNvSpPr>
            <a:spLocks noGrp="1"/>
          </p:cNvSpPr>
          <p:nvPr>
            <p:ph type="dt" sz="half" idx="10"/>
          </p:nvPr>
        </p:nvSpPr>
        <p:spPr/>
        <p:txBody>
          <a:bodyPr/>
          <a:lstStyle/>
          <a:p>
            <a:fld id="{23E533AC-2BF4-3A44-B214-F19684E6A27F}" type="datetimeFigureOut">
              <a:rPr lang="en-US" smtClean="0"/>
              <a:t>4/9/18</a:t>
            </a:fld>
            <a:endParaRPr lang="en-US"/>
          </a:p>
        </p:txBody>
      </p:sp>
      <p:sp>
        <p:nvSpPr>
          <p:cNvPr id="6" name="Footer Placeholder 5">
            <a:extLst>
              <a:ext uri="{FF2B5EF4-FFF2-40B4-BE49-F238E27FC236}">
                <a16:creationId xmlns:a16="http://schemas.microsoft.com/office/drawing/2014/main" id="{C9C75C2D-9415-BB4B-B55A-D2D0337D1E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4C2B85-A297-A04F-9572-3F1268A23C08}"/>
              </a:ext>
            </a:extLst>
          </p:cNvPr>
          <p:cNvSpPr>
            <a:spLocks noGrp="1"/>
          </p:cNvSpPr>
          <p:nvPr>
            <p:ph type="sldNum" sz="quarter" idx="12"/>
          </p:nvPr>
        </p:nvSpPr>
        <p:spPr/>
        <p:txBody>
          <a:bodyPr/>
          <a:lstStyle/>
          <a:p>
            <a:fld id="{3761CFA9-51BF-B546-9A8C-6129C8EDC999}" type="slidenum">
              <a:rPr lang="en-US" smtClean="0"/>
              <a:t>‹#›</a:t>
            </a:fld>
            <a:endParaRPr lang="en-US"/>
          </a:p>
        </p:txBody>
      </p:sp>
    </p:spTree>
    <p:extLst>
      <p:ext uri="{BB962C8B-B14F-4D97-AF65-F5344CB8AC3E}">
        <p14:creationId xmlns:p14="http://schemas.microsoft.com/office/powerpoint/2010/main" val="28536381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52D648-F692-6141-B5F3-D4825B51594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E7D9802-14CD-4F41-BFC7-289A630958A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2B49FBE-871F-5049-AFCC-CD88979C133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09B9012-450D-494F-B691-D2BAA8E5DEE8}"/>
              </a:ext>
            </a:extLst>
          </p:cNvPr>
          <p:cNvSpPr>
            <a:spLocks noGrp="1"/>
          </p:cNvSpPr>
          <p:nvPr>
            <p:ph type="dt" sz="half" idx="10"/>
          </p:nvPr>
        </p:nvSpPr>
        <p:spPr/>
        <p:txBody>
          <a:bodyPr/>
          <a:lstStyle/>
          <a:p>
            <a:fld id="{23E533AC-2BF4-3A44-B214-F19684E6A27F}" type="datetimeFigureOut">
              <a:rPr lang="en-US" smtClean="0"/>
              <a:t>4/9/18</a:t>
            </a:fld>
            <a:endParaRPr lang="en-US"/>
          </a:p>
        </p:txBody>
      </p:sp>
      <p:sp>
        <p:nvSpPr>
          <p:cNvPr id="6" name="Footer Placeholder 5">
            <a:extLst>
              <a:ext uri="{FF2B5EF4-FFF2-40B4-BE49-F238E27FC236}">
                <a16:creationId xmlns:a16="http://schemas.microsoft.com/office/drawing/2014/main" id="{EF360BB1-D2A1-7C47-AE90-E81CBB1C9BA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1045A16-4D0A-7243-B376-2FB96DA4B9AC}"/>
              </a:ext>
            </a:extLst>
          </p:cNvPr>
          <p:cNvSpPr>
            <a:spLocks noGrp="1"/>
          </p:cNvSpPr>
          <p:nvPr>
            <p:ph type="sldNum" sz="quarter" idx="12"/>
          </p:nvPr>
        </p:nvSpPr>
        <p:spPr/>
        <p:txBody>
          <a:bodyPr/>
          <a:lstStyle/>
          <a:p>
            <a:fld id="{3761CFA9-51BF-B546-9A8C-6129C8EDC999}" type="slidenum">
              <a:rPr lang="en-US" smtClean="0"/>
              <a:t>‹#›</a:t>
            </a:fld>
            <a:endParaRPr lang="en-US"/>
          </a:p>
        </p:txBody>
      </p:sp>
    </p:spTree>
    <p:extLst>
      <p:ext uri="{BB962C8B-B14F-4D97-AF65-F5344CB8AC3E}">
        <p14:creationId xmlns:p14="http://schemas.microsoft.com/office/powerpoint/2010/main" val="13378282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5E406B6-5734-2A4E-A046-63A682D4511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07EE2F4-F31D-E640-B32A-39A3A3D43BB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64036E1-6B03-2E4E-A1DB-AE4CE65571E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3E533AC-2BF4-3A44-B214-F19684E6A27F}" type="datetimeFigureOut">
              <a:rPr lang="en-US" smtClean="0"/>
              <a:t>4/9/18</a:t>
            </a:fld>
            <a:endParaRPr lang="en-US"/>
          </a:p>
        </p:txBody>
      </p:sp>
      <p:sp>
        <p:nvSpPr>
          <p:cNvPr id="5" name="Footer Placeholder 4">
            <a:extLst>
              <a:ext uri="{FF2B5EF4-FFF2-40B4-BE49-F238E27FC236}">
                <a16:creationId xmlns:a16="http://schemas.microsoft.com/office/drawing/2014/main" id="{260ACD06-2C57-B249-83A3-702FF35D4D1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0B04D45-F39D-144A-84FD-B0648211ED9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61CFA9-51BF-B546-9A8C-6129C8EDC999}" type="slidenum">
              <a:rPr lang="en-US" smtClean="0"/>
              <a:t>‹#›</a:t>
            </a:fld>
            <a:endParaRPr lang="en-US"/>
          </a:p>
        </p:txBody>
      </p:sp>
    </p:spTree>
    <p:extLst>
      <p:ext uri="{BB962C8B-B14F-4D97-AF65-F5344CB8AC3E}">
        <p14:creationId xmlns:p14="http://schemas.microsoft.com/office/powerpoint/2010/main" val="3230418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84303B-54C1-D14E-BB4A-FFBF4A38B741}"/>
              </a:ext>
            </a:extLst>
          </p:cNvPr>
          <p:cNvSpPr>
            <a:spLocks noGrp="1"/>
          </p:cNvSpPr>
          <p:nvPr>
            <p:ph type="title"/>
          </p:nvPr>
        </p:nvSpPr>
        <p:spPr/>
        <p:txBody>
          <a:bodyPr/>
          <a:lstStyle/>
          <a:p>
            <a:pPr algn="ctr"/>
            <a:r>
              <a:rPr lang="en-US" dirty="0" err="1">
                <a:latin typeface="Didot" panose="02000503000000020003" pitchFamily="2" charset="-79"/>
                <a:cs typeface="Didot" panose="02000503000000020003" pitchFamily="2" charset="-79"/>
              </a:rPr>
              <a:t>Société</a:t>
            </a:r>
            <a:r>
              <a:rPr lang="en-US">
                <a:latin typeface="Didot" panose="02000503000000020003" pitchFamily="2" charset="-79"/>
                <a:cs typeface="Didot" panose="02000503000000020003" pitchFamily="2" charset="-79"/>
              </a:rPr>
              <a:t> App</a:t>
            </a:r>
            <a:endParaRPr lang="en-US" dirty="0">
              <a:latin typeface="Didot" panose="02000503000000020003" pitchFamily="2" charset="-79"/>
              <a:cs typeface="Didot" panose="02000503000000020003" pitchFamily="2" charset="-79"/>
            </a:endParaRPr>
          </a:p>
        </p:txBody>
      </p:sp>
      <p:sp>
        <p:nvSpPr>
          <p:cNvPr id="3" name="Text Placeholder 2">
            <a:extLst>
              <a:ext uri="{FF2B5EF4-FFF2-40B4-BE49-F238E27FC236}">
                <a16:creationId xmlns:a16="http://schemas.microsoft.com/office/drawing/2014/main" id="{4836B1F9-1F25-0548-97F1-503A4AB3CA73}"/>
              </a:ext>
            </a:extLst>
          </p:cNvPr>
          <p:cNvSpPr>
            <a:spLocks noGrp="1"/>
          </p:cNvSpPr>
          <p:nvPr>
            <p:ph type="body" idx="1"/>
          </p:nvPr>
        </p:nvSpPr>
        <p:spPr/>
        <p:txBody>
          <a:bodyPr/>
          <a:lstStyle/>
          <a:p>
            <a:pPr algn="ctr"/>
            <a:r>
              <a:rPr lang="en-US" dirty="0">
                <a:latin typeface="Didot" panose="02000503000000020003" pitchFamily="2" charset="-79"/>
                <a:cs typeface="Didot" panose="02000503000000020003" pitchFamily="2" charset="-79"/>
              </a:rPr>
              <a:t>9 April 2018</a:t>
            </a:r>
          </a:p>
        </p:txBody>
      </p:sp>
    </p:spTree>
    <p:extLst>
      <p:ext uri="{BB962C8B-B14F-4D97-AF65-F5344CB8AC3E}">
        <p14:creationId xmlns:p14="http://schemas.microsoft.com/office/powerpoint/2010/main" val="23190995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ED0FF49-4B75-5C4C-B304-64CBDE839ABE}"/>
              </a:ext>
            </a:extLst>
          </p:cNvPr>
          <p:cNvSpPr>
            <a:spLocks noGrp="1"/>
          </p:cNvSpPr>
          <p:nvPr>
            <p:ph type="title"/>
          </p:nvPr>
        </p:nvSpPr>
        <p:spPr/>
        <p:txBody>
          <a:bodyPr/>
          <a:lstStyle/>
          <a:p>
            <a:r>
              <a:rPr lang="en-US" dirty="0">
                <a:latin typeface="Didot" panose="02000503000000020003" pitchFamily="2" charset="-79"/>
                <a:cs typeface="Didot" panose="02000503000000020003" pitchFamily="2" charset="-79"/>
              </a:rPr>
              <a:t>Technologies Used</a:t>
            </a:r>
          </a:p>
        </p:txBody>
      </p:sp>
      <p:sp>
        <p:nvSpPr>
          <p:cNvPr id="4" name="Content Placeholder 1">
            <a:extLst>
              <a:ext uri="{FF2B5EF4-FFF2-40B4-BE49-F238E27FC236}">
                <a16:creationId xmlns:a16="http://schemas.microsoft.com/office/drawing/2014/main" id="{4DC2FA6C-8B63-BD42-8025-2A2B55195D4F}"/>
              </a:ext>
            </a:extLst>
          </p:cNvPr>
          <p:cNvSpPr>
            <a:spLocks noGrp="1"/>
          </p:cNvSpPr>
          <p:nvPr>
            <p:ph idx="1"/>
          </p:nvPr>
        </p:nvSpPr>
        <p:spPr>
          <a:xfrm>
            <a:off x="838200" y="1825625"/>
            <a:ext cx="10515600" cy="4351338"/>
          </a:xfrm>
        </p:spPr>
        <p:txBody>
          <a:bodyPr>
            <a:normAutofit/>
          </a:bodyPr>
          <a:lstStyle/>
          <a:p>
            <a:r>
              <a:rPr lang="en-US" dirty="0" err="1">
                <a:latin typeface="Didot" panose="02000503000000020003" pitchFamily="2" charset="-79"/>
                <a:cs typeface="Didot" panose="02000503000000020003" pitchFamily="2" charset="-79"/>
              </a:rPr>
              <a:t>Javascript</a:t>
            </a:r>
            <a:endParaRPr lang="en-US" dirty="0">
              <a:latin typeface="Didot" panose="02000503000000020003" pitchFamily="2" charset="-79"/>
              <a:cs typeface="Didot" panose="02000503000000020003" pitchFamily="2" charset="-79"/>
            </a:endParaRPr>
          </a:p>
          <a:p>
            <a:r>
              <a:rPr lang="en-US" dirty="0">
                <a:latin typeface="Didot" panose="02000503000000020003" pitchFamily="2" charset="-79"/>
                <a:cs typeface="Didot" panose="02000503000000020003" pitchFamily="2" charset="-79"/>
              </a:rPr>
              <a:t>Bootstrap</a:t>
            </a:r>
          </a:p>
          <a:p>
            <a:r>
              <a:rPr lang="en-US" dirty="0" err="1">
                <a:latin typeface="Didot" panose="02000503000000020003" pitchFamily="2" charset="-79"/>
                <a:cs typeface="Didot" panose="02000503000000020003" pitchFamily="2" charset="-79"/>
              </a:rPr>
              <a:t>Jquery</a:t>
            </a:r>
            <a:endParaRPr lang="en-US" dirty="0">
              <a:latin typeface="Didot" panose="02000503000000020003" pitchFamily="2" charset="-79"/>
              <a:cs typeface="Didot" panose="02000503000000020003" pitchFamily="2" charset="-79"/>
            </a:endParaRPr>
          </a:p>
          <a:p>
            <a:r>
              <a:rPr lang="en-US" dirty="0">
                <a:latin typeface="Didot" panose="02000503000000020003" pitchFamily="2" charset="-79"/>
                <a:cs typeface="Didot" panose="02000503000000020003" pitchFamily="2" charset="-79"/>
              </a:rPr>
              <a:t>Shopify API</a:t>
            </a:r>
          </a:p>
          <a:p>
            <a:r>
              <a:rPr lang="en-US" dirty="0" err="1">
                <a:latin typeface="Didot" panose="02000503000000020003" pitchFamily="2" charset="-79"/>
                <a:cs typeface="Didot" panose="02000503000000020003" pitchFamily="2" charset="-79"/>
              </a:rPr>
              <a:t>Sequelize</a:t>
            </a:r>
            <a:endParaRPr lang="en-US" dirty="0">
              <a:latin typeface="Didot" panose="02000503000000020003" pitchFamily="2" charset="-79"/>
              <a:cs typeface="Didot" panose="02000503000000020003" pitchFamily="2" charset="-79"/>
            </a:endParaRPr>
          </a:p>
          <a:p>
            <a:r>
              <a:rPr lang="en-US" dirty="0">
                <a:latin typeface="Didot" panose="02000503000000020003" pitchFamily="2" charset="-79"/>
                <a:cs typeface="Didot" panose="02000503000000020003" pitchFamily="2" charset="-79"/>
              </a:rPr>
              <a:t>Nightmare</a:t>
            </a:r>
          </a:p>
          <a:p>
            <a:endParaRPr lang="en-US" dirty="0">
              <a:latin typeface="Didot" panose="02000503000000020003" pitchFamily="2" charset="-79"/>
              <a:cs typeface="Didot" panose="02000503000000020003" pitchFamily="2" charset="-79"/>
            </a:endParaRPr>
          </a:p>
          <a:p>
            <a:endParaRPr lang="en-US" dirty="0">
              <a:latin typeface="Didot" panose="02000503000000020003" pitchFamily="2" charset="-79"/>
              <a:cs typeface="Didot" panose="02000503000000020003" pitchFamily="2" charset="-79"/>
            </a:endParaRPr>
          </a:p>
        </p:txBody>
      </p:sp>
    </p:spTree>
    <p:extLst>
      <p:ext uri="{BB962C8B-B14F-4D97-AF65-F5344CB8AC3E}">
        <p14:creationId xmlns:p14="http://schemas.microsoft.com/office/powerpoint/2010/main" val="33771411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ED0FF49-4B75-5C4C-B304-64CBDE839ABE}"/>
              </a:ext>
            </a:extLst>
          </p:cNvPr>
          <p:cNvSpPr>
            <a:spLocks noGrp="1"/>
          </p:cNvSpPr>
          <p:nvPr>
            <p:ph type="title"/>
          </p:nvPr>
        </p:nvSpPr>
        <p:spPr/>
        <p:txBody>
          <a:bodyPr/>
          <a:lstStyle/>
          <a:p>
            <a:r>
              <a:rPr lang="en-US" dirty="0">
                <a:latin typeface="Didot" panose="02000503000000020003" pitchFamily="2" charset="-79"/>
                <a:cs typeface="Didot" panose="02000503000000020003" pitchFamily="2" charset="-79"/>
              </a:rPr>
              <a:t>Architecture</a:t>
            </a:r>
          </a:p>
        </p:txBody>
      </p:sp>
      <p:sp>
        <p:nvSpPr>
          <p:cNvPr id="5" name="Rectangle 4">
            <a:extLst>
              <a:ext uri="{FF2B5EF4-FFF2-40B4-BE49-F238E27FC236}">
                <a16:creationId xmlns:a16="http://schemas.microsoft.com/office/drawing/2014/main" id="{453AEC2B-B076-0E4D-98B9-F8285AC0E277}"/>
              </a:ext>
            </a:extLst>
          </p:cNvPr>
          <p:cNvSpPr/>
          <p:nvPr/>
        </p:nvSpPr>
        <p:spPr>
          <a:xfrm>
            <a:off x="1485804" y="1959481"/>
            <a:ext cx="2133600" cy="1608667"/>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a:latin typeface="Didot" panose="02000503000000020003" pitchFamily="2" charset="-79"/>
                <a:cs typeface="Didot" panose="02000503000000020003" pitchFamily="2" charset="-79"/>
              </a:rPr>
              <a:t>Societe</a:t>
            </a:r>
            <a:r>
              <a:rPr lang="en-US" b="1" dirty="0">
                <a:latin typeface="Didot" panose="02000503000000020003" pitchFamily="2" charset="-79"/>
                <a:cs typeface="Didot" panose="02000503000000020003" pitchFamily="2" charset="-79"/>
              </a:rPr>
              <a:t> Front End</a:t>
            </a:r>
          </a:p>
          <a:p>
            <a:pPr algn="ctr"/>
            <a:endParaRPr lang="en-US" b="1" dirty="0">
              <a:latin typeface="Didot" panose="02000503000000020003" pitchFamily="2" charset="-79"/>
              <a:cs typeface="Didot" panose="02000503000000020003" pitchFamily="2" charset="-79"/>
            </a:endParaRPr>
          </a:p>
        </p:txBody>
      </p:sp>
      <p:sp>
        <p:nvSpPr>
          <p:cNvPr id="11" name="Right Arrow 10">
            <a:extLst>
              <a:ext uri="{FF2B5EF4-FFF2-40B4-BE49-F238E27FC236}">
                <a16:creationId xmlns:a16="http://schemas.microsoft.com/office/drawing/2014/main" id="{A295AD1B-D05C-4940-B1FD-2142208D3341}"/>
              </a:ext>
            </a:extLst>
          </p:cNvPr>
          <p:cNvSpPr/>
          <p:nvPr/>
        </p:nvSpPr>
        <p:spPr>
          <a:xfrm>
            <a:off x="3676954" y="2763814"/>
            <a:ext cx="1260828" cy="59235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Can 11">
            <a:extLst>
              <a:ext uri="{FF2B5EF4-FFF2-40B4-BE49-F238E27FC236}">
                <a16:creationId xmlns:a16="http://schemas.microsoft.com/office/drawing/2014/main" id="{DA2C7FA1-9FEE-F24E-9039-EC9581D2FE48}"/>
              </a:ext>
            </a:extLst>
          </p:cNvPr>
          <p:cNvSpPr/>
          <p:nvPr/>
        </p:nvSpPr>
        <p:spPr>
          <a:xfrm>
            <a:off x="5239611" y="5127549"/>
            <a:ext cx="1993192" cy="1580758"/>
          </a:xfrm>
          <a:prstGeom prst="can">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a:latin typeface="Didot" panose="02000503000000020003" pitchFamily="2" charset="-79"/>
                <a:cs typeface="Didot" panose="02000503000000020003" pitchFamily="2" charset="-79"/>
              </a:rPr>
              <a:t>Societe_db</a:t>
            </a:r>
            <a:endParaRPr lang="en-US" b="1" dirty="0">
              <a:latin typeface="Didot" panose="02000503000000020003" pitchFamily="2" charset="-79"/>
              <a:cs typeface="Didot" panose="02000503000000020003" pitchFamily="2" charset="-79"/>
            </a:endParaRPr>
          </a:p>
          <a:p>
            <a:pPr algn="ctr"/>
            <a:endParaRPr lang="en-US" dirty="0"/>
          </a:p>
        </p:txBody>
      </p:sp>
      <p:sp>
        <p:nvSpPr>
          <p:cNvPr id="13" name="Rectangle 12">
            <a:extLst>
              <a:ext uri="{FF2B5EF4-FFF2-40B4-BE49-F238E27FC236}">
                <a16:creationId xmlns:a16="http://schemas.microsoft.com/office/drawing/2014/main" id="{697C4B44-A6C1-0A4D-B1B5-F40C3CB3CC3C}"/>
              </a:ext>
            </a:extLst>
          </p:cNvPr>
          <p:cNvSpPr/>
          <p:nvPr/>
        </p:nvSpPr>
        <p:spPr>
          <a:xfrm>
            <a:off x="5072614" y="1959481"/>
            <a:ext cx="2133600" cy="1608667"/>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Didot" panose="02000503000000020003" pitchFamily="2" charset="-79"/>
                <a:cs typeface="Didot" panose="02000503000000020003" pitchFamily="2" charset="-79"/>
              </a:rPr>
              <a:t>Node</a:t>
            </a:r>
          </a:p>
          <a:p>
            <a:pPr algn="ctr"/>
            <a:endParaRPr lang="en-US" b="1" dirty="0">
              <a:latin typeface="Didot" panose="02000503000000020003" pitchFamily="2" charset="-79"/>
              <a:cs typeface="Didot" panose="02000503000000020003" pitchFamily="2" charset="-79"/>
            </a:endParaRPr>
          </a:p>
        </p:txBody>
      </p:sp>
      <p:sp>
        <p:nvSpPr>
          <p:cNvPr id="14" name="Right Arrow 13">
            <a:extLst>
              <a:ext uri="{FF2B5EF4-FFF2-40B4-BE49-F238E27FC236}">
                <a16:creationId xmlns:a16="http://schemas.microsoft.com/office/drawing/2014/main" id="{66D19703-4CE0-0143-A290-AE8184985AC9}"/>
              </a:ext>
            </a:extLst>
          </p:cNvPr>
          <p:cNvSpPr/>
          <p:nvPr/>
        </p:nvSpPr>
        <p:spPr>
          <a:xfrm rot="5400000">
            <a:off x="5605793" y="4051669"/>
            <a:ext cx="1260828" cy="59235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4D011106-B18D-7848-AF99-949483023454}"/>
              </a:ext>
            </a:extLst>
          </p:cNvPr>
          <p:cNvSpPr/>
          <p:nvPr/>
        </p:nvSpPr>
        <p:spPr>
          <a:xfrm>
            <a:off x="8807498" y="1959481"/>
            <a:ext cx="2133600" cy="1608667"/>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Didot" panose="02000503000000020003" pitchFamily="2" charset="-79"/>
                <a:cs typeface="Didot" panose="02000503000000020003" pitchFamily="2" charset="-79"/>
              </a:rPr>
              <a:t>Shopify </a:t>
            </a:r>
          </a:p>
          <a:p>
            <a:pPr algn="ctr"/>
            <a:r>
              <a:rPr lang="en-US" b="1" dirty="0">
                <a:latin typeface="Didot" panose="02000503000000020003" pitchFamily="2" charset="-79"/>
                <a:cs typeface="Didot" panose="02000503000000020003" pitchFamily="2" charset="-79"/>
              </a:rPr>
              <a:t>API</a:t>
            </a:r>
          </a:p>
          <a:p>
            <a:pPr algn="ctr"/>
            <a:endParaRPr lang="en-US" b="1" dirty="0">
              <a:latin typeface="Didot" panose="02000503000000020003" pitchFamily="2" charset="-79"/>
              <a:cs typeface="Didot" panose="02000503000000020003" pitchFamily="2" charset="-79"/>
            </a:endParaRPr>
          </a:p>
        </p:txBody>
      </p:sp>
      <p:sp>
        <p:nvSpPr>
          <p:cNvPr id="16" name="Right Arrow 15">
            <a:extLst>
              <a:ext uri="{FF2B5EF4-FFF2-40B4-BE49-F238E27FC236}">
                <a16:creationId xmlns:a16="http://schemas.microsoft.com/office/drawing/2014/main" id="{76E5C854-7DE1-FD4A-B0DB-78FBE4165131}"/>
              </a:ext>
            </a:extLst>
          </p:cNvPr>
          <p:cNvSpPr/>
          <p:nvPr/>
        </p:nvSpPr>
        <p:spPr>
          <a:xfrm rot="10800000">
            <a:off x="7337801" y="2128889"/>
            <a:ext cx="1260828" cy="59235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ight Arrow 16">
            <a:extLst>
              <a:ext uri="{FF2B5EF4-FFF2-40B4-BE49-F238E27FC236}">
                <a16:creationId xmlns:a16="http://schemas.microsoft.com/office/drawing/2014/main" id="{54B54492-7F2E-C244-9BD0-72765D97B86A}"/>
              </a:ext>
            </a:extLst>
          </p:cNvPr>
          <p:cNvSpPr/>
          <p:nvPr/>
        </p:nvSpPr>
        <p:spPr>
          <a:xfrm>
            <a:off x="7381216" y="2811739"/>
            <a:ext cx="1260828" cy="59235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219214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ED0FF49-4B75-5C4C-B304-64CBDE839ABE}"/>
              </a:ext>
            </a:extLst>
          </p:cNvPr>
          <p:cNvSpPr>
            <a:spLocks noGrp="1"/>
          </p:cNvSpPr>
          <p:nvPr>
            <p:ph type="title"/>
          </p:nvPr>
        </p:nvSpPr>
        <p:spPr/>
        <p:txBody>
          <a:bodyPr/>
          <a:lstStyle/>
          <a:p>
            <a:r>
              <a:rPr lang="en-US" dirty="0">
                <a:latin typeface="Didot" panose="02000503000000020003" pitchFamily="2" charset="-79"/>
                <a:cs typeface="Didot" panose="02000503000000020003" pitchFamily="2" charset="-79"/>
              </a:rPr>
              <a:t>Database Structure</a:t>
            </a:r>
          </a:p>
        </p:txBody>
      </p:sp>
      <p:sp>
        <p:nvSpPr>
          <p:cNvPr id="4" name="Content Placeholder 1">
            <a:extLst>
              <a:ext uri="{FF2B5EF4-FFF2-40B4-BE49-F238E27FC236}">
                <a16:creationId xmlns:a16="http://schemas.microsoft.com/office/drawing/2014/main" id="{4DC2FA6C-8B63-BD42-8025-2A2B55195D4F}"/>
              </a:ext>
            </a:extLst>
          </p:cNvPr>
          <p:cNvSpPr>
            <a:spLocks noGrp="1"/>
          </p:cNvSpPr>
          <p:nvPr>
            <p:ph idx="1"/>
          </p:nvPr>
        </p:nvSpPr>
        <p:spPr>
          <a:xfrm>
            <a:off x="838200" y="1825625"/>
            <a:ext cx="10515600" cy="4351338"/>
          </a:xfrm>
        </p:spPr>
        <p:txBody>
          <a:bodyPr>
            <a:normAutofit/>
          </a:bodyPr>
          <a:lstStyle/>
          <a:p>
            <a:endParaRPr lang="en-US" dirty="0">
              <a:latin typeface="Didot" panose="02000503000000020003" pitchFamily="2" charset="-79"/>
              <a:cs typeface="Didot" panose="02000503000000020003" pitchFamily="2" charset="-79"/>
            </a:endParaRPr>
          </a:p>
          <a:p>
            <a:endParaRPr lang="en-US" dirty="0">
              <a:latin typeface="Didot" panose="02000503000000020003" pitchFamily="2" charset="-79"/>
              <a:cs typeface="Didot" panose="02000503000000020003" pitchFamily="2" charset="-79"/>
            </a:endParaRPr>
          </a:p>
          <a:p>
            <a:endParaRPr lang="en-US" dirty="0">
              <a:latin typeface="Didot" panose="02000503000000020003" pitchFamily="2" charset="-79"/>
              <a:cs typeface="Didot" panose="02000503000000020003" pitchFamily="2" charset="-79"/>
            </a:endParaRPr>
          </a:p>
          <a:p>
            <a:endParaRPr lang="en-US" dirty="0">
              <a:latin typeface="Didot" panose="02000503000000020003" pitchFamily="2" charset="-79"/>
              <a:cs typeface="Didot" panose="02000503000000020003" pitchFamily="2" charset="-79"/>
            </a:endParaRPr>
          </a:p>
        </p:txBody>
      </p:sp>
    </p:spTree>
    <p:extLst>
      <p:ext uri="{BB962C8B-B14F-4D97-AF65-F5344CB8AC3E}">
        <p14:creationId xmlns:p14="http://schemas.microsoft.com/office/powerpoint/2010/main" val="11106604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84303B-54C1-D14E-BB4A-FFBF4A38B741}"/>
              </a:ext>
            </a:extLst>
          </p:cNvPr>
          <p:cNvSpPr>
            <a:spLocks noGrp="1"/>
          </p:cNvSpPr>
          <p:nvPr>
            <p:ph type="ctrTitle"/>
          </p:nvPr>
        </p:nvSpPr>
        <p:spPr/>
        <p:txBody>
          <a:bodyPr/>
          <a:lstStyle/>
          <a:p>
            <a:r>
              <a:rPr lang="en-US" dirty="0">
                <a:latin typeface="Didot" panose="02000503000000020003" pitchFamily="2" charset="-79"/>
                <a:cs typeface="Didot" panose="02000503000000020003" pitchFamily="2" charset="-79"/>
              </a:rPr>
              <a:t>Application Demo</a:t>
            </a:r>
          </a:p>
        </p:txBody>
      </p:sp>
    </p:spTree>
    <p:extLst>
      <p:ext uri="{BB962C8B-B14F-4D97-AF65-F5344CB8AC3E}">
        <p14:creationId xmlns:p14="http://schemas.microsoft.com/office/powerpoint/2010/main" val="26493572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ED0FF49-4B75-5C4C-B304-64CBDE839ABE}"/>
              </a:ext>
            </a:extLst>
          </p:cNvPr>
          <p:cNvSpPr>
            <a:spLocks noGrp="1"/>
          </p:cNvSpPr>
          <p:nvPr>
            <p:ph type="title"/>
          </p:nvPr>
        </p:nvSpPr>
        <p:spPr/>
        <p:txBody>
          <a:bodyPr/>
          <a:lstStyle/>
          <a:p>
            <a:r>
              <a:rPr lang="en-US" dirty="0">
                <a:latin typeface="Didot" panose="02000503000000020003" pitchFamily="2" charset="-79"/>
                <a:cs typeface="Didot" panose="02000503000000020003" pitchFamily="2" charset="-79"/>
              </a:rPr>
              <a:t>Future Enhancements</a:t>
            </a:r>
          </a:p>
        </p:txBody>
      </p:sp>
      <p:sp>
        <p:nvSpPr>
          <p:cNvPr id="4" name="Content Placeholder 1">
            <a:extLst>
              <a:ext uri="{FF2B5EF4-FFF2-40B4-BE49-F238E27FC236}">
                <a16:creationId xmlns:a16="http://schemas.microsoft.com/office/drawing/2014/main" id="{4DC2FA6C-8B63-BD42-8025-2A2B55195D4F}"/>
              </a:ext>
            </a:extLst>
          </p:cNvPr>
          <p:cNvSpPr>
            <a:spLocks noGrp="1"/>
          </p:cNvSpPr>
          <p:nvPr>
            <p:ph idx="1"/>
          </p:nvPr>
        </p:nvSpPr>
        <p:spPr/>
        <p:txBody>
          <a:bodyPr>
            <a:normAutofit/>
          </a:bodyPr>
          <a:lstStyle/>
          <a:p>
            <a:r>
              <a:rPr lang="en-US" dirty="0">
                <a:latin typeface="Didot" panose="02000503000000020003" pitchFamily="2" charset="-79"/>
                <a:cs typeface="Didot" panose="02000503000000020003" pitchFamily="2" charset="-79"/>
              </a:rPr>
              <a:t>Move Product to Retail Table</a:t>
            </a:r>
          </a:p>
          <a:p>
            <a:r>
              <a:rPr lang="en-US" dirty="0">
                <a:latin typeface="Didot" panose="02000503000000020003" pitchFamily="2" charset="-79"/>
                <a:cs typeface="Didot" panose="02000503000000020003" pitchFamily="2" charset="-79"/>
              </a:rPr>
              <a:t>Current Inventory Screen</a:t>
            </a:r>
          </a:p>
          <a:p>
            <a:r>
              <a:rPr lang="en-US" dirty="0">
                <a:latin typeface="Didot" panose="02000503000000020003" pitchFamily="2" charset="-79"/>
                <a:cs typeface="Didot" panose="02000503000000020003" pitchFamily="2" charset="-79"/>
              </a:rPr>
              <a:t>Customer Search on Product/Materia </a:t>
            </a:r>
            <a:r>
              <a:rPr lang="en-US" dirty="0" err="1">
                <a:latin typeface="Didot" panose="02000503000000020003" pitchFamily="2" charset="-79"/>
                <a:cs typeface="Didot" panose="02000503000000020003" pitchFamily="2" charset="-79"/>
              </a:rPr>
              <a:t>Medica</a:t>
            </a:r>
            <a:endParaRPr lang="en-US" dirty="0">
              <a:latin typeface="Didot" panose="02000503000000020003" pitchFamily="2" charset="-79"/>
              <a:cs typeface="Didot" panose="02000503000000020003" pitchFamily="2" charset="-79"/>
            </a:endParaRPr>
          </a:p>
          <a:p>
            <a:r>
              <a:rPr lang="en-US" dirty="0">
                <a:latin typeface="Didot" panose="02000503000000020003" pitchFamily="2" charset="-79"/>
                <a:cs typeface="Didot" panose="02000503000000020003" pitchFamily="2" charset="-79"/>
              </a:rPr>
              <a:t>Add a New </a:t>
            </a:r>
            <a:r>
              <a:rPr lang="en-US" dirty="0" err="1">
                <a:latin typeface="Didot" panose="02000503000000020003" pitchFamily="2" charset="-79"/>
                <a:cs typeface="Didot" panose="02000503000000020003" pitchFamily="2" charset="-79"/>
              </a:rPr>
              <a:t>Societe</a:t>
            </a:r>
            <a:r>
              <a:rPr lang="en-US" dirty="0">
                <a:latin typeface="Didot" panose="02000503000000020003" pitchFamily="2" charset="-79"/>
                <a:cs typeface="Didot" panose="02000503000000020003" pitchFamily="2" charset="-79"/>
              </a:rPr>
              <a:t> Product</a:t>
            </a:r>
          </a:p>
          <a:p>
            <a:r>
              <a:rPr lang="en-US" dirty="0">
                <a:latin typeface="Didot" panose="02000503000000020003" pitchFamily="2" charset="-79"/>
                <a:cs typeface="Didot" panose="02000503000000020003" pitchFamily="2" charset="-79"/>
              </a:rPr>
              <a:t>Edit an Existing Product</a:t>
            </a:r>
          </a:p>
          <a:p>
            <a:r>
              <a:rPr lang="en-US" dirty="0">
                <a:latin typeface="Didot" panose="02000503000000020003" pitchFamily="2" charset="-79"/>
                <a:cs typeface="Didot" panose="02000503000000020003" pitchFamily="2" charset="-79"/>
              </a:rPr>
              <a:t>Edit an Existing Retail Product</a:t>
            </a:r>
          </a:p>
          <a:p>
            <a:r>
              <a:rPr lang="en-US" dirty="0">
                <a:latin typeface="Didot" panose="02000503000000020003" pitchFamily="2" charset="-79"/>
                <a:cs typeface="Didot" panose="02000503000000020003" pitchFamily="2" charset="-79"/>
              </a:rPr>
              <a:t>Profit Reports</a:t>
            </a:r>
          </a:p>
          <a:p>
            <a:r>
              <a:rPr lang="en-US" dirty="0">
                <a:latin typeface="Didot" panose="02000503000000020003" pitchFamily="2" charset="-79"/>
                <a:cs typeface="Didot" panose="02000503000000020003" pitchFamily="2" charset="-79"/>
              </a:rPr>
              <a:t>Low Inventory Report</a:t>
            </a:r>
          </a:p>
          <a:p>
            <a:endParaRPr lang="en-US" dirty="0">
              <a:latin typeface="Didot" panose="02000503000000020003" pitchFamily="2" charset="-79"/>
              <a:cs typeface="Didot" panose="02000503000000020003" pitchFamily="2" charset="-79"/>
            </a:endParaRPr>
          </a:p>
        </p:txBody>
      </p:sp>
    </p:spTree>
    <p:extLst>
      <p:ext uri="{BB962C8B-B14F-4D97-AF65-F5344CB8AC3E}">
        <p14:creationId xmlns:p14="http://schemas.microsoft.com/office/powerpoint/2010/main" val="27126052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84303B-54C1-D14E-BB4A-FFBF4A38B741}"/>
              </a:ext>
            </a:extLst>
          </p:cNvPr>
          <p:cNvSpPr>
            <a:spLocks noGrp="1"/>
          </p:cNvSpPr>
          <p:nvPr>
            <p:ph type="title"/>
          </p:nvPr>
        </p:nvSpPr>
        <p:spPr/>
        <p:txBody>
          <a:bodyPr/>
          <a:lstStyle/>
          <a:p>
            <a:pPr algn="ctr"/>
            <a:r>
              <a:rPr lang="en-US" dirty="0">
                <a:latin typeface="Didot" panose="02000503000000020003" pitchFamily="2" charset="-79"/>
                <a:cs typeface="Didot" panose="02000503000000020003" pitchFamily="2" charset="-79"/>
              </a:rPr>
              <a:t>Team</a:t>
            </a:r>
          </a:p>
        </p:txBody>
      </p:sp>
      <p:sp>
        <p:nvSpPr>
          <p:cNvPr id="3" name="Content Placeholder 2">
            <a:extLst>
              <a:ext uri="{FF2B5EF4-FFF2-40B4-BE49-F238E27FC236}">
                <a16:creationId xmlns:a16="http://schemas.microsoft.com/office/drawing/2014/main" id="{F7B1546A-F25C-324A-822E-460A801107CD}"/>
              </a:ext>
            </a:extLst>
          </p:cNvPr>
          <p:cNvSpPr>
            <a:spLocks noGrp="1"/>
          </p:cNvSpPr>
          <p:nvPr>
            <p:ph idx="1"/>
          </p:nvPr>
        </p:nvSpPr>
        <p:spPr/>
        <p:txBody>
          <a:bodyPr/>
          <a:lstStyle/>
          <a:p>
            <a:r>
              <a:rPr lang="en-US" dirty="0">
                <a:latin typeface="Didot" panose="02000503000000020003" pitchFamily="2" charset="-79"/>
                <a:cs typeface="Didot" panose="02000503000000020003" pitchFamily="2" charset="-79"/>
              </a:rPr>
              <a:t>Kevin Scully, Lead</a:t>
            </a:r>
          </a:p>
          <a:p>
            <a:r>
              <a:rPr lang="en-US" dirty="0">
                <a:latin typeface="Didot" panose="02000503000000020003" pitchFamily="2" charset="-79"/>
                <a:cs typeface="Didot" panose="02000503000000020003" pitchFamily="2" charset="-79"/>
              </a:rPr>
              <a:t>Joy Curth</a:t>
            </a:r>
          </a:p>
          <a:p>
            <a:r>
              <a:rPr lang="en-US" dirty="0">
                <a:latin typeface="Didot" panose="02000503000000020003" pitchFamily="2" charset="-79"/>
                <a:cs typeface="Didot" panose="02000503000000020003" pitchFamily="2" charset="-79"/>
              </a:rPr>
              <a:t>Eric Shae</a:t>
            </a:r>
          </a:p>
          <a:p>
            <a:r>
              <a:rPr lang="en-US" dirty="0">
                <a:latin typeface="Didot" panose="02000503000000020003" pitchFamily="2" charset="-79"/>
                <a:cs typeface="Didot" panose="02000503000000020003" pitchFamily="2" charset="-79"/>
              </a:rPr>
              <a:t>Sam Lloyd</a:t>
            </a:r>
          </a:p>
          <a:p>
            <a:r>
              <a:rPr lang="en-US" dirty="0">
                <a:latin typeface="Didot" panose="02000503000000020003" pitchFamily="2" charset="-79"/>
                <a:cs typeface="Didot" panose="02000503000000020003" pitchFamily="2" charset="-79"/>
              </a:rPr>
              <a:t>Eric MacDonald</a:t>
            </a:r>
          </a:p>
        </p:txBody>
      </p:sp>
    </p:spTree>
    <p:extLst>
      <p:ext uri="{BB962C8B-B14F-4D97-AF65-F5344CB8AC3E}">
        <p14:creationId xmlns:p14="http://schemas.microsoft.com/office/powerpoint/2010/main" val="28322552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ED0FF49-4B75-5C4C-B304-64CBDE839ABE}"/>
              </a:ext>
            </a:extLst>
          </p:cNvPr>
          <p:cNvSpPr>
            <a:spLocks noGrp="1"/>
          </p:cNvSpPr>
          <p:nvPr>
            <p:ph type="title"/>
          </p:nvPr>
        </p:nvSpPr>
        <p:spPr/>
        <p:txBody>
          <a:bodyPr/>
          <a:lstStyle/>
          <a:p>
            <a:r>
              <a:rPr lang="en-US" dirty="0">
                <a:latin typeface="Didot" panose="02000503000000020003" pitchFamily="2" charset="-79"/>
                <a:cs typeface="Didot" panose="02000503000000020003" pitchFamily="2" charset="-79"/>
              </a:rPr>
              <a:t>Customer Problem</a:t>
            </a:r>
          </a:p>
        </p:txBody>
      </p:sp>
      <p:sp>
        <p:nvSpPr>
          <p:cNvPr id="4" name="Content Placeholder 1">
            <a:extLst>
              <a:ext uri="{FF2B5EF4-FFF2-40B4-BE49-F238E27FC236}">
                <a16:creationId xmlns:a16="http://schemas.microsoft.com/office/drawing/2014/main" id="{4DC2FA6C-8B63-BD42-8025-2A2B55195D4F}"/>
              </a:ext>
            </a:extLst>
          </p:cNvPr>
          <p:cNvSpPr>
            <a:spLocks noGrp="1"/>
          </p:cNvSpPr>
          <p:nvPr>
            <p:ph idx="1"/>
          </p:nvPr>
        </p:nvSpPr>
        <p:spPr>
          <a:xfrm>
            <a:off x="838200" y="1825625"/>
            <a:ext cx="10515600" cy="4351338"/>
          </a:xfrm>
        </p:spPr>
        <p:txBody>
          <a:bodyPr>
            <a:normAutofit/>
          </a:bodyPr>
          <a:lstStyle/>
          <a:p>
            <a:pPr marL="0" indent="0">
              <a:buNone/>
            </a:pPr>
            <a:r>
              <a:rPr lang="en-US" dirty="0">
                <a:latin typeface="Didot" panose="02000503000000020003" pitchFamily="2" charset="-79"/>
                <a:cs typeface="Didot" panose="02000503000000020003" pitchFamily="2" charset="-79"/>
              </a:rPr>
              <a:t>POS systems evaluated didn’t include inventory tracking.  </a:t>
            </a:r>
          </a:p>
          <a:p>
            <a:pPr marL="0" indent="0">
              <a:buNone/>
            </a:pPr>
            <a:endParaRPr lang="en-US" dirty="0">
              <a:latin typeface="Didot" panose="02000503000000020003" pitchFamily="2" charset="-79"/>
              <a:cs typeface="Didot" panose="02000503000000020003" pitchFamily="2" charset="-79"/>
            </a:endParaRPr>
          </a:p>
          <a:p>
            <a:pPr marL="0" indent="0">
              <a:buNone/>
            </a:pPr>
            <a:r>
              <a:rPr lang="en-US" dirty="0">
                <a:latin typeface="Didot" panose="02000503000000020003" pitchFamily="2" charset="-79"/>
                <a:cs typeface="Didot" panose="02000503000000020003" pitchFamily="2" charset="-79"/>
              </a:rPr>
              <a:t>Some software is is up to $40 a month but misses key features such as cost per purchase on ingredients or account for supplies.</a:t>
            </a:r>
          </a:p>
          <a:p>
            <a:pPr marL="0" indent="0">
              <a:buNone/>
            </a:pPr>
            <a:endParaRPr lang="en-US" dirty="0">
              <a:latin typeface="Didot" panose="02000503000000020003" pitchFamily="2" charset="-79"/>
              <a:cs typeface="Didot" panose="02000503000000020003" pitchFamily="2" charset="-79"/>
            </a:endParaRPr>
          </a:p>
          <a:p>
            <a:pPr marL="0" indent="0">
              <a:buNone/>
            </a:pPr>
            <a:r>
              <a:rPr lang="en-US" dirty="0">
                <a:latin typeface="Didot" panose="02000503000000020003" pitchFamily="2" charset="-79"/>
                <a:cs typeface="Didot" panose="02000503000000020003" pitchFamily="2" charset="-79"/>
              </a:rPr>
              <a:t>It is unruly to manage all inventory for over 400+ items and ingredients in multiple locations; and profit/cost are not accounted for.</a:t>
            </a:r>
          </a:p>
          <a:p>
            <a:endParaRPr lang="en-US" dirty="0">
              <a:latin typeface="Didot" panose="02000503000000020003" pitchFamily="2" charset="-79"/>
              <a:cs typeface="Didot" panose="02000503000000020003" pitchFamily="2" charset="-79"/>
            </a:endParaRPr>
          </a:p>
          <a:p>
            <a:endParaRPr lang="en-US" dirty="0">
              <a:latin typeface="Didot" panose="02000503000000020003" pitchFamily="2" charset="-79"/>
              <a:cs typeface="Didot" panose="02000503000000020003" pitchFamily="2" charset="-79"/>
            </a:endParaRPr>
          </a:p>
          <a:p>
            <a:endParaRPr lang="en-US" dirty="0">
              <a:latin typeface="Didot" panose="02000503000000020003" pitchFamily="2" charset="-79"/>
              <a:cs typeface="Didot" panose="02000503000000020003" pitchFamily="2" charset="-79"/>
            </a:endParaRPr>
          </a:p>
          <a:p>
            <a:endParaRPr lang="en-US" dirty="0">
              <a:latin typeface="Didot" panose="02000503000000020003" pitchFamily="2" charset="-79"/>
              <a:cs typeface="Didot" panose="02000503000000020003" pitchFamily="2" charset="-79"/>
            </a:endParaRPr>
          </a:p>
        </p:txBody>
      </p:sp>
    </p:spTree>
    <p:extLst>
      <p:ext uri="{BB962C8B-B14F-4D97-AF65-F5344CB8AC3E}">
        <p14:creationId xmlns:p14="http://schemas.microsoft.com/office/powerpoint/2010/main" val="17168037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ED0FF49-4B75-5C4C-B304-64CBDE839ABE}"/>
              </a:ext>
            </a:extLst>
          </p:cNvPr>
          <p:cNvSpPr>
            <a:spLocks noGrp="1"/>
          </p:cNvSpPr>
          <p:nvPr>
            <p:ph type="title"/>
          </p:nvPr>
        </p:nvSpPr>
        <p:spPr/>
        <p:txBody>
          <a:bodyPr/>
          <a:lstStyle/>
          <a:p>
            <a:r>
              <a:rPr lang="en-US" dirty="0">
                <a:latin typeface="Didot" panose="02000503000000020003" pitchFamily="2" charset="-79"/>
                <a:cs typeface="Didot" panose="02000503000000020003" pitchFamily="2" charset="-79"/>
              </a:rPr>
              <a:t>Customer Solution</a:t>
            </a:r>
          </a:p>
        </p:txBody>
      </p:sp>
      <p:sp>
        <p:nvSpPr>
          <p:cNvPr id="4" name="Content Placeholder 1">
            <a:extLst>
              <a:ext uri="{FF2B5EF4-FFF2-40B4-BE49-F238E27FC236}">
                <a16:creationId xmlns:a16="http://schemas.microsoft.com/office/drawing/2014/main" id="{4DC2FA6C-8B63-BD42-8025-2A2B55195D4F}"/>
              </a:ext>
            </a:extLst>
          </p:cNvPr>
          <p:cNvSpPr>
            <a:spLocks noGrp="1"/>
          </p:cNvSpPr>
          <p:nvPr>
            <p:ph idx="1"/>
          </p:nvPr>
        </p:nvSpPr>
        <p:spPr>
          <a:xfrm>
            <a:off x="838200" y="1825625"/>
            <a:ext cx="10515600" cy="4351338"/>
          </a:xfrm>
        </p:spPr>
        <p:txBody>
          <a:bodyPr>
            <a:normAutofit/>
          </a:bodyPr>
          <a:lstStyle/>
          <a:p>
            <a:pPr marL="0" indent="0">
              <a:buNone/>
            </a:pPr>
            <a:endParaRPr lang="en-US" dirty="0">
              <a:latin typeface="Didot" panose="02000503000000020003" pitchFamily="2" charset="-79"/>
              <a:cs typeface="Didot" panose="02000503000000020003" pitchFamily="2" charset="-79"/>
            </a:endParaRPr>
          </a:p>
          <a:p>
            <a:pPr marL="0" indent="0">
              <a:buNone/>
            </a:pPr>
            <a:endParaRPr lang="en-US" dirty="0">
              <a:latin typeface="Didot" panose="02000503000000020003" pitchFamily="2" charset="-79"/>
              <a:cs typeface="Didot" panose="02000503000000020003" pitchFamily="2" charset="-79"/>
            </a:endParaRPr>
          </a:p>
          <a:p>
            <a:pPr marL="0" indent="0">
              <a:buNone/>
            </a:pPr>
            <a:r>
              <a:rPr lang="en-US" dirty="0">
                <a:latin typeface="Didot" panose="02000503000000020003" pitchFamily="2" charset="-79"/>
                <a:cs typeface="Didot" panose="02000503000000020003" pitchFamily="2" charset="-79"/>
              </a:rPr>
              <a:t>Inventory management solution with additional data that integrates with the Shopify POS.</a:t>
            </a:r>
          </a:p>
          <a:p>
            <a:pPr marL="0" indent="0">
              <a:buNone/>
            </a:pPr>
            <a:endParaRPr lang="en-US" dirty="0">
              <a:latin typeface="Didot" panose="02000503000000020003" pitchFamily="2" charset="-79"/>
              <a:cs typeface="Didot" panose="02000503000000020003" pitchFamily="2" charset="-79"/>
            </a:endParaRPr>
          </a:p>
          <a:p>
            <a:endParaRPr lang="en-US" dirty="0">
              <a:latin typeface="Didot" panose="02000503000000020003" pitchFamily="2" charset="-79"/>
              <a:cs typeface="Didot" panose="02000503000000020003" pitchFamily="2" charset="-79"/>
            </a:endParaRPr>
          </a:p>
          <a:p>
            <a:endParaRPr lang="en-US" dirty="0">
              <a:latin typeface="Didot" panose="02000503000000020003" pitchFamily="2" charset="-79"/>
              <a:cs typeface="Didot" panose="02000503000000020003" pitchFamily="2" charset="-79"/>
            </a:endParaRPr>
          </a:p>
          <a:p>
            <a:endParaRPr lang="en-US" dirty="0">
              <a:latin typeface="Didot" panose="02000503000000020003" pitchFamily="2" charset="-79"/>
              <a:cs typeface="Didot" panose="02000503000000020003" pitchFamily="2" charset="-79"/>
            </a:endParaRPr>
          </a:p>
          <a:p>
            <a:endParaRPr lang="en-US" dirty="0">
              <a:latin typeface="Didot" panose="02000503000000020003" pitchFamily="2" charset="-79"/>
              <a:cs typeface="Didot" panose="02000503000000020003" pitchFamily="2" charset="-79"/>
            </a:endParaRPr>
          </a:p>
        </p:txBody>
      </p:sp>
      <p:pic>
        <p:nvPicPr>
          <p:cNvPr id="5" name="Picture 4">
            <a:extLst>
              <a:ext uri="{FF2B5EF4-FFF2-40B4-BE49-F238E27FC236}">
                <a16:creationId xmlns:a16="http://schemas.microsoft.com/office/drawing/2014/main" id="{1CE1F4E2-2471-0747-803F-2BCEAC7308E1}"/>
              </a:ext>
            </a:extLst>
          </p:cNvPr>
          <p:cNvPicPr>
            <a:picLocks noChangeAspect="1"/>
          </p:cNvPicPr>
          <p:nvPr/>
        </p:nvPicPr>
        <p:blipFill>
          <a:blip r:embed="rId2"/>
          <a:stretch>
            <a:fillRect/>
          </a:stretch>
        </p:blipFill>
        <p:spPr>
          <a:xfrm>
            <a:off x="8299450" y="814213"/>
            <a:ext cx="3181350" cy="1011412"/>
          </a:xfrm>
          <a:prstGeom prst="rect">
            <a:avLst/>
          </a:prstGeom>
        </p:spPr>
      </p:pic>
    </p:spTree>
    <p:extLst>
      <p:ext uri="{BB962C8B-B14F-4D97-AF65-F5344CB8AC3E}">
        <p14:creationId xmlns:p14="http://schemas.microsoft.com/office/powerpoint/2010/main" val="30817093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ED0FF49-4B75-5C4C-B304-64CBDE839ABE}"/>
              </a:ext>
            </a:extLst>
          </p:cNvPr>
          <p:cNvSpPr>
            <a:spLocks noGrp="1"/>
          </p:cNvSpPr>
          <p:nvPr>
            <p:ph type="title"/>
          </p:nvPr>
        </p:nvSpPr>
        <p:spPr/>
        <p:txBody>
          <a:bodyPr/>
          <a:lstStyle/>
          <a:p>
            <a:r>
              <a:rPr lang="en-US" dirty="0">
                <a:latin typeface="Didot" panose="02000503000000020003" pitchFamily="2" charset="-79"/>
                <a:cs typeface="Didot" panose="02000503000000020003" pitchFamily="2" charset="-79"/>
              </a:rPr>
              <a:t>Features</a:t>
            </a:r>
          </a:p>
        </p:txBody>
      </p:sp>
      <p:sp>
        <p:nvSpPr>
          <p:cNvPr id="4" name="Content Placeholder 1">
            <a:extLst>
              <a:ext uri="{FF2B5EF4-FFF2-40B4-BE49-F238E27FC236}">
                <a16:creationId xmlns:a16="http://schemas.microsoft.com/office/drawing/2014/main" id="{4DC2FA6C-8B63-BD42-8025-2A2B55195D4F}"/>
              </a:ext>
            </a:extLst>
          </p:cNvPr>
          <p:cNvSpPr>
            <a:spLocks noGrp="1"/>
          </p:cNvSpPr>
          <p:nvPr>
            <p:ph idx="1"/>
          </p:nvPr>
        </p:nvSpPr>
        <p:spPr>
          <a:xfrm>
            <a:off x="838200" y="1825625"/>
            <a:ext cx="10515600" cy="4351338"/>
          </a:xfrm>
        </p:spPr>
        <p:txBody>
          <a:bodyPr>
            <a:normAutofit/>
          </a:bodyPr>
          <a:lstStyle/>
          <a:p>
            <a:r>
              <a:rPr lang="en-US" dirty="0">
                <a:latin typeface="Didot" panose="02000503000000020003" pitchFamily="2" charset="-79"/>
                <a:cs typeface="Didot" panose="02000503000000020003" pitchFamily="2" charset="-79"/>
              </a:rPr>
              <a:t>Add a product to an inventory table</a:t>
            </a:r>
          </a:p>
          <a:p>
            <a:r>
              <a:rPr lang="en-US" dirty="0">
                <a:latin typeface="Didot" panose="02000503000000020003" pitchFamily="2" charset="-79"/>
                <a:cs typeface="Didot" panose="02000503000000020003" pitchFamily="2" charset="-79"/>
              </a:rPr>
              <a:t>Push to Shopify if a retail item</a:t>
            </a:r>
          </a:p>
          <a:p>
            <a:r>
              <a:rPr lang="en-US" dirty="0">
                <a:latin typeface="Didot" panose="02000503000000020003" pitchFamily="2" charset="-79"/>
                <a:cs typeface="Didot" panose="02000503000000020003" pitchFamily="2" charset="-79"/>
              </a:rPr>
              <a:t>If a sale in Shopify, update inventory table reflecting that</a:t>
            </a:r>
          </a:p>
          <a:p>
            <a:r>
              <a:rPr lang="en-US" dirty="0">
                <a:latin typeface="Didot" panose="02000503000000020003" pitchFamily="2" charset="-79"/>
                <a:cs typeface="Didot" panose="02000503000000020003" pitchFamily="2" charset="-79"/>
              </a:rPr>
              <a:t>Authentication</a:t>
            </a:r>
          </a:p>
          <a:p>
            <a:endParaRPr lang="en-US" dirty="0">
              <a:latin typeface="Didot" panose="02000503000000020003" pitchFamily="2" charset="-79"/>
              <a:cs typeface="Didot" panose="02000503000000020003" pitchFamily="2" charset="-79"/>
            </a:endParaRPr>
          </a:p>
          <a:p>
            <a:endParaRPr lang="en-US" dirty="0">
              <a:latin typeface="Didot" panose="02000503000000020003" pitchFamily="2" charset="-79"/>
              <a:cs typeface="Didot" panose="02000503000000020003" pitchFamily="2" charset="-79"/>
            </a:endParaRPr>
          </a:p>
          <a:p>
            <a:endParaRPr lang="en-US" dirty="0">
              <a:latin typeface="Didot" panose="02000503000000020003" pitchFamily="2" charset="-79"/>
              <a:cs typeface="Didot" panose="02000503000000020003" pitchFamily="2" charset="-79"/>
            </a:endParaRPr>
          </a:p>
          <a:p>
            <a:endParaRPr lang="en-US" dirty="0">
              <a:latin typeface="Didot" panose="02000503000000020003" pitchFamily="2" charset="-79"/>
              <a:cs typeface="Didot" panose="02000503000000020003" pitchFamily="2" charset="-79"/>
            </a:endParaRPr>
          </a:p>
        </p:txBody>
      </p:sp>
    </p:spTree>
    <p:extLst>
      <p:ext uri="{BB962C8B-B14F-4D97-AF65-F5344CB8AC3E}">
        <p14:creationId xmlns:p14="http://schemas.microsoft.com/office/powerpoint/2010/main" val="26313932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ED0FF49-4B75-5C4C-B304-64CBDE839ABE}"/>
              </a:ext>
            </a:extLst>
          </p:cNvPr>
          <p:cNvSpPr>
            <a:spLocks noGrp="1"/>
          </p:cNvSpPr>
          <p:nvPr>
            <p:ph type="title"/>
          </p:nvPr>
        </p:nvSpPr>
        <p:spPr/>
        <p:txBody>
          <a:bodyPr/>
          <a:lstStyle/>
          <a:p>
            <a:r>
              <a:rPr lang="en-US" dirty="0">
                <a:latin typeface="Didot" panose="02000503000000020003" pitchFamily="2" charset="-79"/>
                <a:cs typeface="Didot" panose="02000503000000020003" pitchFamily="2" charset="-79"/>
              </a:rPr>
              <a:t>Use Case: Add a New Product or Supply</a:t>
            </a:r>
          </a:p>
        </p:txBody>
      </p:sp>
      <p:sp>
        <p:nvSpPr>
          <p:cNvPr id="4" name="Content Placeholder 1">
            <a:extLst>
              <a:ext uri="{FF2B5EF4-FFF2-40B4-BE49-F238E27FC236}">
                <a16:creationId xmlns:a16="http://schemas.microsoft.com/office/drawing/2014/main" id="{4DC2FA6C-8B63-BD42-8025-2A2B55195D4F}"/>
              </a:ext>
            </a:extLst>
          </p:cNvPr>
          <p:cNvSpPr>
            <a:spLocks noGrp="1"/>
          </p:cNvSpPr>
          <p:nvPr>
            <p:ph idx="1"/>
          </p:nvPr>
        </p:nvSpPr>
        <p:spPr>
          <a:xfrm>
            <a:off x="838200" y="1825625"/>
            <a:ext cx="10515600" cy="4351338"/>
          </a:xfrm>
        </p:spPr>
        <p:txBody>
          <a:bodyPr>
            <a:normAutofit/>
          </a:bodyPr>
          <a:lstStyle/>
          <a:p>
            <a:pPr marL="514350" indent="-514350">
              <a:buFont typeface="+mj-lt"/>
              <a:buAutoNum type="arabicPeriod"/>
            </a:pPr>
            <a:r>
              <a:rPr lang="en-US" dirty="0">
                <a:latin typeface="Didot" panose="02000503000000020003" pitchFamily="2" charset="-79"/>
                <a:cs typeface="Didot" panose="02000503000000020003" pitchFamily="2" charset="-79"/>
              </a:rPr>
              <a:t>Login</a:t>
            </a:r>
          </a:p>
          <a:p>
            <a:pPr marL="514350" indent="-514350">
              <a:buFont typeface="+mj-lt"/>
              <a:buAutoNum type="arabicPeriod"/>
            </a:pPr>
            <a:r>
              <a:rPr lang="en-US" dirty="0">
                <a:latin typeface="Didot" panose="02000503000000020003" pitchFamily="2" charset="-79"/>
                <a:cs typeface="Didot" panose="02000503000000020003" pitchFamily="2" charset="-79"/>
              </a:rPr>
              <a:t>Add new product or supply to master inventory</a:t>
            </a:r>
          </a:p>
          <a:p>
            <a:pPr marL="514350" indent="-514350">
              <a:buFont typeface="+mj-lt"/>
              <a:buAutoNum type="arabicPeriod"/>
            </a:pPr>
            <a:r>
              <a:rPr lang="en-US" dirty="0">
                <a:latin typeface="Didot" panose="02000503000000020003" pitchFamily="2" charset="-79"/>
                <a:cs typeface="Didot" panose="02000503000000020003" pitchFamily="2" charset="-79"/>
              </a:rPr>
              <a:t>If Shopify is checked, push the item to Shopify</a:t>
            </a:r>
          </a:p>
          <a:p>
            <a:endParaRPr lang="en-US" dirty="0">
              <a:latin typeface="Didot" panose="02000503000000020003" pitchFamily="2" charset="-79"/>
              <a:cs typeface="Didot" panose="02000503000000020003" pitchFamily="2" charset="-79"/>
            </a:endParaRPr>
          </a:p>
          <a:p>
            <a:endParaRPr lang="en-US" dirty="0">
              <a:latin typeface="Didot" panose="02000503000000020003" pitchFamily="2" charset="-79"/>
              <a:cs typeface="Didot" panose="02000503000000020003" pitchFamily="2" charset="-79"/>
            </a:endParaRPr>
          </a:p>
          <a:p>
            <a:endParaRPr lang="en-US" dirty="0">
              <a:latin typeface="Didot" panose="02000503000000020003" pitchFamily="2" charset="-79"/>
              <a:cs typeface="Didot" panose="02000503000000020003" pitchFamily="2" charset="-79"/>
            </a:endParaRPr>
          </a:p>
          <a:p>
            <a:endParaRPr lang="en-US" dirty="0">
              <a:latin typeface="Didot" panose="02000503000000020003" pitchFamily="2" charset="-79"/>
              <a:cs typeface="Didot" panose="02000503000000020003" pitchFamily="2" charset="-79"/>
            </a:endParaRPr>
          </a:p>
        </p:txBody>
      </p:sp>
    </p:spTree>
    <p:extLst>
      <p:ext uri="{BB962C8B-B14F-4D97-AF65-F5344CB8AC3E}">
        <p14:creationId xmlns:p14="http://schemas.microsoft.com/office/powerpoint/2010/main" val="27473020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ED0FF49-4B75-5C4C-B304-64CBDE839ABE}"/>
              </a:ext>
            </a:extLst>
          </p:cNvPr>
          <p:cNvSpPr>
            <a:spLocks noGrp="1"/>
          </p:cNvSpPr>
          <p:nvPr>
            <p:ph type="title"/>
          </p:nvPr>
        </p:nvSpPr>
        <p:spPr/>
        <p:txBody>
          <a:bodyPr/>
          <a:lstStyle/>
          <a:p>
            <a:r>
              <a:rPr lang="en-US" dirty="0">
                <a:latin typeface="Didot" panose="02000503000000020003" pitchFamily="2" charset="-79"/>
                <a:cs typeface="Didot" panose="02000503000000020003" pitchFamily="2" charset="-79"/>
              </a:rPr>
              <a:t>Use Case: Product Sold in Shopify</a:t>
            </a:r>
          </a:p>
        </p:txBody>
      </p:sp>
      <p:sp>
        <p:nvSpPr>
          <p:cNvPr id="4" name="Content Placeholder 1">
            <a:extLst>
              <a:ext uri="{FF2B5EF4-FFF2-40B4-BE49-F238E27FC236}">
                <a16:creationId xmlns:a16="http://schemas.microsoft.com/office/drawing/2014/main" id="{4DC2FA6C-8B63-BD42-8025-2A2B55195D4F}"/>
              </a:ext>
            </a:extLst>
          </p:cNvPr>
          <p:cNvSpPr>
            <a:spLocks noGrp="1"/>
          </p:cNvSpPr>
          <p:nvPr>
            <p:ph idx="1"/>
          </p:nvPr>
        </p:nvSpPr>
        <p:spPr>
          <a:xfrm>
            <a:off x="838200" y="1825625"/>
            <a:ext cx="10515600" cy="4351338"/>
          </a:xfrm>
        </p:spPr>
        <p:txBody>
          <a:bodyPr>
            <a:normAutofit/>
          </a:bodyPr>
          <a:lstStyle/>
          <a:p>
            <a:pPr marL="514350" indent="-514350">
              <a:buFont typeface="+mj-lt"/>
              <a:buAutoNum type="arabicPeriod"/>
            </a:pPr>
            <a:r>
              <a:rPr lang="en-US" dirty="0">
                <a:latin typeface="Didot" panose="02000503000000020003" pitchFamily="2" charset="-79"/>
                <a:cs typeface="Didot" panose="02000503000000020003" pitchFamily="2" charset="-79"/>
              </a:rPr>
              <a:t>A product(s) is sold in Shopify</a:t>
            </a:r>
          </a:p>
          <a:p>
            <a:pPr marL="514350" indent="-514350">
              <a:buFont typeface="+mj-lt"/>
              <a:buAutoNum type="arabicPeriod"/>
            </a:pPr>
            <a:r>
              <a:rPr lang="en-US" dirty="0">
                <a:latin typeface="Didot" panose="02000503000000020003" pitchFamily="2" charset="-79"/>
                <a:cs typeface="Didot" panose="02000503000000020003" pitchFamily="2" charset="-79"/>
              </a:rPr>
              <a:t>The app updates the inventory database to reflect this reduction in inventory</a:t>
            </a:r>
          </a:p>
          <a:p>
            <a:endParaRPr lang="en-US" dirty="0">
              <a:latin typeface="Didot" panose="02000503000000020003" pitchFamily="2" charset="-79"/>
              <a:cs typeface="Didot" panose="02000503000000020003" pitchFamily="2" charset="-79"/>
            </a:endParaRPr>
          </a:p>
          <a:p>
            <a:endParaRPr lang="en-US" dirty="0">
              <a:latin typeface="Didot" panose="02000503000000020003" pitchFamily="2" charset="-79"/>
              <a:cs typeface="Didot" panose="02000503000000020003" pitchFamily="2" charset="-79"/>
            </a:endParaRPr>
          </a:p>
          <a:p>
            <a:endParaRPr lang="en-US" dirty="0">
              <a:latin typeface="Didot" panose="02000503000000020003" pitchFamily="2" charset="-79"/>
              <a:cs typeface="Didot" panose="02000503000000020003" pitchFamily="2" charset="-79"/>
            </a:endParaRPr>
          </a:p>
          <a:p>
            <a:endParaRPr lang="en-US" dirty="0">
              <a:latin typeface="Didot" panose="02000503000000020003" pitchFamily="2" charset="-79"/>
              <a:cs typeface="Didot" panose="02000503000000020003" pitchFamily="2" charset="-79"/>
            </a:endParaRPr>
          </a:p>
        </p:txBody>
      </p:sp>
    </p:spTree>
    <p:extLst>
      <p:ext uri="{BB962C8B-B14F-4D97-AF65-F5344CB8AC3E}">
        <p14:creationId xmlns:p14="http://schemas.microsoft.com/office/powerpoint/2010/main" val="11340009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ED0FF49-4B75-5C4C-B304-64CBDE839ABE}"/>
              </a:ext>
            </a:extLst>
          </p:cNvPr>
          <p:cNvSpPr>
            <a:spLocks noGrp="1"/>
          </p:cNvSpPr>
          <p:nvPr>
            <p:ph type="title"/>
          </p:nvPr>
        </p:nvSpPr>
        <p:spPr/>
        <p:txBody>
          <a:bodyPr/>
          <a:lstStyle/>
          <a:p>
            <a:r>
              <a:rPr lang="en-US" dirty="0">
                <a:latin typeface="Didot" panose="02000503000000020003" pitchFamily="2" charset="-79"/>
                <a:cs typeface="Didot" panose="02000503000000020003" pitchFamily="2" charset="-79"/>
              </a:rPr>
              <a:t>Design</a:t>
            </a:r>
          </a:p>
        </p:txBody>
      </p:sp>
      <p:sp>
        <p:nvSpPr>
          <p:cNvPr id="4" name="Content Placeholder 1">
            <a:extLst>
              <a:ext uri="{FF2B5EF4-FFF2-40B4-BE49-F238E27FC236}">
                <a16:creationId xmlns:a16="http://schemas.microsoft.com/office/drawing/2014/main" id="{4DC2FA6C-8B63-BD42-8025-2A2B55195D4F}"/>
              </a:ext>
            </a:extLst>
          </p:cNvPr>
          <p:cNvSpPr>
            <a:spLocks noGrp="1"/>
          </p:cNvSpPr>
          <p:nvPr>
            <p:ph idx="1"/>
          </p:nvPr>
        </p:nvSpPr>
        <p:spPr>
          <a:xfrm>
            <a:off x="838200" y="1825625"/>
            <a:ext cx="10515600" cy="4351338"/>
          </a:xfrm>
        </p:spPr>
        <p:txBody>
          <a:bodyPr>
            <a:normAutofit/>
          </a:bodyPr>
          <a:lstStyle/>
          <a:p>
            <a:r>
              <a:rPr lang="en-US" dirty="0">
                <a:latin typeface="Didot" panose="02000503000000020003" pitchFamily="2" charset="-79"/>
                <a:cs typeface="Didot" panose="02000503000000020003" pitchFamily="2" charset="-79"/>
              </a:rPr>
              <a:t>Evaluated different POS systems and inventory solutions</a:t>
            </a:r>
          </a:p>
          <a:p>
            <a:r>
              <a:rPr lang="en-US" dirty="0">
                <a:latin typeface="Didot" panose="02000503000000020003" pitchFamily="2" charset="-79"/>
                <a:cs typeface="Didot" panose="02000503000000020003" pitchFamily="2" charset="-79"/>
              </a:rPr>
              <a:t>Mocked screens on whiteboards and paper</a:t>
            </a:r>
          </a:p>
          <a:p>
            <a:r>
              <a:rPr lang="en-US" dirty="0">
                <a:latin typeface="Didot" panose="02000503000000020003" pitchFamily="2" charset="-79"/>
                <a:cs typeface="Didot" panose="02000503000000020003" pitchFamily="2" charset="-79"/>
              </a:rPr>
              <a:t>Evaluated spreadsheets for database design</a:t>
            </a:r>
          </a:p>
          <a:p>
            <a:endParaRPr lang="en-US" dirty="0">
              <a:latin typeface="Didot" panose="02000503000000020003" pitchFamily="2" charset="-79"/>
              <a:cs typeface="Didot" panose="02000503000000020003" pitchFamily="2" charset="-79"/>
            </a:endParaRPr>
          </a:p>
          <a:p>
            <a:endParaRPr lang="en-US" dirty="0">
              <a:latin typeface="Didot" panose="02000503000000020003" pitchFamily="2" charset="-79"/>
              <a:cs typeface="Didot" panose="02000503000000020003" pitchFamily="2" charset="-79"/>
            </a:endParaRPr>
          </a:p>
          <a:p>
            <a:endParaRPr lang="en-US" dirty="0">
              <a:latin typeface="Didot" panose="02000503000000020003" pitchFamily="2" charset="-79"/>
              <a:cs typeface="Didot" panose="02000503000000020003" pitchFamily="2" charset="-79"/>
            </a:endParaRPr>
          </a:p>
          <a:p>
            <a:endParaRPr lang="en-US" dirty="0">
              <a:latin typeface="Didot" panose="02000503000000020003" pitchFamily="2" charset="-79"/>
              <a:cs typeface="Didot" panose="02000503000000020003" pitchFamily="2" charset="-79"/>
            </a:endParaRPr>
          </a:p>
        </p:txBody>
      </p:sp>
    </p:spTree>
    <p:extLst>
      <p:ext uri="{BB962C8B-B14F-4D97-AF65-F5344CB8AC3E}">
        <p14:creationId xmlns:p14="http://schemas.microsoft.com/office/powerpoint/2010/main" val="32608080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ED0FF49-4B75-5C4C-B304-64CBDE839ABE}"/>
              </a:ext>
            </a:extLst>
          </p:cNvPr>
          <p:cNvSpPr>
            <a:spLocks noGrp="1"/>
          </p:cNvSpPr>
          <p:nvPr>
            <p:ph type="title"/>
          </p:nvPr>
        </p:nvSpPr>
        <p:spPr/>
        <p:txBody>
          <a:bodyPr/>
          <a:lstStyle/>
          <a:p>
            <a:r>
              <a:rPr lang="en-US" dirty="0">
                <a:latin typeface="Didot" panose="02000503000000020003" pitchFamily="2" charset="-79"/>
                <a:cs typeface="Didot" panose="02000503000000020003" pitchFamily="2" charset="-79"/>
              </a:rPr>
              <a:t>How We Worked</a:t>
            </a:r>
          </a:p>
        </p:txBody>
      </p:sp>
      <p:sp>
        <p:nvSpPr>
          <p:cNvPr id="4" name="Content Placeholder 1">
            <a:extLst>
              <a:ext uri="{FF2B5EF4-FFF2-40B4-BE49-F238E27FC236}">
                <a16:creationId xmlns:a16="http://schemas.microsoft.com/office/drawing/2014/main" id="{4DC2FA6C-8B63-BD42-8025-2A2B55195D4F}"/>
              </a:ext>
            </a:extLst>
          </p:cNvPr>
          <p:cNvSpPr>
            <a:spLocks noGrp="1"/>
          </p:cNvSpPr>
          <p:nvPr>
            <p:ph idx="1"/>
          </p:nvPr>
        </p:nvSpPr>
        <p:spPr>
          <a:xfrm>
            <a:off x="838200" y="1825625"/>
            <a:ext cx="10515600" cy="4351338"/>
          </a:xfrm>
        </p:spPr>
        <p:txBody>
          <a:bodyPr>
            <a:normAutofit/>
          </a:bodyPr>
          <a:lstStyle/>
          <a:p>
            <a:endParaRPr lang="en-US" dirty="0">
              <a:latin typeface="Didot" panose="02000503000000020003" pitchFamily="2" charset="-79"/>
              <a:cs typeface="Didot" panose="02000503000000020003" pitchFamily="2" charset="-79"/>
            </a:endParaRPr>
          </a:p>
          <a:p>
            <a:r>
              <a:rPr lang="en-US" dirty="0">
                <a:latin typeface="Didot" panose="02000503000000020003" pitchFamily="2" charset="-79"/>
                <a:cs typeface="Didot" panose="02000503000000020003" pitchFamily="2" charset="-79"/>
              </a:rPr>
              <a:t>Product Owner – Joy </a:t>
            </a:r>
          </a:p>
          <a:p>
            <a:r>
              <a:rPr lang="en-US" dirty="0">
                <a:latin typeface="Didot" panose="02000503000000020003" pitchFamily="2" charset="-79"/>
                <a:cs typeface="Didot" panose="02000503000000020003" pitchFamily="2" charset="-79"/>
              </a:rPr>
              <a:t>Database Design – Kevin &amp; Joy</a:t>
            </a:r>
          </a:p>
          <a:p>
            <a:r>
              <a:rPr lang="en-US" dirty="0">
                <a:latin typeface="Didot" panose="02000503000000020003" pitchFamily="2" charset="-79"/>
                <a:cs typeface="Didot" panose="02000503000000020003" pitchFamily="2" charset="-79"/>
              </a:rPr>
              <a:t>Front End – Eric S</a:t>
            </a:r>
          </a:p>
          <a:p>
            <a:r>
              <a:rPr lang="en-US" dirty="0">
                <a:latin typeface="Didot" panose="02000503000000020003" pitchFamily="2" charset="-79"/>
                <a:cs typeface="Didot" panose="02000503000000020003" pitchFamily="2" charset="-79"/>
              </a:rPr>
              <a:t>Shopify integration – Sam and Eric M</a:t>
            </a:r>
          </a:p>
          <a:p>
            <a:endParaRPr lang="en-US" dirty="0">
              <a:latin typeface="Didot" panose="02000503000000020003" pitchFamily="2" charset="-79"/>
              <a:cs typeface="Didot" panose="02000503000000020003" pitchFamily="2" charset="-79"/>
            </a:endParaRPr>
          </a:p>
          <a:p>
            <a:endParaRPr lang="en-US" dirty="0">
              <a:latin typeface="Didot" panose="02000503000000020003" pitchFamily="2" charset="-79"/>
              <a:cs typeface="Didot" panose="02000503000000020003" pitchFamily="2" charset="-79"/>
            </a:endParaRPr>
          </a:p>
          <a:p>
            <a:endParaRPr lang="en-US" dirty="0">
              <a:latin typeface="Didot" panose="02000503000000020003" pitchFamily="2" charset="-79"/>
              <a:cs typeface="Didot" panose="02000503000000020003" pitchFamily="2" charset="-79"/>
            </a:endParaRPr>
          </a:p>
        </p:txBody>
      </p:sp>
    </p:spTree>
    <p:extLst>
      <p:ext uri="{BB962C8B-B14F-4D97-AF65-F5344CB8AC3E}">
        <p14:creationId xmlns:p14="http://schemas.microsoft.com/office/powerpoint/2010/main" val="8274721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3647</TotalTime>
  <Words>336</Words>
  <Application>Microsoft Macintosh PowerPoint</Application>
  <PresentationFormat>Widescreen</PresentationFormat>
  <Paragraphs>82</Paragraphs>
  <Slides>14</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Didot</vt:lpstr>
      <vt:lpstr>Office Theme</vt:lpstr>
      <vt:lpstr>Société App</vt:lpstr>
      <vt:lpstr>Team</vt:lpstr>
      <vt:lpstr>Customer Problem</vt:lpstr>
      <vt:lpstr>Customer Solution</vt:lpstr>
      <vt:lpstr>Features</vt:lpstr>
      <vt:lpstr>Use Case: Add a New Product or Supply</vt:lpstr>
      <vt:lpstr>Use Case: Product Sold in Shopify</vt:lpstr>
      <vt:lpstr>Design</vt:lpstr>
      <vt:lpstr>How We Worked</vt:lpstr>
      <vt:lpstr>Technologies Used</vt:lpstr>
      <vt:lpstr>Architecture</vt:lpstr>
      <vt:lpstr>Database Structure</vt:lpstr>
      <vt:lpstr>Application Demo</vt:lpstr>
      <vt:lpstr>Future Enhancements</vt:lpstr>
    </vt:vector>
  </TitlesOfParts>
  <Company/>
  <LinksUpToDate>false</LinksUpToDate>
  <SharedDoc>false</SharedDoc>
  <HyperlinksChanged>false</HyperlinksChanged>
  <AppVersion>16.0011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 Screen</dc:title>
  <dc:creator>joy.curth@gmail.com</dc:creator>
  <cp:lastModifiedBy>joy.curth@gmail.com</cp:lastModifiedBy>
  <cp:revision>68</cp:revision>
  <dcterms:created xsi:type="dcterms:W3CDTF">2018-03-29T02:58:56Z</dcterms:created>
  <dcterms:modified xsi:type="dcterms:W3CDTF">2018-04-09T12:57:46Z</dcterms:modified>
</cp:coreProperties>
</file>