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3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7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38B7-0FAF-44F3-ADF5-B4C805D1601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9CFE7-35B7-4127-8A99-B411B8E6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fancy and expensive</a:t>
            </a:r>
          </a:p>
          <a:p>
            <a:pPr marL="0" indent="0">
              <a:buNone/>
            </a:pPr>
            <a:r>
              <a:rPr lang="en-US" dirty="0" smtClean="0"/>
              <a:t>Not fast food</a:t>
            </a:r>
          </a:p>
          <a:p>
            <a:pPr marL="0" indent="0">
              <a:buNone/>
            </a:pPr>
            <a:r>
              <a:rPr lang="en-US" dirty="0" smtClean="0"/>
              <a:t>Cover average income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Goal: larger population and higher GDP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Population &amp; Capita Dataset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6" y="1981200"/>
            <a:ext cx="8875608" cy="302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766" y="6270486"/>
            <a:ext cx="7026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source from: https://en.wikipedia.org/wiki/Boroughs_of_New_York_City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2766" y="5392594"/>
            <a:ext cx="8550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Narrow down our option to 2 boroughs: Brooklyn and Queens</a:t>
            </a:r>
          </a:p>
        </p:txBody>
      </p:sp>
    </p:spTree>
    <p:extLst>
      <p:ext uri="{BB962C8B-B14F-4D97-AF65-F5344CB8AC3E}">
        <p14:creationId xmlns:p14="http://schemas.microsoft.com/office/powerpoint/2010/main" val="115422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FourSquare</a:t>
            </a:r>
            <a:r>
              <a:rPr lang="en-US" dirty="0"/>
              <a:t> to get the restaurant map for both Brooklyn and Queens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6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Brooklyn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5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9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Target Customers</vt:lpstr>
      <vt:lpstr>Population &amp; Capita Dataset</vt:lpstr>
      <vt:lpstr>Use FourSquare to get the restaurant map for both Brooklyn and Queens </vt:lpstr>
      <vt:lpstr>Brooklyn</vt:lpstr>
      <vt:lpstr>Queens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Follett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SHI,JIAJING</dc:creator>
  <cp:lastModifiedBy>SHI,JIAJING</cp:lastModifiedBy>
  <cp:revision>7</cp:revision>
  <dcterms:created xsi:type="dcterms:W3CDTF">2019-07-23T20:08:03Z</dcterms:created>
  <dcterms:modified xsi:type="dcterms:W3CDTF">2019-07-24T16:31:37Z</dcterms:modified>
</cp:coreProperties>
</file>