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4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2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6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7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1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4F03-7097-4B13-AD8B-11939C0417B1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D327-AB65-40BF-9261-E2CF45D99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sushek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esushek@naver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92125" y="1483437"/>
            <a:ext cx="11537950" cy="4851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멘토링 방법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Off-Job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멘토링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방식과 동일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커뮤니케이션 수단은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e-mail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과제수행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1" kern="1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과제</a:t>
            </a:r>
            <a:r>
              <a:rPr lang="en-US" altLang="ko-KR" b="1" kern="1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수행내용</a:t>
            </a:r>
            <a:r>
              <a:rPr lang="en-US" altLang="ko-KR" b="1" kern="1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/Schedule(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2~3page)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진행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참조 </a:t>
            </a:r>
            <a:r>
              <a:rPr lang="en-US" altLang="ko-KR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Big Data </a:t>
            </a:r>
            <a:r>
              <a:rPr lang="ko-KR" altLang="en-US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과제수행 교재 활용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3825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개인별 과제 수행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모델링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개선안 도출</a:t>
            </a:r>
          </a:p>
          <a:p>
            <a:pPr indent="123825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조별 과제 수행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상호 코칭 및 미비점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보완후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결과보고서 작성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54000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개인별 과제수행 내용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조내 공유 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  - </a:t>
            </a:r>
            <a:r>
              <a:rPr lang="ko-KR" altLang="ko-KR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조과제로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종합정리</a:t>
            </a:r>
            <a:r>
              <a:rPr lang="en-US" altLang="ko-KR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조장 또는 과제수행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리딩자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주관 실시</a:t>
            </a:r>
            <a:r>
              <a:rPr lang="en-US" altLang="ko-KR" sz="160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 :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e-mail, SNS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조별 효율성 있는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커뮤니케이션</a:t>
            </a:r>
            <a:endParaRPr lang="en-US" altLang="ko-KR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ko-KR" altLang="en-US" dirty="0"/>
              <a:t>     </a:t>
            </a:r>
            <a:r>
              <a:rPr lang="ko-KR" altLang="en-US" b="1" kern="100" dirty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* 모든 과제 수행은 조원들이 집단지성을 발휘하여 진행하고 발생되는 문제</a:t>
            </a:r>
            <a:r>
              <a:rPr lang="en-US" altLang="ko-KR" b="1" kern="100" dirty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b="1" kern="100" dirty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이슈 </a:t>
            </a:r>
            <a:r>
              <a:rPr lang="ko-KR" altLang="en-US" b="1" kern="100" dirty="0" err="1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해결토록합니다</a:t>
            </a:r>
            <a:r>
              <a:rPr lang="ko-KR" altLang="ko-KR" b="1" kern="100" dirty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127000" indent="-127000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조장은 과제수행 </a:t>
            </a: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물</a:t>
            </a: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송부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e-mail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송부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(4/22, 4/28, 4/29 )</a:t>
            </a:r>
          </a:p>
          <a:p>
            <a:pPr marL="127000" indent="-127000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팀원에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게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공유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하고 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개인과제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보완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2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멘토에게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조별과제 정리 결과 </a:t>
            </a:r>
            <a:r>
              <a:rPr lang="ko-KR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송부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황의규 </a:t>
            </a:r>
            <a:r>
              <a:rPr lang="en-US" altLang="ko-KR" u="sng" kern="100" dirty="0" smtClean="0">
                <a:solidFill>
                  <a:srgbClr val="0563C1"/>
                </a:solidFill>
                <a:latin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jesushek@naver.com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27000"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-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결과 보고서와 질문사항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멘토링 결과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feed-back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및 과제 </a:t>
            </a:r>
            <a:r>
              <a:rPr lang="ko-KR" altLang="en-US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결과물 </a:t>
            </a:r>
            <a:r>
              <a:rPr lang="ko-KR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보완</a:t>
            </a:r>
            <a:r>
              <a:rPr lang="en-US" altLang="ko-KR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050" y="436997"/>
            <a:ext cx="103155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청년 </a:t>
            </a:r>
            <a:r>
              <a:rPr lang="en-US" altLang="ko-KR" sz="2800" b="1" dirty="0" err="1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AI.Big</a:t>
            </a:r>
            <a:r>
              <a:rPr lang="en-US" altLang="ko-KR" sz="2800" b="1" dirty="0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 Data </a:t>
            </a:r>
            <a:r>
              <a:rPr lang="ko-KR" altLang="en-US" sz="2800" b="1" dirty="0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아카데미  </a:t>
            </a:r>
            <a:r>
              <a:rPr lang="ko-KR" altLang="en-US" sz="2800" b="1" dirty="0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조별 </a:t>
            </a:r>
            <a:r>
              <a:rPr lang="ko-KR" altLang="en-US" sz="2800" b="1" dirty="0" smtClean="0">
                <a:solidFill>
                  <a:srgbClr val="09507D"/>
                </a:solidFill>
                <a:latin typeface="+mj-lt"/>
                <a:ea typeface="HY헤드라인M" panose="02030600000101010101" pitchFamily="18" charset="-127"/>
              </a:rPr>
              <a:t>과제 수행 및 멘토링 계획</a:t>
            </a:r>
            <a:endParaRPr lang="ko-KR" altLang="en-US" sz="2800" b="1" dirty="0">
              <a:solidFill>
                <a:srgbClr val="09507D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18818" y="23299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1/1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446" y="960217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( 2020. 4. 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5"/>
          <p:cNvSpPr txBox="1"/>
          <p:nvPr/>
        </p:nvSpPr>
        <p:spPr bwMode="auto">
          <a:xfrm>
            <a:off x="791351" y="1767307"/>
            <a:ext cx="9952849" cy="20128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1600" spc="-10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rgbClr val="741E1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30000"/>
              </a:lnSpc>
              <a:buNone/>
            </a:pP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-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분석  </a:t>
            </a: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: 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ⓐ 데이터 유형에 맞는 분석기법 적용 및 결과 확인</a:t>
            </a:r>
            <a:endParaRPr lang="en-US" altLang="ko-KR" kern="100" dirty="0">
              <a:solidFill>
                <a:schemeClr val="tx2">
                  <a:lumMod val="5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                       ⓑ 분석결과를 활용하여 과제의 </a:t>
            </a:r>
            <a:r>
              <a:rPr lang="ko-KR" altLang="en-US" kern="100" dirty="0" err="1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수행목적에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맞는 시사점 정리</a:t>
            </a:r>
            <a:endParaRPr lang="en-US" altLang="ko-KR" kern="100" dirty="0">
              <a:solidFill>
                <a:schemeClr val="tx2">
                  <a:lumMod val="5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- </a:t>
            </a:r>
            <a:r>
              <a:rPr lang="ko-KR" altLang="en-US" kern="100" dirty="0" err="1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모델평가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및 분석결과 종합</a:t>
            </a:r>
          </a:p>
          <a:p>
            <a:pPr>
              <a:lnSpc>
                <a:spcPct val="130000"/>
              </a:lnSpc>
              <a:buNone/>
            </a:pP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 ⓐ </a:t>
            </a:r>
            <a:r>
              <a:rPr lang="ko-KR" altLang="en-US" kern="100" dirty="0" err="1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모델평가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수립된 모형이 얼마나 현업에 잘 적용할 수 있는가에 대하여 통계량을 통하여 판단하는 과정으로서</a:t>
            </a: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/>
            </a:r>
            <a:b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</a:b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모형의 성능을 개선 또는 비교하기 위하여 </a:t>
            </a:r>
            <a:r>
              <a:rPr lang="ko-KR" altLang="en-US" kern="100" dirty="0" err="1" smtClean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평가후</a:t>
            </a:r>
            <a:r>
              <a:rPr lang="ko-KR" altLang="en-US" kern="100" dirty="0" smtClean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최적 모델 도출</a:t>
            </a:r>
            <a:endParaRPr lang="en-US" altLang="ko-KR" kern="100" dirty="0">
              <a:solidFill>
                <a:schemeClr val="tx2">
                  <a:lumMod val="5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 ⓑ 분석결과 종합 </a:t>
            </a:r>
            <a:r>
              <a:rPr lang="en-US" altLang="ko-KR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데이터 분석결과를 통하여 확인된 시사점 있는 정보를 종합하여 결과를 작성</a:t>
            </a:r>
            <a:endParaRPr lang="ko-KR" altLang="en-US" kern="100" dirty="0">
              <a:solidFill>
                <a:schemeClr val="tx2">
                  <a:lumMod val="50000"/>
                </a:schemeClr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12" y="3951432"/>
            <a:ext cx="370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4.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개선안 도출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&amp;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보고서 작성 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512" y="1311714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3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.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분석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–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분석작업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(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II)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0" name="TextBox 55"/>
          <p:cNvSpPr txBox="1"/>
          <p:nvPr/>
        </p:nvSpPr>
        <p:spPr bwMode="auto">
          <a:xfrm>
            <a:off x="791352" y="4351542"/>
            <a:ext cx="6507796" cy="69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분석결과를 토대로 개선아이디어 도출 및 구체화 작업 수행</a:t>
            </a:r>
            <a:endParaRPr lang="en-US" altLang="ko-KR" sz="1600" kern="100" spc="-100" dirty="0">
              <a:ln>
                <a:solidFill>
                  <a:srgbClr val="741E1E">
                    <a:alpha val="50000"/>
                  </a:srgb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보고서 목차를 설정하고 </a:t>
            </a:r>
            <a:r>
              <a:rPr lang="ko-KR" altLang="en-US" sz="1600" kern="100" spc="-100" dirty="0" err="1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실습결과를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종합하여 최종 보고서 작성</a:t>
            </a:r>
            <a:endParaRPr lang="ko-KR" altLang="en-US" sz="1600" kern="100" spc="-100" dirty="0">
              <a:ln>
                <a:solidFill>
                  <a:srgbClr val="741E1E">
                    <a:alpha val="50000"/>
                  </a:srgb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55"/>
          <p:cNvSpPr txBox="1"/>
          <p:nvPr/>
        </p:nvSpPr>
        <p:spPr bwMode="auto">
          <a:xfrm>
            <a:off x="781691" y="5558748"/>
            <a:ext cx="5220089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최종 보고서 보완 및 개인별 실습 결과 정리 후 제출</a:t>
            </a:r>
            <a:endParaRPr lang="en-US" altLang="ko-KR" sz="1600" kern="100" spc="-100" dirty="0">
              <a:ln>
                <a:solidFill>
                  <a:srgbClr val="741E1E">
                    <a:alpha val="50000"/>
                  </a:srgb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조별 </a:t>
            </a:r>
            <a:r>
              <a:rPr lang="ko-KR" altLang="en-US" sz="1600" kern="100" spc="-100" dirty="0" err="1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실습결과를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종합하여 발표 </a:t>
            </a:r>
            <a:r>
              <a:rPr lang="en-US" altLang="ko-KR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spc="-100" dirty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발표시간 </a:t>
            </a:r>
            <a:r>
              <a:rPr lang="en-US" altLang="ko-KR" sz="1600" kern="100" spc="-100" dirty="0" smtClean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en-US" sz="1600" kern="100" spc="-100" dirty="0" smtClean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600" kern="100" spc="-100" dirty="0" smtClean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kern="100" spc="-100" dirty="0" smtClean="0">
                <a:ln>
                  <a:solidFill>
                    <a:srgbClr val="741E1E">
                      <a:alpha val="50000"/>
                    </a:srgb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600" kern="100" spc="-100" dirty="0">
              <a:ln>
                <a:solidFill>
                  <a:srgbClr val="741E1E">
                    <a:alpha val="50000"/>
                  </a:srgb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512" y="5151068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5.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보고서 작성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&amp;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발표 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512" y="461767"/>
            <a:ext cx="6402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3.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분석 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–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데이터정제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분석계획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분석작업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(I) 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 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기 진행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완료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lt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318818" y="23299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 dirty="0" smtClean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2/3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6250" y="1216464"/>
            <a:ext cx="10601325" cy="5279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1735" y="971090"/>
            <a:ext cx="45044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과제 수행 내용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6834155" y="1480294"/>
            <a:ext cx="391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참조 </a:t>
            </a:r>
            <a:r>
              <a:rPr lang="en-US" altLang="ko-KR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Big Data </a:t>
            </a:r>
            <a:r>
              <a:rPr lang="ko-KR" altLang="en-US" b="1" kern="100" dirty="0" smtClean="0">
                <a:solidFill>
                  <a:srgbClr val="0033CC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과제수행 교재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27419"/>
              </p:ext>
            </p:extLst>
          </p:nvPr>
        </p:nvGraphicFramePr>
        <p:xfrm>
          <a:off x="372351" y="866771"/>
          <a:ext cx="11295773" cy="55245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5430">
                  <a:extLst>
                    <a:ext uri="{9D8B030D-6E8A-4147-A177-3AD203B41FA5}">
                      <a16:colId xmlns:a16="http://schemas.microsoft.com/office/drawing/2014/main" val="3463057438"/>
                    </a:ext>
                  </a:extLst>
                </a:gridCol>
                <a:gridCol w="879952">
                  <a:extLst>
                    <a:ext uri="{9D8B030D-6E8A-4147-A177-3AD203B41FA5}">
                      <a16:colId xmlns:a16="http://schemas.microsoft.com/office/drawing/2014/main" val="231299619"/>
                    </a:ext>
                  </a:extLst>
                </a:gridCol>
                <a:gridCol w="2632348">
                  <a:extLst>
                    <a:ext uri="{9D8B030D-6E8A-4147-A177-3AD203B41FA5}">
                      <a16:colId xmlns:a16="http://schemas.microsoft.com/office/drawing/2014/main" val="1588710179"/>
                    </a:ext>
                  </a:extLst>
                </a:gridCol>
                <a:gridCol w="3405841">
                  <a:extLst>
                    <a:ext uri="{9D8B030D-6E8A-4147-A177-3AD203B41FA5}">
                      <a16:colId xmlns:a16="http://schemas.microsoft.com/office/drawing/2014/main" val="709782985"/>
                    </a:ext>
                  </a:extLst>
                </a:gridCol>
                <a:gridCol w="3392202">
                  <a:extLst>
                    <a:ext uri="{9D8B030D-6E8A-4147-A177-3AD203B41FA5}">
                      <a16:colId xmlns:a16="http://schemas.microsoft.com/office/drawing/2014/main" val="1274933643"/>
                    </a:ext>
                  </a:extLst>
                </a:gridCol>
              </a:tblGrid>
              <a:tr h="329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구  분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일  정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스  </a:t>
                      </a:r>
                      <a:r>
                        <a:rPr lang="ko-KR" altLang="en-US" sz="1300" b="1" dirty="0" err="1" smtClean="0"/>
                        <a:t>텝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주요내용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비  고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5105"/>
                  </a:ext>
                </a:extLst>
              </a:tr>
              <a:tr h="307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1300" b="1" dirty="0" smtClean="0"/>
                        <a:t>사전 공유</a:t>
                      </a:r>
                      <a:endParaRPr lang="ko-KR" altLang="en-US" sz="13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~4/20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Project</a:t>
                      </a:r>
                      <a:r>
                        <a:rPr lang="en-US" altLang="ko-KR" sz="1300" b="0" baseline="0" dirty="0" smtClean="0"/>
                        <a:t> </a:t>
                      </a:r>
                      <a:r>
                        <a:rPr lang="en-US" altLang="ko-KR" sz="1300" b="0" dirty="0" smtClean="0"/>
                        <a:t>Sharing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dirty="0" smtClean="0"/>
                        <a:t>조별 진행 내용 공유</a:t>
                      </a:r>
                      <a:r>
                        <a:rPr lang="en-US" altLang="ko-KR" sz="1300" b="0" dirty="0" smtClean="0"/>
                        <a:t> (</a:t>
                      </a:r>
                      <a:r>
                        <a:rPr lang="ko-KR" altLang="en-US" sz="1300" b="0" dirty="0" smtClean="0"/>
                        <a:t>조원</a:t>
                      </a:r>
                      <a:r>
                        <a:rPr lang="en-US" altLang="ko-KR" sz="1300" b="0" dirty="0" smtClean="0"/>
                        <a:t>, </a:t>
                      </a:r>
                      <a:r>
                        <a:rPr lang="ko-KR" altLang="en-US" sz="1300" b="0" dirty="0" smtClean="0"/>
                        <a:t>멘토</a:t>
                      </a:r>
                      <a:r>
                        <a:rPr lang="en-US" altLang="ko-KR" sz="1300" b="0" dirty="0" smtClean="0"/>
                        <a:t>)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/>
                        <a:t> </a:t>
                      </a:r>
                      <a:r>
                        <a:rPr lang="ko-KR" altLang="en-US" sz="1400" b="0" kern="100" dirty="0" err="1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송부처</a:t>
                      </a:r>
                      <a:r>
                        <a:rPr lang="ko-KR" altLang="en-US" sz="1400" b="0" kern="1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0" kern="1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ko-KR" sz="1400" kern="1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황의규 </a:t>
                      </a:r>
                      <a:r>
                        <a:rPr lang="en-US" altLang="ko-KR" sz="1400" u="sng" kern="100" dirty="0" smtClean="0">
                          <a:solidFill>
                            <a:srgbClr val="0563C1"/>
                          </a:solidFill>
                          <a:latin typeface="맑은 고딕" panose="020B0503020000020004" pitchFamily="50" charset="-127"/>
                          <a:cs typeface="Times New Roman" panose="02020603050405020304" pitchFamily="18" charset="0"/>
                          <a:hlinkClick r:id="rId2"/>
                        </a:rPr>
                        <a:t>jesushek@naver.com</a:t>
                      </a:r>
                      <a:r>
                        <a:rPr lang="en-US" altLang="ko-KR" sz="1400" kern="100" dirty="0" smtClean="0">
                          <a:latin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048444"/>
                  </a:ext>
                </a:extLst>
              </a:tr>
              <a:tr h="307247">
                <a:tc rowSpan="6"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en-US" altLang="ko-KR" sz="1400" b="1" dirty="0" smtClean="0"/>
                        <a:t>3.</a:t>
                      </a:r>
                      <a:r>
                        <a:rPr lang="ko-KR" altLang="en-US" sz="1400" b="1" dirty="0" smtClean="0"/>
                        <a:t>분석</a:t>
                      </a:r>
                      <a:r>
                        <a:rPr lang="en-US" altLang="ko-KR" sz="1300" b="1" dirty="0" smtClean="0"/>
                        <a:t>_</a:t>
                      </a:r>
                    </a:p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1" dirty="0" smtClean="0"/>
                        <a:t>  분석작업</a:t>
                      </a:r>
                      <a:endParaRPr lang="ko-KR" altLang="en-US" sz="13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4/20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Personal Practice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baseline="0" dirty="0" smtClean="0"/>
                        <a:t> 데이터 분석 및 결과 </a:t>
                      </a:r>
                      <a:r>
                        <a:rPr lang="ko-KR" altLang="en-US" sz="1300" b="0" baseline="0" dirty="0" smtClean="0"/>
                        <a:t>확인 </a:t>
                      </a:r>
                      <a:r>
                        <a:rPr lang="en-US" altLang="ko-KR" sz="1300" b="0" baseline="0" dirty="0" smtClean="0"/>
                        <a:t>(II)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29863"/>
                  </a:ext>
                </a:extLst>
              </a:tr>
              <a:tr h="52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4/21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Team Discussion</a:t>
                      </a:r>
                      <a:endParaRPr lang="en-US" altLang="ko-KR" sz="13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코칭</a:t>
                      </a:r>
                      <a:r>
                        <a:rPr lang="en-US" altLang="ko-KR" sz="1300" b="0" baseline="0" dirty="0" smtClean="0"/>
                        <a:t>, </a:t>
                      </a:r>
                      <a:r>
                        <a:rPr lang="ko-KR" altLang="en-US" sz="1300" b="0" baseline="0" dirty="0" smtClean="0"/>
                        <a:t>미비점 </a:t>
                      </a:r>
                      <a:r>
                        <a:rPr lang="ko-KR" altLang="en-US" sz="1300" b="0" baseline="0" dirty="0" smtClean="0"/>
                        <a:t>보완 </a:t>
                      </a:r>
                      <a:r>
                        <a:rPr lang="en-US" altLang="ko-KR" sz="1300" b="0" baseline="0" dirty="0" smtClean="0"/>
                        <a:t>(II)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결과 보고서</a:t>
                      </a: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작성 </a:t>
                      </a:r>
                      <a:r>
                        <a:rPr lang="en-US" altLang="ko-KR" sz="1300" b="0" baseline="0" dirty="0" smtClean="0"/>
                        <a:t>-&gt; </a:t>
                      </a:r>
                      <a:r>
                        <a:rPr lang="ko-KR" altLang="en-US" sz="1300" b="0" baseline="0" dirty="0" smtClean="0"/>
                        <a:t>공유</a:t>
                      </a:r>
                      <a:r>
                        <a:rPr lang="en-US" altLang="ko-KR" sz="1300" b="0" baseline="0" dirty="0" smtClean="0"/>
                        <a:t>(</a:t>
                      </a:r>
                      <a:r>
                        <a:rPr lang="ko-KR" altLang="en-US" sz="1300" b="0" baseline="0" dirty="0" smtClean="0"/>
                        <a:t>멘토</a:t>
                      </a:r>
                      <a:r>
                        <a:rPr lang="en-US" altLang="ko-KR" sz="1300" b="0" baseline="0" dirty="0" smtClean="0"/>
                        <a:t>)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0" dirty="0" smtClean="0"/>
                        <a:t>조별 결과 공유</a:t>
                      </a:r>
                      <a:r>
                        <a:rPr lang="en-US" altLang="ko-KR" sz="1300" b="0" dirty="0" smtClean="0"/>
                        <a:t>(4/21.</a:t>
                      </a:r>
                      <a:r>
                        <a:rPr lang="ko-KR" altLang="en-US" sz="1300" b="0" dirty="0" smtClean="0"/>
                        <a:t>오후</a:t>
                      </a:r>
                      <a:r>
                        <a:rPr lang="en-US" altLang="ko-KR" sz="1300" b="0" dirty="0" smtClean="0"/>
                        <a:t>)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08084"/>
                  </a:ext>
                </a:extLst>
              </a:tr>
              <a:tr h="3072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1" dirty="0" smtClean="0"/>
                        <a:t>4/22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/>
                        <a:t>Project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en-US" altLang="ko-KR" sz="1300" b="1" dirty="0" smtClean="0"/>
                        <a:t>Sharing &amp; Mentoring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1" dirty="0" smtClean="0"/>
                        <a:t> </a:t>
                      </a:r>
                      <a:r>
                        <a:rPr lang="ko-KR" altLang="en-US" sz="1300" b="1" dirty="0" smtClean="0"/>
                        <a:t>조별 과제 검토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1" dirty="0" smtClean="0"/>
                        <a:t>멘토링 결과</a:t>
                      </a:r>
                      <a:r>
                        <a:rPr lang="en-US" altLang="ko-KR" sz="1300" b="1" dirty="0" smtClean="0"/>
                        <a:t> feed-back(~4/23.</a:t>
                      </a:r>
                      <a:r>
                        <a:rPr lang="ko-KR" altLang="en-US" sz="1300" b="1" dirty="0" smtClean="0"/>
                        <a:t>오전</a:t>
                      </a:r>
                      <a:r>
                        <a:rPr lang="en-US" altLang="ko-KR" sz="1300" b="1" dirty="0" smtClean="0"/>
                        <a:t>)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18439"/>
                  </a:ext>
                </a:extLst>
              </a:tr>
              <a:tr h="568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4/24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Personal Practice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데이터 분석 및 결과 확인</a:t>
                      </a:r>
                      <a:r>
                        <a:rPr lang="en-US" altLang="ko-KR" sz="1300" b="0" baseline="0" dirty="0" smtClean="0"/>
                        <a:t>(</a:t>
                      </a:r>
                      <a:r>
                        <a:rPr lang="ko-KR" altLang="en-US" sz="1300" b="0" baseline="0" dirty="0" err="1" smtClean="0"/>
                        <a:t>모델평가</a:t>
                      </a:r>
                      <a:r>
                        <a:rPr lang="ko-KR" altLang="en-US" sz="1300" b="0" baseline="0" dirty="0" smtClean="0"/>
                        <a:t> 포함</a:t>
                      </a:r>
                      <a:r>
                        <a:rPr lang="en-US" altLang="ko-KR" sz="1300" b="0" baseline="0" dirty="0" smtClean="0"/>
                        <a:t>)</a:t>
                      </a:r>
                      <a:r>
                        <a:rPr lang="ko-KR" altLang="en-US" sz="1300" b="0" baseline="0" dirty="0" smtClean="0"/>
                        <a:t> </a:t>
                      </a:r>
                      <a:endParaRPr lang="en-US" altLang="ko-KR" sz="13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ko-KR" sz="1300" b="0" baseline="0" dirty="0" smtClean="0">
                          <a:sym typeface="Wingdings" panose="05000000000000000000" pitchFamily="2" charset="2"/>
                        </a:rPr>
                        <a:t></a:t>
                      </a:r>
                      <a:r>
                        <a:rPr lang="en-US" altLang="ko-KR" sz="1300" b="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300" b="0" baseline="0" dirty="0" smtClean="0">
                          <a:sym typeface="Wingdings" panose="05000000000000000000" pitchFamily="2" charset="2"/>
                        </a:rPr>
                        <a:t>분석결과 종합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296352"/>
                  </a:ext>
                </a:extLst>
              </a:tr>
              <a:tr h="568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4/27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Team Discussion</a:t>
                      </a:r>
                      <a:endParaRPr lang="en-US" altLang="ko-KR" sz="13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baseline="0" dirty="0" smtClean="0"/>
                        <a:t> 상호 코칭</a:t>
                      </a:r>
                      <a:r>
                        <a:rPr lang="en-US" altLang="ko-KR" sz="1300" b="0" baseline="0" dirty="0" smtClean="0"/>
                        <a:t>, </a:t>
                      </a:r>
                      <a:r>
                        <a:rPr lang="ko-KR" altLang="en-US" sz="1300" b="0" baseline="0" dirty="0" smtClean="0"/>
                        <a:t>미비점 보완 </a:t>
                      </a:r>
                      <a:r>
                        <a:rPr lang="en-US" altLang="ko-KR" sz="1300" b="0" baseline="0" dirty="0" smtClean="0"/>
                        <a:t>(III)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결과 보고서</a:t>
                      </a: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작성 </a:t>
                      </a:r>
                      <a:r>
                        <a:rPr lang="en-US" altLang="ko-KR" sz="1300" b="0" baseline="0" dirty="0" smtClean="0"/>
                        <a:t>-&gt; </a:t>
                      </a:r>
                      <a:r>
                        <a:rPr lang="ko-KR" altLang="en-US" sz="1300" b="0" baseline="0" dirty="0" smtClean="0"/>
                        <a:t>공유</a:t>
                      </a:r>
                      <a:r>
                        <a:rPr lang="en-US" altLang="ko-KR" sz="1300" b="0" baseline="0" dirty="0" smtClean="0"/>
                        <a:t>(</a:t>
                      </a:r>
                      <a:r>
                        <a:rPr lang="ko-KR" altLang="en-US" sz="1300" b="0" baseline="0" dirty="0" smtClean="0"/>
                        <a:t>멘토</a:t>
                      </a:r>
                      <a:r>
                        <a:rPr lang="en-US" altLang="ko-KR" sz="1300" b="0" baseline="0" dirty="0" smtClean="0"/>
                        <a:t>)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0" dirty="0" smtClean="0"/>
                        <a:t>조별 결과 공유</a:t>
                      </a:r>
                      <a:r>
                        <a:rPr lang="en-US" altLang="ko-KR" sz="1300" b="0" dirty="0" smtClean="0"/>
                        <a:t>(~4/24)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78514"/>
                  </a:ext>
                </a:extLst>
              </a:tr>
              <a:tr h="3072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1" dirty="0" smtClean="0"/>
                        <a:t>4/28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/>
                        <a:t>Project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en-US" altLang="ko-KR" sz="1300" b="1" dirty="0" smtClean="0"/>
                        <a:t>Sharing </a:t>
                      </a:r>
                      <a:r>
                        <a:rPr lang="en-US" altLang="ko-KR" sz="1300" b="1" dirty="0" smtClean="0"/>
                        <a:t>&amp; Mentoring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1" dirty="0" smtClean="0"/>
                        <a:t> </a:t>
                      </a:r>
                      <a:r>
                        <a:rPr lang="ko-KR" altLang="en-US" sz="1300" b="1" dirty="0" smtClean="0"/>
                        <a:t>조별 과제 검토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1" dirty="0" smtClean="0"/>
                        <a:t>멘토링 결과</a:t>
                      </a:r>
                      <a:r>
                        <a:rPr lang="en-US" altLang="ko-KR" sz="1300" b="1" dirty="0" smtClean="0"/>
                        <a:t> feed-back(~4/27.</a:t>
                      </a:r>
                      <a:r>
                        <a:rPr lang="ko-KR" altLang="en-US" sz="1300" b="1" dirty="0" smtClean="0"/>
                        <a:t>오전</a:t>
                      </a:r>
                      <a:r>
                        <a:rPr lang="en-US" altLang="ko-KR" sz="1300" b="1" dirty="0" smtClean="0"/>
                        <a:t>)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58461"/>
                  </a:ext>
                </a:extLst>
              </a:tr>
              <a:tr h="327320">
                <a:tc rowSpan="3">
                  <a:txBody>
                    <a:bodyPr/>
                    <a:lstStyle/>
                    <a:p>
                      <a:r>
                        <a:rPr lang="en-US" altLang="ko-KR" sz="1400" b="1" kern="1200" dirty="0" smtClean="0"/>
                        <a:t>4.</a:t>
                      </a:r>
                      <a:r>
                        <a:rPr lang="ko-KR" altLang="en-US" sz="1400" b="1" kern="1200" dirty="0" smtClean="0"/>
                        <a:t>개선안  </a:t>
                      </a:r>
                      <a:endParaRPr lang="en-US" altLang="ko-KR" sz="1400" b="1" kern="1200" dirty="0" smtClean="0"/>
                    </a:p>
                    <a:p>
                      <a:r>
                        <a:rPr lang="ko-KR" altLang="en-US" sz="1400" b="1" kern="1200" dirty="0" smtClean="0"/>
                        <a:t>  도출 </a:t>
                      </a:r>
                      <a:r>
                        <a:rPr lang="en-US" altLang="ko-KR" sz="1400" b="1" kern="1200" dirty="0" smtClean="0"/>
                        <a:t>&amp;</a:t>
                      </a:r>
                      <a:r>
                        <a:rPr lang="ko-KR" altLang="en-US" sz="1400" b="1" kern="1200" dirty="0" smtClean="0"/>
                        <a:t> </a:t>
                      </a:r>
                      <a:endParaRPr lang="en-US" altLang="ko-KR" sz="1400" b="1" kern="1200" dirty="0" smtClean="0"/>
                    </a:p>
                    <a:p>
                      <a:r>
                        <a:rPr lang="en-US" altLang="ko-KR" sz="1400" b="1" kern="1200" dirty="0" smtClean="0"/>
                        <a:t> </a:t>
                      </a:r>
                      <a:r>
                        <a:rPr lang="ko-KR" altLang="en-US" sz="1400" b="1" kern="1200" dirty="0" smtClean="0"/>
                        <a:t> 보고서</a:t>
                      </a:r>
                      <a:endParaRPr lang="en-US" altLang="ko-KR" sz="1400" b="1" kern="1200" dirty="0" smtClean="0"/>
                    </a:p>
                    <a:p>
                      <a:r>
                        <a:rPr lang="en-US" altLang="ko-KR" sz="1400" b="1" kern="1200" dirty="0" smtClean="0"/>
                        <a:t>  </a:t>
                      </a:r>
                      <a:r>
                        <a:rPr lang="ko-KR" altLang="en-US" sz="1400" b="1" kern="1200" dirty="0" smtClean="0"/>
                        <a:t>작성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4/27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Personal Practice</a:t>
                      </a:r>
                      <a:endParaRPr lang="en-US" altLang="ko-KR" sz="13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dirty="0" smtClean="0"/>
                        <a:t>개선안 작성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21553"/>
                  </a:ext>
                </a:extLst>
              </a:tr>
              <a:tr h="56820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4/28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Team Discussion</a:t>
                      </a:r>
                      <a:endParaRPr lang="en-US" altLang="ko-KR" sz="13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개선안 상호 코칭</a:t>
                      </a:r>
                      <a:r>
                        <a:rPr lang="en-US" altLang="ko-KR" sz="1300" b="0" baseline="0" dirty="0" smtClean="0"/>
                        <a:t>, </a:t>
                      </a:r>
                      <a:r>
                        <a:rPr lang="ko-KR" altLang="en-US" sz="1300" b="0" baseline="0" dirty="0" smtClean="0"/>
                        <a:t>미비점 보완 </a:t>
                      </a:r>
                      <a:endParaRPr lang="en-US" altLang="ko-KR" sz="13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결과 보고서</a:t>
                      </a: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작성 </a:t>
                      </a:r>
                      <a:r>
                        <a:rPr lang="en-US" altLang="ko-KR" sz="1300" b="0" baseline="0" dirty="0" smtClean="0"/>
                        <a:t>-&gt; </a:t>
                      </a:r>
                      <a:r>
                        <a:rPr lang="ko-KR" altLang="en-US" sz="1300" b="0" baseline="0" dirty="0" smtClean="0"/>
                        <a:t>공유</a:t>
                      </a:r>
                      <a:r>
                        <a:rPr lang="en-US" altLang="ko-KR" sz="1300" b="0" baseline="0" dirty="0" smtClean="0"/>
                        <a:t>(</a:t>
                      </a:r>
                      <a:r>
                        <a:rPr lang="ko-KR" altLang="en-US" sz="1300" b="0" baseline="0" dirty="0" smtClean="0"/>
                        <a:t>멘토</a:t>
                      </a:r>
                      <a:r>
                        <a:rPr lang="en-US" altLang="ko-KR" sz="1300" b="0" baseline="0" dirty="0" smtClean="0"/>
                        <a:t>)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 smtClean="0"/>
                        <a:t>조별 결과 공유</a:t>
                      </a:r>
                      <a:r>
                        <a:rPr lang="en-US" altLang="ko-KR" sz="1300" b="0" dirty="0" smtClean="0"/>
                        <a:t>(~4/28)</a:t>
                      </a:r>
                      <a:endParaRPr lang="ko-KR" altLang="en-US" sz="13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51469"/>
                  </a:ext>
                </a:extLst>
              </a:tr>
              <a:tr h="39263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1" dirty="0" smtClean="0"/>
                        <a:t>4/29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/>
                        <a:t>Project</a:t>
                      </a:r>
                      <a:r>
                        <a:rPr lang="en-US" altLang="ko-KR" sz="1300" b="1" baseline="0" dirty="0" smtClean="0"/>
                        <a:t> </a:t>
                      </a:r>
                      <a:r>
                        <a:rPr lang="en-US" altLang="ko-KR" sz="1300" b="1" dirty="0" smtClean="0"/>
                        <a:t>Sharing &amp; Mentoring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1" dirty="0" smtClean="0"/>
                        <a:t> </a:t>
                      </a:r>
                      <a:r>
                        <a:rPr lang="ko-KR" altLang="en-US" sz="1300" b="1" dirty="0" smtClean="0"/>
                        <a:t>조별 진행 내용 공유</a:t>
                      </a:r>
                      <a:r>
                        <a:rPr lang="en-US" altLang="ko-KR" sz="1300" b="1" dirty="0" smtClean="0"/>
                        <a:t> (</a:t>
                      </a:r>
                      <a:r>
                        <a:rPr lang="ko-KR" altLang="en-US" sz="1300" b="1" dirty="0" smtClean="0"/>
                        <a:t>조원</a:t>
                      </a:r>
                      <a:r>
                        <a:rPr lang="en-US" altLang="ko-KR" sz="1300" b="1" dirty="0" smtClean="0"/>
                        <a:t>, </a:t>
                      </a:r>
                      <a:r>
                        <a:rPr lang="ko-KR" altLang="en-US" sz="1300" b="1" dirty="0" smtClean="0"/>
                        <a:t>멘토</a:t>
                      </a:r>
                      <a:r>
                        <a:rPr lang="en-US" altLang="ko-KR" sz="1300" b="1" dirty="0" smtClean="0"/>
                        <a:t>)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1" dirty="0" smtClean="0"/>
                        <a:t>멘토링 결과</a:t>
                      </a:r>
                      <a:r>
                        <a:rPr lang="en-US" altLang="ko-KR" sz="1300" b="1" dirty="0" smtClean="0"/>
                        <a:t> feed-back(~</a:t>
                      </a:r>
                      <a:r>
                        <a:rPr lang="en-US" altLang="ko-KR" sz="1300" b="1" dirty="0" smtClean="0"/>
                        <a:t>4/30)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12626"/>
                  </a:ext>
                </a:extLst>
              </a:tr>
              <a:tr h="307247">
                <a:tc row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/>
                        <a:t>5.</a:t>
                      </a:r>
                      <a:r>
                        <a:rPr lang="ko-KR" altLang="en-US" sz="1400" b="1" kern="1200" dirty="0" smtClean="0"/>
                        <a:t>보고서</a:t>
                      </a:r>
                      <a:endParaRPr lang="en-US" altLang="ko-KR" sz="1400" b="1" kern="1200" dirty="0" smtClean="0"/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/>
                        <a:t> </a:t>
                      </a:r>
                      <a:r>
                        <a:rPr lang="ko-KR" altLang="en-US" sz="1400" b="1" kern="1200" dirty="0" smtClean="0"/>
                        <a:t> 작성 </a:t>
                      </a:r>
                      <a:r>
                        <a:rPr lang="en-US" altLang="ko-KR" sz="1400" b="1" kern="1200" dirty="0" smtClean="0"/>
                        <a:t>&amp;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/>
                        <a:t>  </a:t>
                      </a:r>
                      <a:r>
                        <a:rPr lang="ko-KR" altLang="en-US" sz="1400" b="1" kern="1200" dirty="0" smtClean="0"/>
                        <a:t>발표 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0" dirty="0" smtClean="0"/>
                        <a:t>5/1~5/3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Report</a:t>
                      </a:r>
                      <a:r>
                        <a:rPr lang="ko-KR" altLang="en-US" sz="1300" b="0" dirty="0" smtClean="0"/>
                        <a:t> </a:t>
                      </a:r>
                      <a:r>
                        <a:rPr lang="en-US" altLang="ko-KR" sz="1300" b="0" dirty="0" smtClean="0"/>
                        <a:t>Completion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dirty="0" smtClean="0"/>
                        <a:t>전체</a:t>
                      </a: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baseline="0" dirty="0" smtClean="0"/>
                        <a:t>결과 보고서</a:t>
                      </a:r>
                      <a:r>
                        <a:rPr lang="en-US" altLang="ko-KR" sz="1300" b="0" baseline="0" dirty="0" smtClean="0"/>
                        <a:t> </a:t>
                      </a:r>
                      <a:r>
                        <a:rPr lang="ko-KR" altLang="en-US" sz="1300" b="0" baseline="0" dirty="0" smtClean="0"/>
                        <a:t>작성 완</a:t>
                      </a:r>
                      <a:r>
                        <a:rPr lang="ko-KR" altLang="en-US" sz="1300" b="0" dirty="0" smtClean="0"/>
                        <a:t>료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56109"/>
                  </a:ext>
                </a:extLst>
              </a:tr>
              <a:tr h="299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smtClean="0"/>
                        <a:t>5/4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300" b="0" dirty="0" smtClean="0"/>
                        <a:t> 보고서</a:t>
                      </a: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dirty="0" smtClean="0"/>
                        <a:t>수정</a:t>
                      </a:r>
                      <a:r>
                        <a:rPr lang="en-US" altLang="ko-KR" sz="1300" b="0" dirty="0" smtClean="0"/>
                        <a:t>,</a:t>
                      </a:r>
                      <a:r>
                        <a:rPr lang="ko-KR" altLang="en-US" sz="1300" b="0" dirty="0" smtClean="0"/>
                        <a:t> 보완</a:t>
                      </a:r>
                      <a:endParaRPr lang="en-US" altLang="ko-KR" sz="1300" b="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90000"/>
                        </a:lnSpc>
                      </a:pPr>
                      <a:r>
                        <a:rPr lang="ko-KR" altLang="en-US" sz="1300" b="0" dirty="0" err="1" smtClean="0"/>
                        <a:t>포스텍에</a:t>
                      </a:r>
                      <a:r>
                        <a:rPr lang="en-US" altLang="ko-KR" sz="1300" b="0" dirty="0" smtClean="0"/>
                        <a:t> </a:t>
                      </a:r>
                      <a:r>
                        <a:rPr lang="ko-KR" altLang="en-US" sz="1300" b="0" dirty="0" smtClean="0"/>
                        <a:t>집합</a:t>
                      </a:r>
                      <a:endParaRPr lang="ko-KR" altLang="en-US" sz="13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73938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300" b="1" dirty="0" smtClean="0"/>
                        <a:t>5/5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/>
                        <a:t>Preparation of Presentation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/>
                        <a:t>&amp; Presentation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300" b="1" dirty="0" smtClean="0"/>
                        <a:t> </a:t>
                      </a:r>
                      <a:r>
                        <a:rPr lang="ko-KR" altLang="en-US" sz="1300" b="1" dirty="0" smtClean="0"/>
                        <a:t>과제 발표 연습 및 발표</a:t>
                      </a:r>
                      <a:endParaRPr lang="en-US" altLang="ko-KR" sz="1300" b="1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 err="1" smtClean="0"/>
                        <a:t>포스텍에</a:t>
                      </a:r>
                      <a:r>
                        <a:rPr lang="en-US" altLang="ko-KR" sz="1300" b="1" dirty="0" smtClean="0"/>
                        <a:t> </a:t>
                      </a:r>
                      <a:r>
                        <a:rPr lang="ko-KR" altLang="en-US" sz="1300" b="1" dirty="0" smtClean="0"/>
                        <a:t>집합</a:t>
                      </a:r>
                      <a:endParaRPr lang="ko-KR" altLang="en-US" sz="13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967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6126" y="232991"/>
            <a:ext cx="503013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/>
            </a:lvl1pPr>
          </a:lstStyle>
          <a:p>
            <a:r>
              <a:rPr lang="ko-KR" altLang="en-US" dirty="0"/>
              <a:t>과제 수행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18818" y="232991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3/3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6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502</Words>
  <Application>Microsoft Office PowerPoint</Application>
  <PresentationFormat>와이드스크린</PresentationFormat>
  <Paragraphs>100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의규</dc:creator>
  <cp:lastModifiedBy>황 의규</cp:lastModifiedBy>
  <cp:revision>40</cp:revision>
  <dcterms:created xsi:type="dcterms:W3CDTF">2020-04-12T10:45:48Z</dcterms:created>
  <dcterms:modified xsi:type="dcterms:W3CDTF">2020-04-13T02:41:35Z</dcterms:modified>
</cp:coreProperties>
</file>