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"/>
  </p:notesMasterIdLst>
  <p:sldIdLst>
    <p:sldId id="300" r:id="rId2"/>
    <p:sldId id="301" r:id="rId3"/>
  </p:sldIdLst>
  <p:sldSz cx="9906000" cy="6858000" type="A4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12B"/>
    <a:srgbClr val="4C5E78"/>
    <a:srgbClr val="14314C"/>
    <a:srgbClr val="002060"/>
    <a:srgbClr val="E3E3E3"/>
    <a:srgbClr val="1F4F7B"/>
    <a:srgbClr val="D2D2D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1080" y="-4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3447-E39D-4DD5-958D-B923A3188061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2BEFA-21B3-4CC9-B96F-B65D60000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6509-524B-48AA-A06C-1387699E02C4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37CE-56B0-446D-867D-49C8DF0A31D3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3294-1620-471A-8168-38D7FC9844D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3F5E-9EFB-4492-A07C-F0CB6AF06DB2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7A78-D549-45DB-BC3A-011C97A523B8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2EE7-DA39-4DA5-9CAD-AB44D427C6A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D313-D0DD-455D-A573-5416349102A2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4673-76F7-44AC-9BA1-4DB989A53F44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28E-2CF0-42D2-8D7E-9DFD6123AC0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2D039-2A67-4A2C-B588-4A329C5DD83C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B8BFA-79E0-4AE3-A75D-DE3C02061721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2104-D992-4D5D-87BB-241C61E49F40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 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233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불량 패턴 분석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65377A0-B22A-4258-8489-1E9FF7C728D1}"/>
              </a:ext>
            </a:extLst>
          </p:cNvPr>
          <p:cNvSpPr/>
          <p:nvPr/>
        </p:nvSpPr>
        <p:spPr>
          <a:xfrm>
            <a:off x="682443" y="1268710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5" name="제목 1">
            <a:extLst>
              <a:ext uri="{FF2B5EF4-FFF2-40B4-BE49-F238E27FC236}">
                <a16:creationId xmlns:a16="http://schemas.microsoft.com/office/drawing/2014/main" id="{7C9277B4-AA5D-4A7C-AE38-8605C7DE0159}"/>
              </a:ext>
            </a:extLst>
          </p:cNvPr>
          <p:cNvSpPr>
            <a:spLocks noGrp="1"/>
          </p:cNvSpPr>
          <p:nvPr/>
        </p:nvSpPr>
        <p:spPr>
          <a:xfrm>
            <a:off x="2742770" y="1243534"/>
            <a:ext cx="4420457" cy="4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&lt;LOT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별 불량률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A2A0CCFC-6B5F-4D43-AFB1-9E28DEFC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784" y="2904475"/>
            <a:ext cx="5944560" cy="2967273"/>
          </a:xfrm>
          <a:prstGeom prst="rect">
            <a:avLst/>
          </a:prstGeom>
        </p:spPr>
      </p:pic>
      <p:sp>
        <p:nvSpPr>
          <p:cNvPr id="87" name="제목 1">
            <a:extLst>
              <a:ext uri="{FF2B5EF4-FFF2-40B4-BE49-F238E27FC236}">
                <a16:creationId xmlns:a16="http://schemas.microsoft.com/office/drawing/2014/main" id="{22535FBC-B53F-4763-BBCD-6A340E17CB12}"/>
              </a:ext>
            </a:extLst>
          </p:cNvPr>
          <p:cNvSpPr>
            <a:spLocks noGrp="1"/>
          </p:cNvSpPr>
          <p:nvPr/>
        </p:nvSpPr>
        <p:spPr>
          <a:xfrm>
            <a:off x="674271" y="1613181"/>
            <a:ext cx="4561872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불량률 평균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10.68 % (red line)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LOT 180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이후부터 불량률이 증가한 추세를 보임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8B970B-7C97-4ABB-99A2-7C95F9F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93BBE08-F025-49A3-8CE4-6B214F1328F7}"/>
              </a:ext>
            </a:extLst>
          </p:cNvPr>
          <p:cNvSpPr/>
          <p:nvPr/>
        </p:nvSpPr>
        <p:spPr>
          <a:xfrm>
            <a:off x="4952998" y="1876907"/>
            <a:ext cx="520308" cy="50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677A93F9-9F8B-42BC-B9D2-83C0C8C55FF4}"/>
              </a:ext>
            </a:extLst>
          </p:cNvPr>
          <p:cNvSpPr>
            <a:spLocks noGrp="1"/>
          </p:cNvSpPr>
          <p:nvPr/>
        </p:nvSpPr>
        <p:spPr>
          <a:xfrm>
            <a:off x="5665686" y="1676963"/>
            <a:ext cx="3443650" cy="105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시간이 지남에 따라 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설비의 노후화 발생 가능성 인식</a:t>
            </a:r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endParaRPr lang="en-US" altLang="ko-KR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차후 유의미한 설비와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Vital Few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선정된 작업조건을 통해 검증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endParaRPr lang="ko-KR" altLang="en-US" sz="1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3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 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233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LOT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별 불량 패턴 분석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65377A0-B22A-4258-8489-1E9FF7C728D1}"/>
              </a:ext>
            </a:extLst>
          </p:cNvPr>
          <p:cNvSpPr/>
          <p:nvPr/>
        </p:nvSpPr>
        <p:spPr>
          <a:xfrm>
            <a:off x="682443" y="1268710"/>
            <a:ext cx="8557459" cy="4945432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5" name="제목 1">
            <a:extLst>
              <a:ext uri="{FF2B5EF4-FFF2-40B4-BE49-F238E27FC236}">
                <a16:creationId xmlns:a16="http://schemas.microsoft.com/office/drawing/2014/main" id="{7C9277B4-AA5D-4A7C-AE38-8605C7DE0159}"/>
              </a:ext>
            </a:extLst>
          </p:cNvPr>
          <p:cNvSpPr>
            <a:spLocks noGrp="1"/>
          </p:cNvSpPr>
          <p:nvPr/>
        </p:nvSpPr>
        <p:spPr>
          <a:xfrm>
            <a:off x="1320678" y="1243534"/>
            <a:ext cx="7220378" cy="768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가설 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시간이 지남에 따라 설비의 노후화로 인해</a:t>
            </a:r>
            <a:endParaRPr lang="en-US" altLang="ko-KR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/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현상 공정 설비에서 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현상 온도가 상승하지 않았을까</a:t>
            </a:r>
            <a:r>
              <a:rPr lang="en-US" altLang="ko-KR" sz="1400" b="1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ko-KR" altLang="en-US" sz="1400" b="1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id="{22535FBC-B53F-4763-BBCD-6A340E17CB12}"/>
              </a:ext>
            </a:extLst>
          </p:cNvPr>
          <p:cNvSpPr>
            <a:spLocks noGrp="1"/>
          </p:cNvSpPr>
          <p:nvPr/>
        </p:nvSpPr>
        <p:spPr>
          <a:xfrm>
            <a:off x="674271" y="1613181"/>
            <a:ext cx="4561872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작업시각에 따른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현상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algn="just"/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BUS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현상 온도 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8B970B-7C97-4ABB-99A2-7C95F9F5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CEF3B-1EBA-4F35-A6B7-2776369A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2" y="2741076"/>
            <a:ext cx="3788914" cy="2472153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2268F7B2-2E1C-4D9C-AF83-792AE161EB5B}"/>
              </a:ext>
            </a:extLst>
          </p:cNvPr>
          <p:cNvSpPr>
            <a:spLocks noGrp="1"/>
          </p:cNvSpPr>
          <p:nvPr/>
        </p:nvSpPr>
        <p:spPr>
          <a:xfrm>
            <a:off x="5009679" y="1642404"/>
            <a:ext cx="4561872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작업시각에 따른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BUS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현상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algn="just"/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BUS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현상 온도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7D330B-D84C-4EBD-9215-876141E9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97" y="2741075"/>
            <a:ext cx="3798069" cy="247215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99F40B-6169-4647-91AB-1AF9E7127C17}"/>
              </a:ext>
            </a:extLst>
          </p:cNvPr>
          <p:cNvSpPr/>
          <p:nvPr/>
        </p:nvSpPr>
        <p:spPr>
          <a:xfrm>
            <a:off x="1014093" y="2741075"/>
            <a:ext cx="3663938" cy="8283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F868FD-ABBD-4086-8DC5-DCCA0D271803}"/>
              </a:ext>
            </a:extLst>
          </p:cNvPr>
          <p:cNvSpPr/>
          <p:nvPr/>
        </p:nvSpPr>
        <p:spPr>
          <a:xfrm>
            <a:off x="5158598" y="2767279"/>
            <a:ext cx="3639996" cy="8283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0F318CB-D31F-431C-9698-EC59BA5AE262}"/>
              </a:ext>
            </a:extLst>
          </p:cNvPr>
          <p:cNvSpPr>
            <a:spLocks noGrp="1"/>
          </p:cNvSpPr>
          <p:nvPr/>
        </p:nvSpPr>
        <p:spPr>
          <a:xfrm>
            <a:off x="915375" y="4969526"/>
            <a:ext cx="8238250" cy="146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결과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: 2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호기에 비해 불량률이 높은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 설비의 경우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시간이 지남에 따라 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31.5~32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온도 발생이 빈번함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</a:p>
          <a:p>
            <a:pPr algn="just"/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-&gt; 2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설비에서 시간이 지남에 따라 현상 온도가 일정하지 않은 문제가 존재했음</a:t>
            </a:r>
            <a:r>
              <a:rPr lang="en-US" altLang="ko-KR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1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378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2662</TotalTime>
  <Words>141</Words>
  <Application>Microsoft Office PowerPoint</Application>
  <PresentationFormat>A4 용지(210x297mm)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Calibri</vt:lpstr>
      <vt:lpstr>나눔스퀘어OTF_ac Bold</vt:lpstr>
      <vt:lpstr>나눔스퀘어OTF_ac</vt:lpstr>
      <vt:lpstr>Arial</vt:lpstr>
      <vt:lpstr>맑은 고딕</vt:lpstr>
      <vt:lpstr>나눔스퀘어OTF_ac ExtraBold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장 혜림</cp:lastModifiedBy>
  <cp:revision>154</cp:revision>
  <dcterms:created xsi:type="dcterms:W3CDTF">2020-02-19T13:37:33Z</dcterms:created>
  <dcterms:modified xsi:type="dcterms:W3CDTF">2020-04-30T14:43:47Z</dcterms:modified>
</cp:coreProperties>
</file>