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297" r:id="rId3"/>
    <p:sldId id="29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2" autoAdjust="0"/>
    <p:restoredTop sz="94660"/>
  </p:normalViewPr>
  <p:slideViewPr>
    <p:cSldViewPr snapToGrid="0">
      <p:cViewPr>
        <p:scale>
          <a:sx n="90" d="100"/>
          <a:sy n="90" d="100"/>
        </p:scale>
        <p:origin x="25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&lt;BUS_DEVELOP_TEMP_TANK2 </a:t>
            </a:r>
            <a:r>
              <a:rPr lang="ko-KR" altLang="en-US" sz="1400" b="1" dirty="0"/>
              <a:t>최적 조건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12F52A1-A9D5-4CB9-96D5-D02B5D22B051}"/>
              </a:ext>
            </a:extLst>
          </p:cNvPr>
          <p:cNvSpPr>
            <a:spLocks noGrp="1"/>
          </p:cNvSpPr>
          <p:nvPr/>
        </p:nvSpPr>
        <p:spPr>
          <a:xfrm>
            <a:off x="1330381" y="2547700"/>
            <a:ext cx="3471053" cy="119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31</a:t>
            </a:r>
            <a:r>
              <a:rPr lang="ko-KR" altLang="en-US" sz="1400" dirty="0">
                <a:latin typeface="+mn-ea"/>
                <a:ea typeface="+mn-ea"/>
              </a:rPr>
              <a:t>도 이상부터 불량률 증가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-&gt; 31</a:t>
            </a:r>
            <a:r>
              <a:rPr lang="ko-KR" altLang="en-US" sz="1400" dirty="0">
                <a:latin typeface="+mn-ea"/>
                <a:ea typeface="+mn-ea"/>
              </a:rPr>
              <a:t>도 미만일 때가 가장 안정적 </a:t>
            </a:r>
            <a:endParaRPr lang="en-US" altLang="ko-KR" sz="1400" dirty="0"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5D9BA1-BBF1-4489-85FB-826444CA5216}"/>
              </a:ext>
            </a:extLst>
          </p:cNvPr>
          <p:cNvGrpSpPr/>
          <p:nvPr/>
        </p:nvGrpSpPr>
        <p:grpSpPr>
          <a:xfrm>
            <a:off x="5104566" y="2547701"/>
            <a:ext cx="3778424" cy="2450754"/>
            <a:chOff x="927104" y="3204538"/>
            <a:chExt cx="4160731" cy="26862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6BB6E55-3392-4E8A-8725-5B1302CB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104" y="3204538"/>
              <a:ext cx="4160731" cy="2686297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1E9098-B3E4-436E-B0B1-C81F7D5EACFC}"/>
                </a:ext>
              </a:extLst>
            </p:cNvPr>
            <p:cNvSpPr/>
            <p:nvPr/>
          </p:nvSpPr>
          <p:spPr>
            <a:xfrm>
              <a:off x="3140765" y="3260273"/>
              <a:ext cx="1802296" cy="23597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46ED00EE-EB60-4F71-B2A3-36401C015986}"/>
              </a:ext>
            </a:extLst>
          </p:cNvPr>
          <p:cNvGraphicFramePr>
            <a:graphicFrameLocks noGrp="1"/>
          </p:cNvGraphicFramePr>
          <p:nvPr/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1726783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이상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&lt;DIELEC_FIRE_EXHAUST_HEAT5 </a:t>
            </a:r>
            <a:r>
              <a:rPr lang="ko-KR" altLang="en-US" sz="1400" b="1" dirty="0"/>
              <a:t>온도 구분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69409E-3C11-4E86-883D-C45292B5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1" y="-121888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BF0CC-7EEB-4925-9EA2-DF0998CB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1" y="-76168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07989B4-FF09-42F1-9992-7B9B8D2A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632142568">
            <a:extLst>
              <a:ext uri="{FF2B5EF4-FFF2-40B4-BE49-F238E27FC236}">
                <a16:creationId xmlns:a16="http://schemas.microsoft.com/office/drawing/2014/main" id="{95869264-9A3A-48FF-8957-133258C6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77" y="2831135"/>
            <a:ext cx="3463271" cy="91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3243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미만 일 때 불량률 대폭 증가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고온으로 만들어야 불량률 해소 가능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584E232-C1AF-4211-83DD-8BA20D966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64914"/>
              </p:ext>
            </p:extLst>
          </p:nvPr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1726783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(3243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이상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(3243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DB3D60C-4FA0-7646-8926-D3696AE2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86" y="2995466"/>
            <a:ext cx="3848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5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1463327" y="1351889"/>
            <a:ext cx="6944249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&lt;BUS_DEVELOP_TEMP_TANK2 </a:t>
            </a:r>
            <a:r>
              <a:rPr lang="ko-KR" altLang="en-US" sz="1400" b="1" dirty="0"/>
              <a:t>온도 구분에 따른 </a:t>
            </a:r>
            <a:r>
              <a:rPr lang="en-US" altLang="ko-KR" sz="1400" b="1" dirty="0"/>
              <a:t>DIELEC_FIRE_EXHAUST_HEAT5 </a:t>
            </a:r>
            <a:r>
              <a:rPr lang="ko-KR" altLang="en-US" sz="1400" b="1" dirty="0"/>
              <a:t>조건 제약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graphicFrame>
        <p:nvGraphicFramePr>
          <p:cNvPr id="20" name="표 21">
            <a:extLst>
              <a:ext uri="{FF2B5EF4-FFF2-40B4-BE49-F238E27FC236}">
                <a16:creationId xmlns:a16="http://schemas.microsoft.com/office/drawing/2014/main" id="{D2FF4C1B-EB53-4437-870F-83266D82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72251"/>
              </p:ext>
            </p:extLst>
          </p:nvPr>
        </p:nvGraphicFramePr>
        <p:xfrm>
          <a:off x="1498422" y="3255788"/>
          <a:ext cx="6909154" cy="3521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22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2670702088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4232075458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1166478334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2548923327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1375950186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272141">
                <a:tc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DIELEC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272141"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고온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11.6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10.5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36482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9204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12.8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10.6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4.6</a:t>
                      </a:r>
                      <a:endParaRPr lang="en-US" sz="120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60555"/>
                  </a:ext>
                </a:extLst>
              </a:tr>
              <a:tr h="13607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7.9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  <a:tr h="13607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1.9</a:t>
                      </a:r>
                      <a:endParaRPr lang="en-US" sz="120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691219"/>
                  </a:ext>
                </a:extLst>
              </a:tr>
              <a:tr h="272141"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고온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9.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9.5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8.4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02791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749627"/>
                  </a:ext>
                </a:extLst>
              </a:tr>
              <a:tr h="13607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12.3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71961"/>
                  </a:ext>
                </a:extLst>
              </a:tr>
              <a:tr h="13607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6.5</a:t>
                      </a:r>
                      <a:endParaRPr lang="en-US" sz="120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275511"/>
                  </a:ext>
                </a:extLst>
              </a:tr>
              <a:tr h="196977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3</a:t>
                      </a:r>
                      <a:r>
                        <a:rPr lang="ko-KR" altLang="en-US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호기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3243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6.6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59878"/>
                  </a:ext>
                </a:extLst>
              </a:tr>
              <a:tr h="19697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3.5</a:t>
                      </a:r>
                      <a:endParaRPr lang="en-US" sz="120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222105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47A77339-765E-4D94-ADB6-ECA08604AE95}"/>
              </a:ext>
            </a:extLst>
          </p:cNvPr>
          <p:cNvSpPr>
            <a:spLocks noGrp="1"/>
          </p:cNvSpPr>
          <p:nvPr/>
        </p:nvSpPr>
        <p:spPr>
          <a:xfrm>
            <a:off x="1498421" y="1822141"/>
            <a:ext cx="6944249" cy="119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문제 </a:t>
            </a:r>
            <a:r>
              <a:rPr lang="en-US" altLang="ko-KR" sz="1400" dirty="0">
                <a:latin typeface="+mn-ea"/>
                <a:ea typeface="+mn-ea"/>
              </a:rPr>
              <a:t>: BUS_DEVELOP</a:t>
            </a:r>
            <a:r>
              <a:rPr lang="ko-KR" altLang="en-US" sz="1400" dirty="0">
                <a:latin typeface="+mn-ea"/>
                <a:ea typeface="+mn-ea"/>
              </a:rPr>
              <a:t>이 </a:t>
            </a:r>
            <a:r>
              <a:rPr lang="en-US" altLang="ko-KR" sz="1400" dirty="0">
                <a:latin typeface="+mn-ea"/>
                <a:ea typeface="+mn-ea"/>
              </a:rPr>
              <a:t>31.402</a:t>
            </a:r>
            <a:r>
              <a:rPr lang="ko-KR" altLang="en-US" sz="1400" dirty="0">
                <a:latin typeface="+mn-ea"/>
                <a:ea typeface="+mn-ea"/>
              </a:rPr>
              <a:t>도 이상인 고온일 경우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불량률이 높음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해결방안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고온의 경우</a:t>
            </a:r>
            <a:r>
              <a:rPr lang="en-US" altLang="ko-KR" sz="1400" dirty="0">
                <a:latin typeface="+mn-ea"/>
                <a:ea typeface="+mn-ea"/>
              </a:rPr>
              <a:t>, DIELEC</a:t>
            </a:r>
            <a:r>
              <a:rPr lang="ko-KR" altLang="en-US" sz="1400" dirty="0">
                <a:latin typeface="+mn-ea"/>
                <a:ea typeface="+mn-ea"/>
              </a:rPr>
              <a:t> 소성 온도를 조절하여 불량률 개선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결과 </a:t>
            </a:r>
            <a:r>
              <a:rPr lang="en-US" altLang="ko-KR" sz="1400" dirty="0">
                <a:latin typeface="+mn-ea"/>
                <a:ea typeface="+mn-ea"/>
              </a:rPr>
              <a:t>: DIELEC</a:t>
            </a:r>
            <a:r>
              <a:rPr lang="ko-KR" altLang="en-US" sz="1400" dirty="0">
                <a:latin typeface="+mn-ea"/>
                <a:ea typeface="+mn-ea"/>
              </a:rPr>
              <a:t> 소성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온도가 </a:t>
            </a:r>
            <a:r>
              <a:rPr lang="en-US" altLang="ko-KR" sz="1400" dirty="0">
                <a:latin typeface="+mn-ea"/>
                <a:ea typeface="+mn-ea"/>
              </a:rPr>
              <a:t>3900</a:t>
            </a:r>
            <a:r>
              <a:rPr lang="ko-KR" altLang="en-US" sz="1400" dirty="0">
                <a:latin typeface="+mn-ea"/>
                <a:ea typeface="+mn-ea"/>
              </a:rPr>
              <a:t>도 이상일 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약 </a:t>
            </a:r>
            <a:r>
              <a:rPr lang="en-US" altLang="ko-KR" sz="1400" dirty="0">
                <a:latin typeface="+mn-ea"/>
                <a:ea typeface="+mn-ea"/>
              </a:rPr>
              <a:t>5%</a:t>
            </a:r>
            <a:r>
              <a:rPr lang="ko-KR" altLang="en-US" sz="1400" dirty="0">
                <a:latin typeface="+mn-ea"/>
                <a:ea typeface="+mn-ea"/>
              </a:rPr>
              <a:t> 불량률 개선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1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237</Words>
  <Application>Microsoft Macintosh PowerPoint</Application>
  <PresentationFormat>A4 용지(210x297mm)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나눔스퀘어OTF_ac Bold</vt:lpstr>
      <vt:lpstr>나눔스퀘어OTF_ac ExtraBold</vt:lpstr>
      <vt:lpstr>Dotum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이종하</cp:lastModifiedBy>
  <cp:revision>99</cp:revision>
  <dcterms:created xsi:type="dcterms:W3CDTF">2020-02-19T13:37:33Z</dcterms:created>
  <dcterms:modified xsi:type="dcterms:W3CDTF">2020-04-29T21:37:33Z</dcterms:modified>
</cp:coreProperties>
</file>