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8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06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개선안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171203" y="204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최적경로 탐색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C714B294-1DF7-44BE-8E0F-1DCA6EBBAA12}"/>
              </a:ext>
            </a:extLst>
          </p:cNvPr>
          <p:cNvSpPr>
            <a:spLocks noGrp="1"/>
          </p:cNvSpPr>
          <p:nvPr/>
        </p:nvSpPr>
        <p:spPr>
          <a:xfrm>
            <a:off x="1020320" y="953013"/>
            <a:ext cx="5531473" cy="69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1. </a:t>
            </a:r>
            <a:r>
              <a:rPr lang="ko-KR" altLang="en-US" sz="1600" dirty="0"/>
              <a:t>유의공정을 고려한 최적경로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9A8545-7407-41A1-9530-518ADF5B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92" y="2161256"/>
            <a:ext cx="1602919" cy="76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C3623-9A02-453D-AAA0-ECD6DCD8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51" y="1973410"/>
            <a:ext cx="3152775" cy="1638300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369906D1-76D7-44C3-8639-4154CC7B74BC}"/>
              </a:ext>
            </a:extLst>
          </p:cNvPr>
          <p:cNvSpPr>
            <a:spLocks noGrp="1"/>
          </p:cNvSpPr>
          <p:nvPr/>
        </p:nvSpPr>
        <p:spPr>
          <a:xfrm>
            <a:off x="1231173" y="4129383"/>
            <a:ext cx="7611169" cy="120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sz="1600" dirty="0"/>
              <a:t>유전체 소성 </a:t>
            </a:r>
            <a:r>
              <a:rPr lang="en-US" altLang="ko-KR" sz="1600" dirty="0"/>
              <a:t>3</a:t>
            </a:r>
            <a:r>
              <a:rPr lang="ko-KR" altLang="en-US" sz="1600" dirty="0"/>
              <a:t>호기의 불량률이 낮기 때문에 </a:t>
            </a:r>
            <a:r>
              <a:rPr lang="en-US" altLang="ko-KR" sz="1600" dirty="0"/>
              <a:t>BUS</a:t>
            </a:r>
            <a:r>
              <a:rPr lang="ko-KR" altLang="en-US" sz="1600" dirty="0"/>
              <a:t>소성 설비와 상관없이 유전체 소성 </a:t>
            </a:r>
            <a:r>
              <a:rPr lang="en-US" altLang="ko-KR" sz="1600" dirty="0"/>
              <a:t>3</a:t>
            </a:r>
            <a:r>
              <a:rPr lang="ko-KR" altLang="en-US" sz="1600" dirty="0"/>
              <a:t>호기를 채택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유전체 소성 </a:t>
            </a:r>
            <a:r>
              <a:rPr lang="en-US" altLang="ko-KR" sz="1600" dirty="0"/>
              <a:t>3</a:t>
            </a:r>
            <a:r>
              <a:rPr lang="ko-KR" altLang="en-US" sz="1600" dirty="0"/>
              <a:t>호기가 과부하시</a:t>
            </a:r>
            <a:r>
              <a:rPr lang="en-US" altLang="ko-KR" sz="1600" dirty="0"/>
              <a:t> </a:t>
            </a:r>
            <a:r>
              <a:rPr lang="ko-KR" altLang="en-US" sz="1600" dirty="0"/>
              <a:t>前공정이 </a:t>
            </a:r>
            <a:r>
              <a:rPr lang="en-US" altLang="ko-KR" sz="1600" dirty="0"/>
              <a:t>BUS</a:t>
            </a:r>
            <a:r>
              <a:rPr lang="ko-KR" altLang="en-US" sz="1600" dirty="0"/>
              <a:t>소성 </a:t>
            </a:r>
            <a:r>
              <a:rPr lang="en-US" altLang="ko-KR" sz="1600" dirty="0"/>
              <a:t>1</a:t>
            </a:r>
            <a:r>
              <a:rPr lang="ko-KR" altLang="en-US" sz="1600" dirty="0"/>
              <a:t>호기일 경우 유전체 소성 </a:t>
            </a:r>
            <a:r>
              <a:rPr lang="en-US" altLang="ko-KR" sz="1600" dirty="0"/>
              <a:t>1</a:t>
            </a:r>
            <a:r>
              <a:rPr lang="ko-KR" altLang="en-US" sz="1600" dirty="0"/>
              <a:t>호기를 채택함으로써 불량률을 개선 </a:t>
            </a:r>
          </a:p>
        </p:txBody>
      </p:sp>
    </p:spTree>
    <p:extLst>
      <p:ext uri="{BB962C8B-B14F-4D97-AF65-F5344CB8AC3E}">
        <p14:creationId xmlns:p14="http://schemas.microsoft.com/office/powerpoint/2010/main" val="176650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06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개선안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171203" y="204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최적경로 탐색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C714B294-1DF7-44BE-8E0F-1DCA6EBBAA12}"/>
              </a:ext>
            </a:extLst>
          </p:cNvPr>
          <p:cNvSpPr>
            <a:spLocks noGrp="1"/>
          </p:cNvSpPr>
          <p:nvPr/>
        </p:nvSpPr>
        <p:spPr>
          <a:xfrm>
            <a:off x="1020320" y="953013"/>
            <a:ext cx="5531473" cy="69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2. VITAL FEW</a:t>
            </a:r>
            <a:r>
              <a:rPr lang="ko-KR" altLang="en-US" sz="1600" dirty="0"/>
              <a:t>를 고려한 최적경로 탐색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1F7FED-E023-4D47-97F1-672E68406CC0}"/>
              </a:ext>
            </a:extLst>
          </p:cNvPr>
          <p:cNvSpPr txBox="1"/>
          <p:nvPr/>
        </p:nvSpPr>
        <p:spPr>
          <a:xfrm>
            <a:off x="2325253" y="1487112"/>
            <a:ext cx="456476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BUS_DEVELOP_TEMP_TANK2(BUS </a:t>
            </a:r>
            <a:r>
              <a:rPr lang="ko-KR" altLang="en-US" sz="1400" dirty="0"/>
              <a:t>공정 현상 온도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DIELEC_FIRE_EXHAUST5_HEAT (</a:t>
            </a:r>
            <a:r>
              <a:rPr lang="ko-KR" altLang="en-US" sz="1400" dirty="0"/>
              <a:t>유전체 소성 배기량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AG_RTD_TEMP_GLASS_OUT(AG RTD</a:t>
            </a:r>
            <a:r>
              <a:rPr lang="ko-KR" altLang="en-US" sz="1400" dirty="0"/>
              <a:t>공정</a:t>
            </a:r>
            <a:r>
              <a:rPr lang="en-US" altLang="ko-KR" sz="1400" dirty="0"/>
              <a:t> </a:t>
            </a:r>
            <a:r>
              <a:rPr lang="ko-KR" altLang="en-US" sz="1400" dirty="0"/>
              <a:t>배출 온도</a:t>
            </a:r>
            <a:r>
              <a:rPr lang="en-US" altLang="ko-KR" sz="1400" dirty="0"/>
              <a:t>)</a:t>
            </a:r>
          </a:p>
          <a:p>
            <a:endParaRPr lang="ko-KR" altLang="en-US" sz="1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E83DC-FEDF-4E3C-B73A-4C848FF5FFA6}"/>
              </a:ext>
            </a:extLst>
          </p:cNvPr>
          <p:cNvSpPr txBox="1"/>
          <p:nvPr/>
        </p:nvSpPr>
        <p:spPr>
          <a:xfrm>
            <a:off x="1320677" y="1841258"/>
            <a:ext cx="108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  <a:ea typeface="+mj-ea"/>
                <a:cs typeface="+mj-cs"/>
              </a:rPr>
              <a:t>Vital Few</a:t>
            </a:r>
            <a:endParaRPr lang="ko-KR" alt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9DCE0A-01B4-456A-8C1C-9B3666CF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22" y="2585908"/>
            <a:ext cx="5438775" cy="3133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FC4D3-DFFC-4E4F-8EB6-57D1B3FC07C6}"/>
              </a:ext>
            </a:extLst>
          </p:cNvPr>
          <p:cNvSpPr txBox="1"/>
          <p:nvPr/>
        </p:nvSpPr>
        <p:spPr>
          <a:xfrm>
            <a:off x="1277522" y="5743188"/>
            <a:ext cx="6141373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lt"/>
                <a:ea typeface="+mj-ea"/>
                <a:cs typeface="+mj-cs"/>
              </a:rPr>
              <a:t>다음과 같은 경로를 </a:t>
            </a:r>
            <a:r>
              <a:rPr lang="ko-KR" altLang="en-US" sz="1400" dirty="0" err="1">
                <a:latin typeface="+mj-lt"/>
                <a:ea typeface="+mj-ea"/>
                <a:cs typeface="+mj-cs"/>
              </a:rPr>
              <a:t>채택시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 불량률이 </a:t>
            </a:r>
            <a:r>
              <a:rPr lang="en-US" altLang="ko-KR" sz="1400" dirty="0">
                <a:latin typeface="+mj-lt"/>
                <a:ea typeface="+mj-ea"/>
                <a:cs typeface="+mj-cs"/>
              </a:rPr>
              <a:t>4.74%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까지 감소함</a:t>
            </a:r>
            <a:endParaRPr lang="en-US" altLang="ko-KR" sz="1400" dirty="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lt"/>
                <a:ea typeface="+mj-ea"/>
                <a:cs typeface="+mj-cs"/>
              </a:rPr>
              <a:t>최적경로가 과부하시 차선경로를 채택</a:t>
            </a:r>
            <a:r>
              <a:rPr lang="en-US" altLang="ko-KR" sz="1400" dirty="0">
                <a:latin typeface="+mj-lt"/>
                <a:ea typeface="+mj-ea"/>
                <a:cs typeface="+mj-cs"/>
              </a:rPr>
              <a:t>(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불량률 </a:t>
            </a:r>
            <a:r>
              <a:rPr lang="en-US" altLang="ko-KR" sz="1400" dirty="0">
                <a:latin typeface="+mj-lt"/>
                <a:ea typeface="+mj-ea"/>
                <a:cs typeface="+mj-cs"/>
              </a:rPr>
              <a:t>10%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이하 경로</a:t>
            </a:r>
            <a:r>
              <a:rPr lang="en-US" altLang="ko-KR" sz="1400" dirty="0">
                <a:latin typeface="+mj-lt"/>
                <a:ea typeface="+mj-ea"/>
                <a:cs typeface="+mj-cs"/>
              </a:rPr>
              <a:t>)</a:t>
            </a:r>
            <a:endParaRPr lang="ko-KR" alt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994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129</Words>
  <Application>Microsoft Office PowerPoint</Application>
  <PresentationFormat>A4 용지(210x297mm)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나눔스퀘어OTF_ac Bold</vt:lpstr>
      <vt:lpstr>나눔스퀘어OTF_ac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한 상엽</cp:lastModifiedBy>
  <cp:revision>35</cp:revision>
  <dcterms:created xsi:type="dcterms:W3CDTF">2020-02-19T13:37:33Z</dcterms:created>
  <dcterms:modified xsi:type="dcterms:W3CDTF">2020-04-27T10:24:51Z</dcterms:modified>
</cp:coreProperties>
</file>