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2"/>
  </p:notesMasterIdLst>
  <p:sldIdLst>
    <p:sldId id="256" r:id="rId3"/>
    <p:sldId id="257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890" autoAdjust="0"/>
    <p:restoredTop sz="96370" autoAdjust="0"/>
  </p:normalViewPr>
  <p:slideViewPr>
    <p:cSldViewPr snapToGrid="0" showGuides="1">
      <p:cViewPr varScale="1">
        <p:scale>
          <a:sx n="100" d="100"/>
          <a:sy n="100" d="100"/>
        </p:scale>
        <p:origin x="1314" y="114"/>
      </p:cViewPr>
      <p:guideLst>
        <p:guide orient="horz" pos="2158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B943447-E39D-4DD5-958D-B923A3188061}" type="datetime1">
              <a:rPr lang="ko-KR" altLang="en-US"/>
              <a:pPr lvl="0">
                <a:defRPr/>
              </a:pPr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A42BEFA-21B3-4CC9-B96F-B65D6000026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6509-524B-48AA-A06C-1387699E02C4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37CE-56B0-446D-867D-49C8DF0A31D3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7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3294-1620-471A-8168-38D7FC9844D6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3F5E-9EFB-4492-A07C-F0CB6AF06DB2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A78-D549-45DB-BC3A-011C97A523B8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EE7-DA39-4DA5-9CAD-AB44D427C6A6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D313-D0DD-455D-A573-5416349102A2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4673-76F7-44AC-9BA1-4DB989A53F44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28E-2CF0-42D2-8D7E-9DFD6123AC06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1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D039-2A67-4A2C-B588-4A329C5DD83C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8BFA-79E0-4AE3-A75D-DE3C02061721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6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2104-D992-4D5D-87BB-241C61E49F40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/>
            <p:cNvSpPr/>
            <p:nvPr/>
          </p:nvSpPr>
          <p:spPr>
            <a:xfrm rot="18479528">
              <a:off x="1034150" y="3041475"/>
              <a:ext cx="1748589" cy="1636294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사각형: 둥근 모서리 14"/>
            <p:cNvSpPr/>
            <p:nvPr/>
          </p:nvSpPr>
          <p:spPr>
            <a:xfrm rot="17778216">
              <a:off x="1338908" y="3345080"/>
              <a:ext cx="1355078" cy="1409844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09015" y="3645918"/>
              <a:ext cx="1276541" cy="1014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>
                  <a:solidFill>
                    <a:schemeClr val="bg1">
                      <a:lumMod val="95000"/>
                    </a:schemeClr>
                  </a:solidFill>
                  <a:latin typeface="나눔스퀘어OTF_ac ExtraBold"/>
                  <a:ea typeface="나눔스퀘어OTF_ac ExtraBold"/>
                </a:rPr>
                <a:t>03</a:t>
              </a:r>
              <a:endParaRPr lang="ko-KR" altLang="en-US" sz="4800">
                <a:solidFill>
                  <a:schemeClr val="bg1">
                    <a:lumMod val="95000"/>
                  </a:schemeClr>
                </a:solidFill>
                <a:latin typeface="나눔스퀘어OTF_ac ExtraBold"/>
                <a:ea typeface="나눔스퀘어OTF_ac ExtraBold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584126" y="163830"/>
            <a:ext cx="6465218" cy="456296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>
                <a:solidFill>
                  <a:srgbClr val="002060"/>
                </a:solidFill>
                <a:latin typeface="나눔스퀘어OTF_ac Bold"/>
                <a:ea typeface="나눔스퀘어OTF_ac Bold"/>
              </a:rPr>
              <a:t>분석 결과</a:t>
            </a:r>
            <a:endParaRPr kumimoji="1" lang="ko-KR" altLang="en-US" sz="2400" kern="0" spc="-100">
              <a:solidFill>
                <a:srgbClr val="002060"/>
              </a:solidFill>
              <a:latin typeface="나눔스퀘어OTF_ac Bold"/>
              <a:ea typeface="나눔스퀘어OTF_ac Bold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/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dist">
                <a:defRPr/>
              </a:pPr>
              <a:r>
                <a:rPr lang="en-US" altLang="ko-KR" sz="1400">
                  <a:latin typeface="나눔스퀘어OTF_ac ExtraBold"/>
                  <a:ea typeface="나눔스퀘어OTF_ac ExtraBold"/>
                </a:rPr>
                <a:t>(</a:t>
              </a:r>
              <a:r>
                <a:rPr lang="ko-KR" altLang="en-US" sz="1400">
                  <a:latin typeface="나눔스퀘어OTF_ac ExtraBold"/>
                  <a:ea typeface="나눔스퀘어OTF_ac ExtraBold"/>
                </a:rPr>
                <a:t>주</a:t>
              </a:r>
              <a:r>
                <a:rPr lang="en-US" altLang="ko-KR" sz="1400">
                  <a:latin typeface="나눔스퀘어OTF_ac ExtraBold"/>
                  <a:ea typeface="나눔스퀘어OTF_ac ExtraBold"/>
                </a:rPr>
                <a:t>) PDP-One</a:t>
              </a:r>
              <a:endParaRPr lang="ko-KR" altLang="en-US" sz="1400">
                <a:latin typeface="나눔스퀘어OTF_ac ExtraBold"/>
                <a:ea typeface="나눔스퀘어OTF_ac ExtraBold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 rot="0"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2819792" y="216281"/>
            <a:ext cx="20341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OTF_ac Bold"/>
                <a:ea typeface="나눔스퀘어OTF_ac Bold"/>
              </a:rPr>
              <a:t>파라미터 최적조건</a:t>
            </a:r>
            <a:endParaRPr lang="ko-KR" altLang="en-US">
              <a:latin typeface="나눔스퀘어OTF_ac Bold"/>
              <a:ea typeface="나눔스퀘어OTF_ac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4581" y="304091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74270" y="1237969"/>
            <a:ext cx="8557459" cy="494543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제목 1"/>
          <p:cNvSpPr>
            <a:spLocks noGrp="1"/>
          </p:cNvSpPr>
          <p:nvPr/>
        </p:nvSpPr>
        <p:spPr>
          <a:xfrm>
            <a:off x="3057165" y="1998417"/>
            <a:ext cx="4420457" cy="43619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ko-KR" sz="1400" b="1">
                <a:latin typeface="나눔스퀘어OTF_ac"/>
                <a:ea typeface="나눔스퀘어OTF_ac"/>
              </a:rPr>
              <a:t>&lt;AG_RTD_TEMP_GLASS_OUT </a:t>
            </a:r>
            <a:r>
              <a:rPr lang="ko-KR" altLang="en-US" sz="1400" b="1">
                <a:latin typeface="나눔스퀘어OTF_ac"/>
                <a:ea typeface="나눔스퀘어OTF_ac"/>
              </a:rPr>
              <a:t>온도 구분</a:t>
            </a:r>
            <a:r>
              <a:rPr lang="en-US" altLang="ko-KR" sz="1400" b="1">
                <a:latin typeface="나눔스퀘어OTF_ac"/>
                <a:ea typeface="나눔스퀘어OTF_ac"/>
              </a:rPr>
              <a:t>&gt;</a:t>
            </a:r>
            <a:endParaRPr lang="ko-KR" altLang="en-US" sz="1400" b="1">
              <a:latin typeface="나눔스퀘어OTF_ac"/>
              <a:ea typeface="나눔스퀘어OTF_ac"/>
            </a:endParaRPr>
          </a:p>
        </p:txBody>
      </p:sp>
      <p:grpSp>
        <p:nvGrpSpPr>
          <p:cNvPr id="32" name="_x632133496"/>
          <p:cNvGrpSpPr/>
          <p:nvPr/>
        </p:nvGrpSpPr>
        <p:grpSpPr>
          <a:xfrm rot="0">
            <a:off x="5104566" y="2547700"/>
            <a:ext cx="3778424" cy="2450754"/>
            <a:chOff x="0" y="0"/>
            <a:chExt cx="29750" cy="19300"/>
          </a:xfrm>
        </p:grpSpPr>
        <p:pic>
          <p:nvPicPr>
            <p:cNvPr id="33" name="_x632134144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0"/>
              <a:ext cx="29750" cy="19300"/>
            </a:xfrm>
            <a:prstGeom prst="rect">
              <a:avLst/>
            </a:prstGeom>
            <a:noFill/>
          </p:spPr>
        </p:pic>
        <p:sp>
          <p:nvSpPr>
            <p:cNvPr id="35" name="_x632135800"/>
            <p:cNvSpPr>
              <a:spLocks noChangeArrowheads="1"/>
            </p:cNvSpPr>
            <p:nvPr/>
          </p:nvSpPr>
          <p:spPr>
            <a:xfrm>
              <a:off x="18758" y="605"/>
              <a:ext cx="9000" cy="16234"/>
            </a:xfrm>
            <a:prstGeom prst="rect">
              <a:avLst/>
            </a:prstGeom>
            <a:noFill/>
            <a:ln w="28575">
              <a:solidFill>
                <a:srgbClr val="ed7d31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나눔스퀘어OTF_ac"/>
                <a:ea typeface="나눔스퀘어OTF_ac"/>
              </a:endParaRPr>
            </a:p>
          </p:txBody>
        </p:sp>
      </p:grpSp>
      <p:sp>
        <p:nvSpPr>
          <p:cNvPr id="36" name="_x632142568"/>
          <p:cNvSpPr>
            <a:spLocks noChangeArrowheads="1"/>
          </p:cNvSpPr>
          <p:nvPr/>
        </p:nvSpPr>
        <p:spPr>
          <a:xfrm>
            <a:off x="1320677" y="2831135"/>
            <a:ext cx="3463271" cy="9102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>
                <a:solidFill>
                  <a:srgbClr val="000000"/>
                </a:solidFill>
                <a:latin typeface="나눔스퀘어OTF_ac"/>
                <a:ea typeface="나눔스퀘어OTF_ac"/>
              </a:rPr>
              <a:t>46</a:t>
            </a:r>
            <a:r>
              <a:rPr lang="ko-KR" altLang="en-US" sz="1400">
                <a:solidFill>
                  <a:srgbClr val="000000"/>
                </a:solidFill>
                <a:latin typeface="나눔스퀘어OTF_ac"/>
                <a:ea typeface="나눔스퀘어OTF_ac"/>
              </a:rPr>
              <a:t>℃  이상부터 불량률 증가함 </a:t>
            </a:r>
            <a:endParaRPr lang="ko-KR" altLang="en-US" sz="1400">
              <a:solidFill>
                <a:srgbClr val="000000"/>
              </a:solidFill>
              <a:latin typeface="나눔스퀘어OTF_ac"/>
              <a:ea typeface="나눔스퀘어OTF_ac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나눔스퀘어OTF_ac"/>
                <a:ea typeface="나눔스퀘어OTF_ac"/>
              </a:rPr>
              <a:t>-&gt; </a:t>
            </a:r>
            <a:r>
              <a:rPr lang="ko-KR" altLang="en-US" sz="1400">
                <a:solidFill>
                  <a:srgbClr val="000000"/>
                </a:solidFill>
                <a:latin typeface="나눔스퀘어OTF_ac"/>
                <a:ea typeface="나눔스퀘어OTF_ac"/>
              </a:rPr>
              <a:t>온도 구분 </a:t>
            </a:r>
            <a:endParaRPr lang="ko-KR" altLang="en-US" sz="1400">
              <a:solidFill>
                <a:srgbClr val="000000"/>
              </a:solidFill>
              <a:latin typeface="나눔스퀘어OTF_ac"/>
              <a:ea typeface="나눔스퀘어OTF_ac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cap="none" normalizeH="0" baseline="0">
                <a:solidFill>
                  <a:srgbClr val="000000"/>
                </a:solidFill>
                <a:effectLst/>
                <a:latin typeface="나눔스퀘어OTF_ac"/>
                <a:ea typeface="나눔스퀘어OTF_ac"/>
              </a:rPr>
              <a:t>-&gt; </a:t>
            </a:r>
            <a:r>
              <a:rPr kumimoji="0" lang="ko-KR" altLang="en-US" sz="1400" b="0" i="0" u="none" strike="noStrike" cap="none" normalizeH="0" baseline="0">
                <a:solidFill>
                  <a:srgbClr val="000000"/>
                </a:solidFill>
                <a:effectLst/>
                <a:latin typeface="나눔스퀘어OTF_ac"/>
                <a:ea typeface="나눔스퀘어OTF_ac"/>
              </a:rPr>
              <a:t>고온일 때의 불량률 개선 필요</a:t>
            </a:r>
            <a:endParaRPr kumimoji="0" lang="en-US" altLang="ko-KR" sz="1800" b="0" i="0" u="none" strike="noStrike" cap="none" normalizeH="0" baseline="0">
              <a:solidFill>
                <a:schemeClr val="tx1"/>
              </a:solidFill>
              <a:effectLst/>
              <a:latin typeface="나눔스퀘어OTF_ac"/>
              <a:ea typeface="나눔스퀘어OTF_ac"/>
            </a:endParaRPr>
          </a:p>
        </p:txBody>
      </p:sp>
      <p:graphicFrame>
        <p:nvGraphicFramePr>
          <p:cNvPr id="37" name="표 21"/>
          <p:cNvGraphicFramePr>
            <a:graphicFrameLocks noGrp="1"/>
          </p:cNvGraphicFramePr>
          <p:nvPr/>
        </p:nvGraphicFramePr>
        <p:xfrm>
          <a:off x="1330382" y="3741337"/>
          <a:ext cx="3453566" cy="1257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83"/>
                <a:gridCol w="1726783"/>
              </a:tblGrid>
              <a:tr h="419039">
                <a:tc>
                  <a:txBody>
                    <a:bodyPr vert="horz" lIns="6350" tIns="6350" rIns="6350" bIns="0" anchor="ctr" anchorCtr="0"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고온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(46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℃  이상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/>
                        <a:ea typeface="나눔스퀘어OTF_a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28.6%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/>
                        <a:ea typeface="나눔스퀘어OTF_ac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OTF_ac"/>
                          <a:ea typeface="나눔스퀘어OTF_ac"/>
                        </a:rPr>
                        <a:t>명점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OTF_ac"/>
                          <a:ea typeface="나눔스퀘어OTF_ac"/>
                        </a:rPr>
                        <a:t>300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OTF_ac"/>
                          <a:ea typeface="나눔스퀘어OTF_ac"/>
                        </a:rPr>
                        <a:t>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OTF_ac"/>
                          <a:ea typeface="나눔스퀘어OTF_ac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OTF_ac"/>
                          <a:ea typeface="나눔스퀘어OTF_ac"/>
                        </a:rPr>
                        <a:t> 양품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OTF_ac"/>
                          <a:ea typeface="나눔스퀘어OTF_ac"/>
                        </a:rPr>
                        <a:t>748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OTF_ac"/>
                          <a:ea typeface="나눔스퀘어OTF_ac"/>
                        </a:rPr>
                        <a:t>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/>
                        <a:ea typeface="나눔스퀘어OTF_ac"/>
                      </a:endParaRPr>
                    </a:p>
                  </a:txBody>
                  <a:tcPr marL="6350" marR="6350" marT="6350" marB="0" anchor="ctr"/>
                </a:tc>
              </a:tr>
              <a:tr h="419039">
                <a:tc>
                  <a:txBody>
                    <a:bodyPr vert="horz" lIns="6350" tIns="6350" rIns="6350" bIns="0" anchor="ctr" anchorCtr="0"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저온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(46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℃  미만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/>
                        <a:ea typeface="나눔스퀘어OTF_a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4.1%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/>
                        <a:ea typeface="나눔스퀘어OTF_ac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OTF_ac"/>
                          <a:ea typeface="나눔스퀘어OTF_ac"/>
                        </a:rPr>
                        <a:t>명점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OTF_ac"/>
                          <a:ea typeface="나눔스퀘어OTF_ac"/>
                        </a:rPr>
                        <a:t>121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OTF_ac"/>
                          <a:ea typeface="나눔스퀘어OTF_ac"/>
                        </a:rPr>
                        <a:t>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OTF_ac"/>
                          <a:ea typeface="나눔스퀘어OTF_ac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OTF_ac"/>
                          <a:ea typeface="나눔스퀘어OTF_ac"/>
                        </a:rPr>
                        <a:t> 양품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OTF_ac"/>
                          <a:ea typeface="나눔스퀘어OTF_ac"/>
                        </a:rPr>
                        <a:t>2813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OTF_ac"/>
                          <a:ea typeface="나눔스퀘어OTF_ac"/>
                        </a:rPr>
                        <a:t>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/>
                        <a:ea typeface="나눔스퀘어OTF_ac"/>
                      </a:endParaRPr>
                    </a:p>
                  </a:txBody>
                  <a:tcPr marL="6350" marR="6350" marT="6350" marB="0" anchor="ctr"/>
                </a:tc>
              </a:tr>
              <a:tr h="419039">
                <a:tc>
                  <a:txBody>
                    <a:bodyPr vert="horz" lIns="6350" tIns="6350" rIns="6350" bIns="0" anchor="ctr" anchorCtr="0"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나눔스퀘어OTF_ac"/>
                        <a:ea typeface="나눔스퀘어OTF_a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10.6%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/>
                        <a:ea typeface="나눔스퀘어OTF_ac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명점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421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 양품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3561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/>
                        <a:ea typeface="나눔스퀘어OTF_ac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C157DA9-D061-434C-A620-33FE0A54C44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/>
            <p:cNvSpPr/>
            <p:nvPr/>
          </p:nvSpPr>
          <p:spPr>
            <a:xfrm rot="18479528">
              <a:off x="1034150" y="3041475"/>
              <a:ext cx="1748589" cy="1636294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사각형: 둥근 모서리 14"/>
            <p:cNvSpPr/>
            <p:nvPr/>
          </p:nvSpPr>
          <p:spPr>
            <a:xfrm rot="17778216">
              <a:off x="1338908" y="3345080"/>
              <a:ext cx="1355078" cy="1409844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09015" y="3645918"/>
              <a:ext cx="1276541" cy="1014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>
                  <a:solidFill>
                    <a:schemeClr val="bg1">
                      <a:lumMod val="95000"/>
                    </a:schemeClr>
                  </a:solidFill>
                  <a:latin typeface="나눔스퀘어OTF_ac ExtraBold"/>
                  <a:ea typeface="나눔스퀘어OTF_ac ExtraBold"/>
                </a:rPr>
                <a:t>03</a:t>
              </a:r>
              <a:endParaRPr lang="ko-KR" altLang="en-US" sz="4800">
                <a:solidFill>
                  <a:schemeClr val="bg1">
                    <a:lumMod val="95000"/>
                  </a:schemeClr>
                </a:solidFill>
                <a:latin typeface="나눔스퀘어OTF_ac ExtraBold"/>
                <a:ea typeface="나눔스퀘어OTF_ac ExtraBold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584126" y="163830"/>
            <a:ext cx="6465218" cy="456296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>
                <a:solidFill>
                  <a:srgbClr val="002060"/>
                </a:solidFill>
                <a:latin typeface="나눔스퀘어OTF_ac Bold"/>
                <a:ea typeface="나눔스퀘어OTF_ac Bold"/>
              </a:rPr>
              <a:t>분석 결과</a:t>
            </a:r>
            <a:endParaRPr kumimoji="1" lang="ko-KR" altLang="en-US" sz="2400" kern="0" spc="-100">
              <a:solidFill>
                <a:srgbClr val="002060"/>
              </a:solidFill>
              <a:latin typeface="나눔스퀘어OTF_ac Bold"/>
              <a:ea typeface="나눔스퀘어OTF_ac Bold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/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dist">
                <a:defRPr/>
              </a:pPr>
              <a:r>
                <a:rPr lang="en-US" altLang="ko-KR" sz="1400">
                  <a:latin typeface="나눔스퀘어OTF_ac ExtraBold"/>
                  <a:ea typeface="나눔스퀘어OTF_ac ExtraBold"/>
                </a:rPr>
                <a:t>(</a:t>
              </a:r>
              <a:r>
                <a:rPr lang="ko-KR" altLang="en-US" sz="1400">
                  <a:latin typeface="나눔스퀘어OTF_ac ExtraBold"/>
                  <a:ea typeface="나눔스퀘어OTF_ac ExtraBold"/>
                </a:rPr>
                <a:t>주</a:t>
              </a:r>
              <a:r>
                <a:rPr lang="en-US" altLang="ko-KR" sz="1400">
                  <a:latin typeface="나눔스퀘어OTF_ac ExtraBold"/>
                  <a:ea typeface="나눔스퀘어OTF_ac ExtraBold"/>
                </a:rPr>
                <a:t>) PDP-One</a:t>
              </a:r>
              <a:endParaRPr lang="ko-KR" altLang="en-US" sz="1400">
                <a:latin typeface="나눔스퀘어OTF_ac ExtraBold"/>
                <a:ea typeface="나눔스퀘어OTF_ac ExtraBold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 rot="0"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2819792" y="216281"/>
            <a:ext cx="20341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OTF_ac Bold"/>
                <a:ea typeface="나눔스퀘어OTF_ac Bold"/>
              </a:rPr>
              <a:t>파라미터 최적조건</a:t>
            </a:r>
            <a:endParaRPr lang="ko-KR" altLang="en-US">
              <a:latin typeface="나눔스퀘어OTF_ac Bold"/>
              <a:ea typeface="나눔스퀘어OTF_ac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4581" y="304091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74270" y="1237969"/>
            <a:ext cx="8557459" cy="494543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OTF_ac"/>
              <a:ea typeface="나눔스퀘어OTF_ac"/>
            </a:endParaRPr>
          </a:p>
        </p:txBody>
      </p:sp>
      <p:sp>
        <p:nvSpPr>
          <p:cNvPr id="44" name="제목 1"/>
          <p:cNvSpPr>
            <a:spLocks noGrp="1"/>
          </p:cNvSpPr>
          <p:nvPr/>
        </p:nvSpPr>
        <p:spPr>
          <a:xfrm>
            <a:off x="3057165" y="1998417"/>
            <a:ext cx="4420457" cy="43619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ko-KR" sz="1400" b="1">
                <a:latin typeface="나눔스퀘어OTF_ac"/>
                <a:ea typeface="나눔스퀘어OTF_ac"/>
              </a:rPr>
              <a:t>&lt;BUS_DEVELOP_TEMP_TANK2 </a:t>
            </a:r>
            <a:r>
              <a:rPr lang="ko-KR" altLang="en-US" sz="1400" b="1">
                <a:latin typeface="나눔스퀘어OTF_ac"/>
                <a:ea typeface="나눔스퀘어OTF_ac"/>
              </a:rPr>
              <a:t>온도 최적 조건</a:t>
            </a:r>
            <a:r>
              <a:rPr lang="en-US" altLang="ko-KR" sz="1400" b="1">
                <a:latin typeface="나눔스퀘어OTF_ac"/>
                <a:ea typeface="나눔스퀘어OTF_ac"/>
              </a:rPr>
              <a:t>&gt;</a:t>
            </a:r>
            <a:endParaRPr lang="ko-KR" altLang="en-US" sz="1400" b="1">
              <a:latin typeface="나눔스퀘어OTF_ac"/>
              <a:ea typeface="나눔스퀘어OTF_ac"/>
            </a:endParaRPr>
          </a:p>
        </p:txBody>
      </p:sp>
      <p:sp>
        <p:nvSpPr>
          <p:cNvPr id="45" name="제목 1"/>
          <p:cNvSpPr>
            <a:spLocks noGrp="1"/>
          </p:cNvSpPr>
          <p:nvPr/>
        </p:nvSpPr>
        <p:spPr>
          <a:xfrm>
            <a:off x="1330381" y="2547700"/>
            <a:ext cx="3471053" cy="119363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400">
                <a:latin typeface="나눔스퀘어OTF_ac"/>
                <a:ea typeface="나눔스퀘어OTF_ac"/>
              </a:rPr>
              <a:t>31</a:t>
            </a:r>
            <a:r>
              <a:rPr lang="ko-KR" altLang="en-US" sz="1400">
                <a:latin typeface="나눔스퀘어OTF_ac"/>
                <a:ea typeface="나눔스퀘어OTF_ac"/>
              </a:rPr>
              <a:t>℃  이상부터 불량률 증가</a:t>
            </a:r>
            <a:endParaRPr lang="ko-KR" altLang="en-US" sz="1400">
              <a:latin typeface="나눔스퀘어OTF_ac"/>
              <a:ea typeface="나눔스퀘어OTF_ac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>
                <a:latin typeface="나눔스퀘어OTF_ac"/>
                <a:ea typeface="나눔스퀘어OTF_ac"/>
              </a:rPr>
              <a:t>-&gt; 31</a:t>
            </a:r>
            <a:r>
              <a:rPr lang="ko-KR" altLang="en-US" sz="1400">
                <a:latin typeface="나눔스퀘어OTF_ac"/>
                <a:ea typeface="나눔스퀘어OTF_ac"/>
              </a:rPr>
              <a:t>℃  미만일 때가 가장 안정적 </a:t>
            </a:r>
            <a:endParaRPr lang="en-US" altLang="ko-KR" sz="1400">
              <a:latin typeface="나눔스퀘어OTF_ac"/>
              <a:ea typeface="나눔스퀘어OTF_ac"/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5104566" y="2547701"/>
            <a:ext cx="3778424" cy="2450754"/>
            <a:chOff x="927104" y="3204538"/>
            <a:chExt cx="4160731" cy="2686297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27104" y="3204538"/>
              <a:ext cx="4160731" cy="2686297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3140765" y="3260273"/>
              <a:ext cx="1802296" cy="235975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OTF_ac"/>
                <a:ea typeface="나눔스퀘어OTF_ac"/>
              </a:endParaRPr>
            </a:p>
          </p:txBody>
        </p:sp>
      </p:grpSp>
      <p:graphicFrame>
        <p:nvGraphicFramePr>
          <p:cNvPr id="49" name="표 21"/>
          <p:cNvGraphicFramePr>
            <a:graphicFrameLocks noGrp="1"/>
          </p:cNvGraphicFramePr>
          <p:nvPr/>
        </p:nvGraphicFramePr>
        <p:xfrm>
          <a:off x="1330382" y="3741337"/>
          <a:ext cx="3453566" cy="1257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83"/>
                <a:gridCol w="1726783"/>
              </a:tblGrid>
              <a:tr h="419039">
                <a:tc>
                  <a:txBody>
                    <a:bodyPr vert="horz" lIns="6350" tIns="6350" rIns="63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31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℃  미만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나눔스퀘어OTF_ac"/>
                        <a:ea typeface="나눔스퀘어OTF_a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6.4%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/>
                        <a:ea typeface="나눔스퀘어OTF_ac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명점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133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 양품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1947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/>
                        <a:ea typeface="나눔스퀘어OTF_ac"/>
                      </a:endParaRPr>
                    </a:p>
                  </a:txBody>
                  <a:tcPr marL="6350" marR="6350" marT="6350" marB="0" anchor="ctr"/>
                </a:tc>
              </a:tr>
              <a:tr h="419039">
                <a:tc>
                  <a:txBody>
                    <a:bodyPr vert="horz" lIns="6350" tIns="6350" rIns="63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31.4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℃  미만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나눔스퀘어OTF_ac"/>
                        <a:ea typeface="나눔스퀘어OTF_a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8.2%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/>
                        <a:ea typeface="나눔스퀘어OTF_ac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명점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259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 양품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2884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/>
                        <a:ea typeface="나눔스퀘어OTF_ac"/>
                      </a:endParaRPr>
                    </a:p>
                  </a:txBody>
                  <a:tcPr marL="6350" marR="6350" marT="6350" marB="0" anchor="ctr"/>
                </a:tc>
              </a:tr>
              <a:tr h="419039">
                <a:tc>
                  <a:txBody>
                    <a:bodyPr vert="horz" lIns="6350" tIns="6350" rIns="63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31.4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도 이상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나눔스퀘어OTF_ac"/>
                        <a:ea typeface="나눔스퀘어OTF_a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 vert="horz" lIns="6350" tIns="6350" rIns="63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19.3%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/>
                        <a:ea typeface="나눔스퀘어OTF_ac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명점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162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 양품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677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OTF_ac"/>
                          <a:ea typeface="나눔스퀘어OTF_ac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/>
                        <a:ea typeface="나눔스퀘어OTF_ac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C157DA9-D061-434C-A620-33FE0A54C44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2602</ep:Words>
  <ep:PresentationFormat>A4 용지(210x297mm)</ep:PresentationFormat>
  <ep:Paragraphs>701</ep:Paragraphs>
  <ep:Slides>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2020-02-19T13:37:33.000</dcterms:created>
  <dc:creator>Seo Hyemin</dc:creator>
  <cp:lastModifiedBy>jhr50</cp:lastModifiedBy>
  <dcterms:modified xsi:type="dcterms:W3CDTF">2020-04-30T13:34:26.129</dcterms:modified>
  <cp:revision>153</cp:revision>
  <dc:title>PowerPoint 프레젠테이션</dc:title>
  <cp:version>1000.0000.01</cp:version>
</cp:coreProperties>
</file>