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5"/>
  </p:notesMasterIdLst>
  <p:sldIdLst>
    <p:sldId id="2747" r:id="rId2"/>
    <p:sldId id="2751" r:id="rId3"/>
    <p:sldId id="2754" r:id="rId4"/>
    <p:sldId id="2755" r:id="rId5"/>
    <p:sldId id="2758" r:id="rId6"/>
    <p:sldId id="2763" r:id="rId7"/>
    <p:sldId id="2764" r:id="rId8"/>
    <p:sldId id="2771" r:id="rId9"/>
    <p:sldId id="2774" r:id="rId10"/>
    <p:sldId id="2775" r:id="rId11"/>
    <p:sldId id="2778" r:id="rId12"/>
    <p:sldId id="2779" r:id="rId13"/>
    <p:sldId id="2777" r:id="rId1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AA3B4D4-5FD0-490F-9ED6-48383BF674B6}">
          <p14:sldIdLst>
            <p14:sldId id="2747"/>
            <p14:sldId id="2751"/>
            <p14:sldId id="2754"/>
            <p14:sldId id="2755"/>
            <p14:sldId id="2758"/>
            <p14:sldId id="2763"/>
            <p14:sldId id="2764"/>
            <p14:sldId id="2771"/>
            <p14:sldId id="2774"/>
            <p14:sldId id="2775"/>
          </p14:sldIdLst>
        </p14:section>
        <p14:section name="제목 없는 구역" id="{66554BE4-2BB1-4FF8-A0F2-0552D8ED84DF}">
          <p14:sldIdLst>
            <p14:sldId id="2778"/>
            <p14:sldId id="2779"/>
            <p14:sldId id="27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3626">
          <p15:clr>
            <a:srgbClr val="A4A3A4"/>
          </p15:clr>
        </p15:guide>
        <p15:guide id="4" pos="588">
          <p15:clr>
            <a:srgbClr val="A4A3A4"/>
          </p15:clr>
        </p15:guide>
        <p15:guide id="5" pos="56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74A3"/>
    <a:srgbClr val="188DD0"/>
    <a:srgbClr val="1789B4"/>
    <a:srgbClr val="1675A3"/>
    <a:srgbClr val="2878A4"/>
    <a:srgbClr val="27739D"/>
    <a:srgbClr val="2A4677"/>
    <a:srgbClr val="507BC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B703A-72BD-41C9-BE80-401A63E0C00A}" v="593" dt="2020-02-17T07:44:48.0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83" autoAdjust="0"/>
    <p:restoredTop sz="96291" autoAdjust="0"/>
  </p:normalViewPr>
  <p:slideViewPr>
    <p:cSldViewPr snapToGrid="0">
      <p:cViewPr varScale="1">
        <p:scale>
          <a:sx n="127" d="100"/>
          <a:sy n="127" d="100"/>
        </p:scale>
        <p:origin x="624" y="184"/>
      </p:cViewPr>
      <p:guideLst>
        <p:guide orient="horz" pos="2160"/>
        <p:guide pos="3120"/>
        <p:guide orient="horz" pos="3626"/>
        <p:guide pos="588"/>
        <p:guide pos="56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 Hyemin" userId="db1bac2d9483aba7" providerId="LiveId" clId="{87F170B3-0E72-4261-BE09-02DDCEFD982E}"/>
    <pc:docChg chg="undo redo custSel addSld delSld modSld addSection delSection modSection">
      <pc:chgData name="Seo Hyemin" userId="db1bac2d9483aba7" providerId="LiveId" clId="{87F170B3-0E72-4261-BE09-02DDCEFD982E}" dt="2020-02-17T07:21:46.175" v="2838" actId="47"/>
      <pc:docMkLst>
        <pc:docMk/>
      </pc:docMkLst>
      <pc:sldChg chg="del">
        <pc:chgData name="Seo Hyemin" userId="db1bac2d9483aba7" providerId="LiveId" clId="{87F170B3-0E72-4261-BE09-02DDCEFD982E}" dt="2020-02-17T05:23:49.970" v="0" actId="47"/>
        <pc:sldMkLst>
          <pc:docMk/>
          <pc:sldMk cId="3297167979" sldId="2681"/>
        </pc:sldMkLst>
      </pc:sldChg>
      <pc:sldChg chg="addSp delSp modSp add del">
        <pc:chgData name="Seo Hyemin" userId="db1bac2d9483aba7" providerId="LiveId" clId="{87F170B3-0E72-4261-BE09-02DDCEFD982E}" dt="2020-02-17T07:21:39.330" v="2837" actId="47"/>
        <pc:sldMkLst>
          <pc:docMk/>
          <pc:sldMk cId="3230825515" sldId="2694"/>
        </pc:sldMkLst>
        <pc:spChg chg="add mod">
          <ac:chgData name="Seo Hyemin" userId="db1bac2d9483aba7" providerId="LiveId" clId="{87F170B3-0E72-4261-BE09-02DDCEFD982E}" dt="2020-02-17T07:17:24.828" v="2531" actId="403"/>
          <ac:spMkLst>
            <pc:docMk/>
            <pc:sldMk cId="3230825515" sldId="2694"/>
            <ac:spMk id="2" creationId="{BB09E8FC-1B66-4E15-84AC-66EB6891DCD2}"/>
          </ac:spMkLst>
        </pc:spChg>
        <pc:spChg chg="del">
          <ac:chgData name="Seo Hyemin" userId="db1bac2d9483aba7" providerId="LiveId" clId="{87F170B3-0E72-4261-BE09-02DDCEFD982E}" dt="2020-02-17T07:15:45.969" v="2505" actId="478"/>
          <ac:spMkLst>
            <pc:docMk/>
            <pc:sldMk cId="3230825515" sldId="2694"/>
            <ac:spMk id="4" creationId="{00000000-0000-0000-0000-000000000000}"/>
          </ac:spMkLst>
        </pc:spChg>
        <pc:spChg chg="del">
          <ac:chgData name="Seo Hyemin" userId="db1bac2d9483aba7" providerId="LiveId" clId="{87F170B3-0E72-4261-BE09-02DDCEFD982E}" dt="2020-02-17T07:15:44.505" v="2504" actId="478"/>
          <ac:spMkLst>
            <pc:docMk/>
            <pc:sldMk cId="3230825515" sldId="2694"/>
            <ac:spMk id="5" creationId="{00000000-0000-0000-0000-000000000000}"/>
          </ac:spMkLst>
        </pc:spChg>
        <pc:spChg chg="del">
          <ac:chgData name="Seo Hyemin" userId="db1bac2d9483aba7" providerId="LiveId" clId="{87F170B3-0E72-4261-BE09-02DDCEFD982E}" dt="2020-02-17T07:15:44.505" v="2504" actId="478"/>
          <ac:spMkLst>
            <pc:docMk/>
            <pc:sldMk cId="3230825515" sldId="2694"/>
            <ac:spMk id="6" creationId="{00000000-0000-0000-0000-000000000000}"/>
          </ac:spMkLst>
        </pc:spChg>
      </pc:sldChg>
      <pc:sldChg chg="add del">
        <pc:chgData name="Seo Hyemin" userId="db1bac2d9483aba7" providerId="LiveId" clId="{87F170B3-0E72-4261-BE09-02DDCEFD982E}" dt="2020-02-17T07:21:46.175" v="2838" actId="47"/>
        <pc:sldMkLst>
          <pc:docMk/>
          <pc:sldMk cId="1736225896" sldId="2705"/>
        </pc:sldMkLst>
      </pc:sldChg>
      <pc:sldChg chg="add del">
        <pc:chgData name="Seo Hyemin" userId="db1bac2d9483aba7" providerId="LiveId" clId="{87F170B3-0E72-4261-BE09-02DDCEFD982E}" dt="2020-02-17T07:21:46.175" v="2838" actId="47"/>
        <pc:sldMkLst>
          <pc:docMk/>
          <pc:sldMk cId="1408031026" sldId="2706"/>
        </pc:sldMkLst>
      </pc:sldChg>
      <pc:sldChg chg="add del">
        <pc:chgData name="Seo Hyemin" userId="db1bac2d9483aba7" providerId="LiveId" clId="{87F170B3-0E72-4261-BE09-02DDCEFD982E}" dt="2020-02-17T07:21:46.175" v="2838" actId="47"/>
        <pc:sldMkLst>
          <pc:docMk/>
          <pc:sldMk cId="2814874994" sldId="2707"/>
        </pc:sldMkLst>
      </pc:sldChg>
      <pc:sldChg chg="modSp add del">
        <pc:chgData name="Seo Hyemin" userId="db1bac2d9483aba7" providerId="LiveId" clId="{87F170B3-0E72-4261-BE09-02DDCEFD982E}" dt="2020-02-17T07:21:46.175" v="2838" actId="47"/>
        <pc:sldMkLst>
          <pc:docMk/>
          <pc:sldMk cId="1606293444" sldId="2708"/>
        </pc:sldMkLst>
        <pc:spChg chg="mod">
          <ac:chgData name="Seo Hyemin" userId="db1bac2d9483aba7" providerId="LiveId" clId="{87F170B3-0E72-4261-BE09-02DDCEFD982E}" dt="2020-02-17T06:16:02.645" v="1111" actId="1076"/>
          <ac:spMkLst>
            <pc:docMk/>
            <pc:sldMk cId="1606293444" sldId="2708"/>
            <ac:spMk id="18" creationId="{F57A7195-C194-49E2-B112-FA66C6ED0F99}"/>
          </ac:spMkLst>
        </pc:spChg>
      </pc:sldChg>
      <pc:sldChg chg="add del">
        <pc:chgData name="Seo Hyemin" userId="db1bac2d9483aba7" providerId="LiveId" clId="{87F170B3-0E72-4261-BE09-02DDCEFD982E}" dt="2020-02-17T07:21:46.175" v="2838" actId="47"/>
        <pc:sldMkLst>
          <pc:docMk/>
          <pc:sldMk cId="1424741830" sldId="2710"/>
        </pc:sldMkLst>
      </pc:sldChg>
      <pc:sldChg chg="add del">
        <pc:chgData name="Seo Hyemin" userId="db1bac2d9483aba7" providerId="LiveId" clId="{87F170B3-0E72-4261-BE09-02DDCEFD982E}" dt="2020-02-17T07:21:46.175" v="2838" actId="47"/>
        <pc:sldMkLst>
          <pc:docMk/>
          <pc:sldMk cId="1532946770" sldId="2714"/>
        </pc:sldMkLst>
      </pc:sldChg>
      <pc:sldChg chg="add del">
        <pc:chgData name="Seo Hyemin" userId="db1bac2d9483aba7" providerId="LiveId" clId="{87F170B3-0E72-4261-BE09-02DDCEFD982E}" dt="2020-02-17T07:21:46.175" v="2838" actId="47"/>
        <pc:sldMkLst>
          <pc:docMk/>
          <pc:sldMk cId="1352673513" sldId="2715"/>
        </pc:sldMkLst>
      </pc:sldChg>
      <pc:sldChg chg="add del">
        <pc:chgData name="Seo Hyemin" userId="db1bac2d9483aba7" providerId="LiveId" clId="{87F170B3-0E72-4261-BE09-02DDCEFD982E}" dt="2020-02-17T07:21:46.175" v="2838" actId="47"/>
        <pc:sldMkLst>
          <pc:docMk/>
          <pc:sldMk cId="2355607044" sldId="2717"/>
        </pc:sldMkLst>
      </pc:sldChg>
      <pc:sldChg chg="add del">
        <pc:chgData name="Seo Hyemin" userId="db1bac2d9483aba7" providerId="LiveId" clId="{87F170B3-0E72-4261-BE09-02DDCEFD982E}" dt="2020-02-17T07:21:46.175" v="2838" actId="47"/>
        <pc:sldMkLst>
          <pc:docMk/>
          <pc:sldMk cId="368717881" sldId="2718"/>
        </pc:sldMkLst>
      </pc:sldChg>
      <pc:sldChg chg="add del">
        <pc:chgData name="Seo Hyemin" userId="db1bac2d9483aba7" providerId="LiveId" clId="{87F170B3-0E72-4261-BE09-02DDCEFD982E}" dt="2020-02-17T07:21:46.175" v="2838" actId="47"/>
        <pc:sldMkLst>
          <pc:docMk/>
          <pc:sldMk cId="444196786" sldId="2722"/>
        </pc:sldMkLst>
      </pc:sldChg>
      <pc:sldChg chg="addSp delSp modSp add del">
        <pc:chgData name="Seo Hyemin" userId="db1bac2d9483aba7" providerId="LiveId" clId="{87F170B3-0E72-4261-BE09-02DDCEFD982E}" dt="2020-02-17T07:21:39.330" v="2837" actId="47"/>
        <pc:sldMkLst>
          <pc:docMk/>
          <pc:sldMk cId="2754350869" sldId="2723"/>
        </pc:sldMkLst>
        <pc:spChg chg="del">
          <ac:chgData name="Seo Hyemin" userId="db1bac2d9483aba7" providerId="LiveId" clId="{87F170B3-0E72-4261-BE09-02DDCEFD982E}" dt="2020-02-17T05:25:43.671" v="100" actId="478"/>
          <ac:spMkLst>
            <pc:docMk/>
            <pc:sldMk cId="2754350869" sldId="2723"/>
            <ac:spMk id="2" creationId="{D79F19D0-5B76-4C05-973B-D233D46DC319}"/>
          </ac:spMkLst>
        </pc:spChg>
        <pc:spChg chg="del">
          <ac:chgData name="Seo Hyemin" userId="db1bac2d9483aba7" providerId="LiveId" clId="{87F170B3-0E72-4261-BE09-02DDCEFD982E}" dt="2020-02-17T05:25:43.671" v="100" actId="478"/>
          <ac:spMkLst>
            <pc:docMk/>
            <pc:sldMk cId="2754350869" sldId="2723"/>
            <ac:spMk id="3" creationId="{7C819689-46A0-4233-A917-DCF7F0FADE41}"/>
          </ac:spMkLst>
        </pc:spChg>
        <pc:spChg chg="del">
          <ac:chgData name="Seo Hyemin" userId="db1bac2d9483aba7" providerId="LiveId" clId="{87F170B3-0E72-4261-BE09-02DDCEFD982E}" dt="2020-02-17T05:25:46.524" v="101" actId="478"/>
          <ac:spMkLst>
            <pc:docMk/>
            <pc:sldMk cId="2754350869" sldId="2723"/>
            <ac:spMk id="4" creationId="{5A2E4B6A-FE37-47BC-9E00-DBD4948C8742}"/>
          </ac:spMkLst>
        </pc:spChg>
        <pc:spChg chg="del">
          <ac:chgData name="Seo Hyemin" userId="db1bac2d9483aba7" providerId="LiveId" clId="{87F170B3-0E72-4261-BE09-02DDCEFD982E}" dt="2020-02-17T05:25:43.671" v="100" actId="478"/>
          <ac:spMkLst>
            <pc:docMk/>
            <pc:sldMk cId="2754350869" sldId="2723"/>
            <ac:spMk id="5" creationId="{4C6FA395-1F83-495C-A268-716CBB55582F}"/>
          </ac:spMkLst>
        </pc:spChg>
        <pc:spChg chg="del">
          <ac:chgData name="Seo Hyemin" userId="db1bac2d9483aba7" providerId="LiveId" clId="{87F170B3-0E72-4261-BE09-02DDCEFD982E}" dt="2020-02-17T05:25:43.671" v="100" actId="478"/>
          <ac:spMkLst>
            <pc:docMk/>
            <pc:sldMk cId="2754350869" sldId="2723"/>
            <ac:spMk id="6" creationId="{66B8DA7F-5D52-4F2C-8974-D8C97BBFF594}"/>
          </ac:spMkLst>
        </pc:spChg>
        <pc:spChg chg="del">
          <ac:chgData name="Seo Hyemin" userId="db1bac2d9483aba7" providerId="LiveId" clId="{87F170B3-0E72-4261-BE09-02DDCEFD982E}" dt="2020-02-17T05:25:43.671" v="100" actId="478"/>
          <ac:spMkLst>
            <pc:docMk/>
            <pc:sldMk cId="2754350869" sldId="2723"/>
            <ac:spMk id="7" creationId="{E8ED363D-0A41-40A0-97B4-6B6F8914BAE9}"/>
          </ac:spMkLst>
        </pc:spChg>
        <pc:spChg chg="add mod">
          <ac:chgData name="Seo Hyemin" userId="db1bac2d9483aba7" providerId="LiveId" clId="{87F170B3-0E72-4261-BE09-02DDCEFD982E}" dt="2020-02-17T06:23:56.647" v="1732" actId="1035"/>
          <ac:spMkLst>
            <pc:docMk/>
            <pc:sldMk cId="2754350869" sldId="2723"/>
            <ac:spMk id="8" creationId="{5AEC3149-85A2-4986-B13E-44A38658F38A}"/>
          </ac:spMkLst>
        </pc:spChg>
        <pc:spChg chg="mod">
          <ac:chgData name="Seo Hyemin" userId="db1bac2d9483aba7" providerId="LiveId" clId="{87F170B3-0E72-4261-BE09-02DDCEFD982E}" dt="2020-02-17T05:24:54.317" v="45"/>
          <ac:spMkLst>
            <pc:docMk/>
            <pc:sldMk cId="2754350869" sldId="2723"/>
            <ac:spMk id="9" creationId="{00000000-0000-0000-0000-000000000000}"/>
          </ac:spMkLst>
        </pc:spChg>
        <pc:spChg chg="mod">
          <ac:chgData name="Seo Hyemin" userId="db1bac2d9483aba7" providerId="LiveId" clId="{87F170B3-0E72-4261-BE09-02DDCEFD982E}" dt="2020-02-17T05:57:58.664" v="736"/>
          <ac:spMkLst>
            <pc:docMk/>
            <pc:sldMk cId="2754350869" sldId="2723"/>
            <ac:spMk id="10" creationId="{00000000-0000-0000-0000-000000000000}"/>
          </ac:spMkLst>
        </pc:spChg>
        <pc:spChg chg="mod">
          <ac:chgData name="Seo Hyemin" userId="db1bac2d9483aba7" providerId="LiveId" clId="{87F170B3-0E72-4261-BE09-02DDCEFD982E}" dt="2020-02-17T05:53:45.585" v="373" actId="1076"/>
          <ac:spMkLst>
            <pc:docMk/>
            <pc:sldMk cId="2754350869" sldId="2723"/>
            <ac:spMk id="12" creationId="{00000000-0000-0000-0000-000000000000}"/>
          </ac:spMkLst>
        </pc:spChg>
        <pc:spChg chg="mod">
          <ac:chgData name="Seo Hyemin" userId="db1bac2d9483aba7" providerId="LiveId" clId="{87F170B3-0E72-4261-BE09-02DDCEFD982E}" dt="2020-02-17T05:54:07.214" v="398" actId="404"/>
          <ac:spMkLst>
            <pc:docMk/>
            <pc:sldMk cId="2754350869" sldId="2723"/>
            <ac:spMk id="14" creationId="{00000000-0000-0000-0000-000000000000}"/>
          </ac:spMkLst>
        </pc:spChg>
        <pc:spChg chg="del">
          <ac:chgData name="Seo Hyemin" userId="db1bac2d9483aba7" providerId="LiveId" clId="{87F170B3-0E72-4261-BE09-02DDCEFD982E}" dt="2020-02-17T05:25:43.671" v="100" actId="478"/>
          <ac:spMkLst>
            <pc:docMk/>
            <pc:sldMk cId="2754350869" sldId="2723"/>
            <ac:spMk id="17" creationId="{1DD72A38-2E6B-4DF4-B0A5-5FAE7B80DF97}"/>
          </ac:spMkLst>
        </pc:spChg>
        <pc:spChg chg="add del">
          <ac:chgData name="Seo Hyemin" userId="db1bac2d9483aba7" providerId="LiveId" clId="{87F170B3-0E72-4261-BE09-02DDCEFD982E}" dt="2020-02-17T05:26:13.943" v="104" actId="478"/>
          <ac:spMkLst>
            <pc:docMk/>
            <pc:sldMk cId="2754350869" sldId="2723"/>
            <ac:spMk id="19" creationId="{97438350-4445-4C44-870C-2C49C43D6C1C}"/>
          </ac:spMkLst>
        </pc:spChg>
        <pc:spChg chg="del">
          <ac:chgData name="Seo Hyemin" userId="db1bac2d9483aba7" providerId="LiveId" clId="{87F170B3-0E72-4261-BE09-02DDCEFD982E}" dt="2020-02-17T05:25:43.671" v="100" actId="478"/>
          <ac:spMkLst>
            <pc:docMk/>
            <pc:sldMk cId="2754350869" sldId="2723"/>
            <ac:spMk id="20" creationId="{88C5EC9A-443E-4046-B071-A88F2461C329}"/>
          </ac:spMkLst>
        </pc:spChg>
        <pc:spChg chg="add mod">
          <ac:chgData name="Seo Hyemin" userId="db1bac2d9483aba7" providerId="LiveId" clId="{87F170B3-0E72-4261-BE09-02DDCEFD982E}" dt="2020-02-17T06:24:49.461" v="1751" actId="1076"/>
          <ac:spMkLst>
            <pc:docMk/>
            <pc:sldMk cId="2754350869" sldId="2723"/>
            <ac:spMk id="21" creationId="{9B3620E5-E9A4-4F2A-8898-86A16F8322F0}"/>
          </ac:spMkLst>
        </pc:spChg>
        <pc:spChg chg="add del">
          <ac:chgData name="Seo Hyemin" userId="db1bac2d9483aba7" providerId="LiveId" clId="{87F170B3-0E72-4261-BE09-02DDCEFD982E}" dt="2020-02-17T05:26:16.916" v="105" actId="478"/>
          <ac:spMkLst>
            <pc:docMk/>
            <pc:sldMk cId="2754350869" sldId="2723"/>
            <ac:spMk id="22" creationId="{405DACBB-70EA-46D8-AD70-38B4FDB55A6E}"/>
          </ac:spMkLst>
        </pc:spChg>
        <pc:spChg chg="del">
          <ac:chgData name="Seo Hyemin" userId="db1bac2d9483aba7" providerId="LiveId" clId="{87F170B3-0E72-4261-BE09-02DDCEFD982E}" dt="2020-02-17T05:25:43.671" v="100" actId="478"/>
          <ac:spMkLst>
            <pc:docMk/>
            <pc:sldMk cId="2754350869" sldId="2723"/>
            <ac:spMk id="24" creationId="{68CAD887-87E8-4F90-AAC5-35E571A4B6A3}"/>
          </ac:spMkLst>
        </pc:spChg>
        <pc:spChg chg="del">
          <ac:chgData name="Seo Hyemin" userId="db1bac2d9483aba7" providerId="LiveId" clId="{87F170B3-0E72-4261-BE09-02DDCEFD982E}" dt="2020-02-17T05:25:43.671" v="100" actId="478"/>
          <ac:spMkLst>
            <pc:docMk/>
            <pc:sldMk cId="2754350869" sldId="2723"/>
            <ac:spMk id="25" creationId="{4491B67B-F0A3-4F3B-BE8C-8BC375AEF9CD}"/>
          </ac:spMkLst>
        </pc:spChg>
        <pc:spChg chg="del">
          <ac:chgData name="Seo Hyemin" userId="db1bac2d9483aba7" providerId="LiveId" clId="{87F170B3-0E72-4261-BE09-02DDCEFD982E}" dt="2020-02-17T05:25:43.671" v="100" actId="478"/>
          <ac:spMkLst>
            <pc:docMk/>
            <pc:sldMk cId="2754350869" sldId="2723"/>
            <ac:spMk id="26" creationId="{3BA18B23-0BB3-4A39-9070-431EBC0F1864}"/>
          </ac:spMkLst>
        </pc:spChg>
        <pc:spChg chg="add mod">
          <ac:chgData name="Seo Hyemin" userId="db1bac2d9483aba7" providerId="LiveId" clId="{87F170B3-0E72-4261-BE09-02DDCEFD982E}" dt="2020-02-17T06:31:27.050" v="1819" actId="1036"/>
          <ac:spMkLst>
            <pc:docMk/>
            <pc:sldMk cId="2754350869" sldId="2723"/>
            <ac:spMk id="27" creationId="{15DC5134-D430-48BC-97DB-F48E974884F6}"/>
          </ac:spMkLst>
        </pc:spChg>
        <pc:spChg chg="add mod">
          <ac:chgData name="Seo Hyemin" userId="db1bac2d9483aba7" providerId="LiveId" clId="{87F170B3-0E72-4261-BE09-02DDCEFD982E}" dt="2020-02-17T06:31:27.050" v="1819" actId="1036"/>
          <ac:spMkLst>
            <pc:docMk/>
            <pc:sldMk cId="2754350869" sldId="2723"/>
            <ac:spMk id="28" creationId="{4AE1EB63-2D63-4040-8082-7B0F13A591BA}"/>
          </ac:spMkLst>
        </pc:spChg>
        <pc:spChg chg="add mod">
          <ac:chgData name="Seo Hyemin" userId="db1bac2d9483aba7" providerId="LiveId" clId="{87F170B3-0E72-4261-BE09-02DDCEFD982E}" dt="2020-02-17T06:23:56.647" v="1732" actId="1035"/>
          <ac:spMkLst>
            <pc:docMk/>
            <pc:sldMk cId="2754350869" sldId="2723"/>
            <ac:spMk id="29" creationId="{2D051CBA-3F54-41BD-87C9-820C9F9257A4}"/>
          </ac:spMkLst>
        </pc:spChg>
        <pc:spChg chg="add mod">
          <ac:chgData name="Seo Hyemin" userId="db1bac2d9483aba7" providerId="LiveId" clId="{87F170B3-0E72-4261-BE09-02DDCEFD982E}" dt="2020-02-17T06:23:56.647" v="1732" actId="1035"/>
          <ac:spMkLst>
            <pc:docMk/>
            <pc:sldMk cId="2754350869" sldId="2723"/>
            <ac:spMk id="30" creationId="{B85372E5-7BE0-46E3-92B0-FC6269C65FD6}"/>
          </ac:spMkLst>
        </pc:spChg>
        <pc:spChg chg="add del mod">
          <ac:chgData name="Seo Hyemin" userId="db1bac2d9483aba7" providerId="LiveId" clId="{87F170B3-0E72-4261-BE09-02DDCEFD982E}" dt="2020-02-17T06:05:48.525" v="856" actId="478"/>
          <ac:spMkLst>
            <pc:docMk/>
            <pc:sldMk cId="2754350869" sldId="2723"/>
            <ac:spMk id="31" creationId="{7C396F6C-F23B-4F7E-9671-C4D2E35EF90A}"/>
          </ac:spMkLst>
        </pc:spChg>
        <pc:graphicFrameChg chg="del">
          <ac:chgData name="Seo Hyemin" userId="db1bac2d9483aba7" providerId="LiveId" clId="{87F170B3-0E72-4261-BE09-02DDCEFD982E}" dt="2020-02-17T05:25:46.524" v="101" actId="478"/>
          <ac:graphicFrameMkLst>
            <pc:docMk/>
            <pc:sldMk cId="2754350869" sldId="2723"/>
            <ac:graphicFrameMk id="16" creationId="{AB427BD8-9AA2-4DF4-A343-80EC79C07412}"/>
          </ac:graphicFrameMkLst>
        </pc:graphicFrameChg>
        <pc:graphicFrameChg chg="add mod modGraphic">
          <ac:chgData name="Seo Hyemin" userId="db1bac2d9483aba7" providerId="LiveId" clId="{87F170B3-0E72-4261-BE09-02DDCEFD982E}" dt="2020-02-17T07:09:48.293" v="2181"/>
          <ac:graphicFrameMkLst>
            <pc:docMk/>
            <pc:sldMk cId="2754350869" sldId="2723"/>
            <ac:graphicFrameMk id="32" creationId="{7382A34C-BF11-492D-958A-B6161C9DFC2D}"/>
          </ac:graphicFrameMkLst>
        </pc:graphicFrameChg>
        <pc:picChg chg="add mod">
          <ac:chgData name="Seo Hyemin" userId="db1bac2d9483aba7" providerId="LiveId" clId="{87F170B3-0E72-4261-BE09-02DDCEFD982E}" dt="2020-02-17T06:25:05.859" v="1755" actId="14100"/>
          <ac:picMkLst>
            <pc:docMk/>
            <pc:sldMk cId="2754350869" sldId="2723"/>
            <ac:picMk id="1026" creationId="{E42AA427-075D-4521-86A7-70EA38350D15}"/>
          </ac:picMkLst>
        </pc:picChg>
        <pc:cxnChg chg="del">
          <ac:chgData name="Seo Hyemin" userId="db1bac2d9483aba7" providerId="LiveId" clId="{87F170B3-0E72-4261-BE09-02DDCEFD982E}" dt="2020-02-17T05:25:43.671" v="100" actId="478"/>
          <ac:cxnSpMkLst>
            <pc:docMk/>
            <pc:sldMk cId="2754350869" sldId="2723"/>
            <ac:cxnSpMk id="18" creationId="{554C3308-2831-4BF5-A384-939080AFD44D}"/>
          </ac:cxnSpMkLst>
        </pc:cxnChg>
        <pc:cxnChg chg="add del mod">
          <ac:chgData name="Seo Hyemin" userId="db1bac2d9483aba7" providerId="LiveId" clId="{87F170B3-0E72-4261-BE09-02DDCEFD982E}" dt="2020-02-17T05:26:16.916" v="105" actId="478"/>
          <ac:cxnSpMkLst>
            <pc:docMk/>
            <pc:sldMk cId="2754350869" sldId="2723"/>
            <ac:cxnSpMk id="23" creationId="{244F9783-54C5-408F-9AD4-C588E5CE18F9}"/>
          </ac:cxnSpMkLst>
        </pc:cxnChg>
      </pc:sldChg>
      <pc:sldChg chg="add del">
        <pc:chgData name="Seo Hyemin" userId="db1bac2d9483aba7" providerId="LiveId" clId="{87F170B3-0E72-4261-BE09-02DDCEFD982E}" dt="2020-02-17T07:21:46.175" v="2838" actId="47"/>
        <pc:sldMkLst>
          <pc:docMk/>
          <pc:sldMk cId="1383200308" sldId="2725"/>
        </pc:sldMkLst>
      </pc:sldChg>
      <pc:sldChg chg="add del">
        <pc:chgData name="Seo Hyemin" userId="db1bac2d9483aba7" providerId="LiveId" clId="{87F170B3-0E72-4261-BE09-02DDCEFD982E}" dt="2020-02-17T07:21:46.175" v="2838" actId="47"/>
        <pc:sldMkLst>
          <pc:docMk/>
          <pc:sldMk cId="1900361697" sldId="2727"/>
        </pc:sldMkLst>
      </pc:sldChg>
      <pc:sldChg chg="add del">
        <pc:chgData name="Seo Hyemin" userId="db1bac2d9483aba7" providerId="LiveId" clId="{87F170B3-0E72-4261-BE09-02DDCEFD982E}" dt="2020-02-17T07:21:46.175" v="2838" actId="47"/>
        <pc:sldMkLst>
          <pc:docMk/>
          <pc:sldMk cId="1686068026" sldId="2728"/>
        </pc:sldMkLst>
      </pc:sldChg>
      <pc:sldChg chg="add del">
        <pc:chgData name="Seo Hyemin" userId="db1bac2d9483aba7" providerId="LiveId" clId="{87F170B3-0E72-4261-BE09-02DDCEFD982E}" dt="2020-02-17T07:21:46.175" v="2838" actId="47"/>
        <pc:sldMkLst>
          <pc:docMk/>
          <pc:sldMk cId="1053957973" sldId="2729"/>
        </pc:sldMkLst>
      </pc:sldChg>
      <pc:sldChg chg="add del">
        <pc:chgData name="Seo Hyemin" userId="db1bac2d9483aba7" providerId="LiveId" clId="{87F170B3-0E72-4261-BE09-02DDCEFD982E}" dt="2020-02-17T07:21:46.175" v="2838" actId="47"/>
        <pc:sldMkLst>
          <pc:docMk/>
          <pc:sldMk cId="1440115296" sldId="2732"/>
        </pc:sldMkLst>
      </pc:sldChg>
      <pc:sldChg chg="add del">
        <pc:chgData name="Seo Hyemin" userId="db1bac2d9483aba7" providerId="LiveId" clId="{87F170B3-0E72-4261-BE09-02DDCEFD982E}" dt="2020-02-17T07:21:46.175" v="2838" actId="47"/>
        <pc:sldMkLst>
          <pc:docMk/>
          <pc:sldMk cId="1800101864" sldId="2733"/>
        </pc:sldMkLst>
      </pc:sldChg>
      <pc:sldChg chg="add del">
        <pc:chgData name="Seo Hyemin" userId="db1bac2d9483aba7" providerId="LiveId" clId="{87F170B3-0E72-4261-BE09-02DDCEFD982E}" dt="2020-02-17T07:21:46.175" v="2838" actId="47"/>
        <pc:sldMkLst>
          <pc:docMk/>
          <pc:sldMk cId="1111126180" sldId="2735"/>
        </pc:sldMkLst>
      </pc:sldChg>
      <pc:sldChg chg="add del">
        <pc:chgData name="Seo Hyemin" userId="db1bac2d9483aba7" providerId="LiveId" clId="{87F170B3-0E72-4261-BE09-02DDCEFD982E}" dt="2020-02-17T07:21:46.175" v="2838" actId="47"/>
        <pc:sldMkLst>
          <pc:docMk/>
          <pc:sldMk cId="2860631385" sldId="2737"/>
        </pc:sldMkLst>
      </pc:sldChg>
      <pc:sldChg chg="addSp delSp modSp add del">
        <pc:chgData name="Seo Hyemin" userId="db1bac2d9483aba7" providerId="LiveId" clId="{87F170B3-0E72-4261-BE09-02DDCEFD982E}" dt="2020-02-17T07:21:39.330" v="2837" actId="47"/>
        <pc:sldMkLst>
          <pc:docMk/>
          <pc:sldMk cId="2067095805" sldId="2738"/>
        </pc:sldMkLst>
        <pc:spChg chg="add del">
          <ac:chgData name="Seo Hyemin" userId="db1bac2d9483aba7" providerId="LiveId" clId="{87F170B3-0E72-4261-BE09-02DDCEFD982E}" dt="2020-02-17T07:02:04.482" v="1839"/>
          <ac:spMkLst>
            <pc:docMk/>
            <pc:sldMk cId="2067095805" sldId="2738"/>
            <ac:spMk id="2" creationId="{D599ACFA-7888-41B5-B7C7-A666CB6DD993}"/>
          </ac:spMkLst>
        </pc:spChg>
        <pc:spChg chg="add del mod">
          <ac:chgData name="Seo Hyemin" userId="db1bac2d9483aba7" providerId="LiveId" clId="{87F170B3-0E72-4261-BE09-02DDCEFD982E}" dt="2020-02-17T07:06:53.317" v="2144"/>
          <ac:spMkLst>
            <pc:docMk/>
            <pc:sldMk cId="2067095805" sldId="2738"/>
            <ac:spMk id="3" creationId="{71BA0549-717D-487D-BB6F-7489F07544B2}"/>
          </ac:spMkLst>
        </pc:spChg>
        <pc:spChg chg="add mod">
          <ac:chgData name="Seo Hyemin" userId="db1bac2d9483aba7" providerId="LiveId" clId="{87F170B3-0E72-4261-BE09-02DDCEFD982E}" dt="2020-02-17T06:03:55.060" v="827"/>
          <ac:spMkLst>
            <pc:docMk/>
            <pc:sldMk cId="2067095805" sldId="2738"/>
            <ac:spMk id="6" creationId="{D4A9F352-76DA-4905-A787-1D3A86D85F8F}"/>
          </ac:spMkLst>
        </pc:spChg>
        <pc:spChg chg="add">
          <ac:chgData name="Seo Hyemin" userId="db1bac2d9483aba7" providerId="LiveId" clId="{87F170B3-0E72-4261-BE09-02DDCEFD982E}" dt="2020-02-17T06:03:50.671" v="807"/>
          <ac:spMkLst>
            <pc:docMk/>
            <pc:sldMk cId="2067095805" sldId="2738"/>
            <ac:spMk id="7" creationId="{FD6906AA-6977-4457-B910-00F6FA58BAE6}"/>
          </ac:spMkLst>
        </pc:spChg>
        <pc:spChg chg="add">
          <ac:chgData name="Seo Hyemin" userId="db1bac2d9483aba7" providerId="LiveId" clId="{87F170B3-0E72-4261-BE09-02DDCEFD982E}" dt="2020-02-17T06:59:06.233" v="1821"/>
          <ac:spMkLst>
            <pc:docMk/>
            <pc:sldMk cId="2067095805" sldId="2738"/>
            <ac:spMk id="8" creationId="{E8F61903-5447-41C5-9EC4-ABFC0D85154D}"/>
          </ac:spMkLst>
        </pc:spChg>
        <pc:spChg chg="del">
          <ac:chgData name="Seo Hyemin" userId="db1bac2d9483aba7" providerId="LiveId" clId="{87F170B3-0E72-4261-BE09-02DDCEFD982E}" dt="2020-02-17T06:59:05.915" v="1820" actId="478"/>
          <ac:spMkLst>
            <pc:docMk/>
            <pc:sldMk cId="2067095805" sldId="2738"/>
            <ac:spMk id="10" creationId="{00000000-0000-0000-0000-000000000000}"/>
          </ac:spMkLst>
        </pc:spChg>
        <pc:spChg chg="add mod">
          <ac:chgData name="Seo Hyemin" userId="db1bac2d9483aba7" providerId="LiveId" clId="{87F170B3-0E72-4261-BE09-02DDCEFD982E}" dt="2020-02-17T07:03:44.059" v="2026" actId="1076"/>
          <ac:spMkLst>
            <pc:docMk/>
            <pc:sldMk cId="2067095805" sldId="2738"/>
            <ac:spMk id="11" creationId="{3FF421DE-6B54-449F-9AD6-564A48CA6FA3}"/>
          </ac:spMkLst>
        </pc:spChg>
        <pc:spChg chg="del">
          <ac:chgData name="Seo Hyemin" userId="db1bac2d9483aba7" providerId="LiveId" clId="{87F170B3-0E72-4261-BE09-02DDCEFD982E}" dt="2020-02-17T06:03:47.682" v="805" actId="478"/>
          <ac:spMkLst>
            <pc:docMk/>
            <pc:sldMk cId="2067095805" sldId="2738"/>
            <ac:spMk id="12" creationId="{00000000-0000-0000-0000-000000000000}"/>
          </ac:spMkLst>
        </pc:spChg>
        <pc:spChg chg="del mod">
          <ac:chgData name="Seo Hyemin" userId="db1bac2d9483aba7" providerId="LiveId" clId="{87F170B3-0E72-4261-BE09-02DDCEFD982E}" dt="2020-02-17T06:03:50.176" v="806" actId="478"/>
          <ac:spMkLst>
            <pc:docMk/>
            <pc:sldMk cId="2067095805" sldId="2738"/>
            <ac:spMk id="14" creationId="{00000000-0000-0000-0000-000000000000}"/>
          </ac:spMkLst>
        </pc:spChg>
        <pc:spChg chg="add del">
          <ac:chgData name="Seo Hyemin" userId="db1bac2d9483aba7" providerId="LiveId" clId="{87F170B3-0E72-4261-BE09-02DDCEFD982E}" dt="2020-02-17T07:05:07.598" v="2033" actId="478"/>
          <ac:spMkLst>
            <pc:docMk/>
            <pc:sldMk cId="2067095805" sldId="2738"/>
            <ac:spMk id="15" creationId="{0CBD03A8-C220-435A-AE56-1C69190A121D}"/>
          </ac:spMkLst>
        </pc:spChg>
        <pc:spChg chg="add mod">
          <ac:chgData name="Seo Hyemin" userId="db1bac2d9483aba7" providerId="LiveId" clId="{87F170B3-0E72-4261-BE09-02DDCEFD982E}" dt="2020-02-17T07:07:09.236" v="2146" actId="14100"/>
          <ac:spMkLst>
            <pc:docMk/>
            <pc:sldMk cId="2067095805" sldId="2738"/>
            <ac:spMk id="16" creationId="{EB0E4652-83C1-4B03-BB1D-34700D635510}"/>
          </ac:spMkLst>
        </pc:spChg>
        <pc:spChg chg="add mod">
          <ac:chgData name="Seo Hyemin" userId="db1bac2d9483aba7" providerId="LiveId" clId="{87F170B3-0E72-4261-BE09-02DDCEFD982E}" dt="2020-02-17T07:07:06.886" v="2145" actId="1076"/>
          <ac:spMkLst>
            <pc:docMk/>
            <pc:sldMk cId="2067095805" sldId="2738"/>
            <ac:spMk id="17" creationId="{021BDC19-47F7-4962-BE73-ADE41C30111E}"/>
          </ac:spMkLst>
        </pc:spChg>
        <pc:spChg chg="add mod">
          <ac:chgData name="Seo Hyemin" userId="db1bac2d9483aba7" providerId="LiveId" clId="{87F170B3-0E72-4261-BE09-02DDCEFD982E}" dt="2020-02-17T07:16:53.146" v="2527" actId="1037"/>
          <ac:spMkLst>
            <pc:docMk/>
            <pc:sldMk cId="2067095805" sldId="2738"/>
            <ac:spMk id="18" creationId="{4B9D6DDD-66B8-4AED-9F80-3CDCB1C7CB95}"/>
          </ac:spMkLst>
        </pc:spChg>
        <pc:picChg chg="add">
          <ac:chgData name="Seo Hyemin" userId="db1bac2d9483aba7" providerId="LiveId" clId="{87F170B3-0E72-4261-BE09-02DDCEFD982E}" dt="2020-02-17T07:13:07.611" v="2336"/>
          <ac:picMkLst>
            <pc:docMk/>
            <pc:sldMk cId="2067095805" sldId="2738"/>
            <ac:picMk id="19" creationId="{8884F350-D03C-4770-A7A3-F15CE4822127}"/>
          </ac:picMkLst>
        </pc:picChg>
        <pc:picChg chg="add del mod">
          <ac:chgData name="Seo Hyemin" userId="db1bac2d9483aba7" providerId="LiveId" clId="{87F170B3-0E72-4261-BE09-02DDCEFD982E}" dt="2020-02-17T07:01:14.069" v="1831" actId="478"/>
          <ac:picMkLst>
            <pc:docMk/>
            <pc:sldMk cId="2067095805" sldId="2738"/>
            <ac:picMk id="2050" creationId="{F58125E7-6A6E-4999-8651-123CA5D4BB94}"/>
          </ac:picMkLst>
        </pc:picChg>
        <pc:picChg chg="add del mod">
          <ac:chgData name="Seo Hyemin" userId="db1bac2d9483aba7" providerId="LiveId" clId="{87F170B3-0E72-4261-BE09-02DDCEFD982E}" dt="2020-02-17T07:13:07.218" v="2335" actId="478"/>
          <ac:picMkLst>
            <pc:docMk/>
            <pc:sldMk cId="2067095805" sldId="2738"/>
            <ac:picMk id="2052" creationId="{C8ABA539-288C-4B79-BC58-5EE7D3F726C8}"/>
          </ac:picMkLst>
        </pc:picChg>
        <pc:picChg chg="add mod">
          <ac:chgData name="Seo Hyemin" userId="db1bac2d9483aba7" providerId="LiveId" clId="{87F170B3-0E72-4261-BE09-02DDCEFD982E}" dt="2020-02-17T07:12:45.073" v="2333" actId="1036"/>
          <ac:picMkLst>
            <pc:docMk/>
            <pc:sldMk cId="2067095805" sldId="2738"/>
            <ac:picMk id="2054" creationId="{FCA8A6EC-6B82-42A1-B8BF-3F33AB738C16}"/>
          </ac:picMkLst>
        </pc:picChg>
      </pc:sldChg>
      <pc:sldChg chg="addSp delSp modSp add del">
        <pc:chgData name="Seo Hyemin" userId="db1bac2d9483aba7" providerId="LiveId" clId="{87F170B3-0E72-4261-BE09-02DDCEFD982E}" dt="2020-02-17T07:21:39.330" v="2837" actId="47"/>
        <pc:sldMkLst>
          <pc:docMk/>
          <pc:sldMk cId="3609833479" sldId="2739"/>
        </pc:sldMkLst>
        <pc:spChg chg="add mod">
          <ac:chgData name="Seo Hyemin" userId="db1bac2d9483aba7" providerId="LiveId" clId="{87F170B3-0E72-4261-BE09-02DDCEFD982E}" dt="2020-02-17T06:28:41.811" v="1808" actId="1036"/>
          <ac:spMkLst>
            <pc:docMk/>
            <pc:sldMk cId="3609833479" sldId="2739"/>
            <ac:spMk id="2" creationId="{D0311051-5E10-4F5D-9D60-4484CE7E6548}"/>
          </ac:spMkLst>
        </pc:spChg>
        <pc:spChg chg="del">
          <ac:chgData name="Seo Hyemin" userId="db1bac2d9483aba7" providerId="LiveId" clId="{87F170B3-0E72-4261-BE09-02DDCEFD982E}" dt="2020-02-17T06:26:24.286" v="1759" actId="478"/>
          <ac:spMkLst>
            <pc:docMk/>
            <pc:sldMk cId="3609833479" sldId="2739"/>
            <ac:spMk id="10" creationId="{00000000-0000-0000-0000-000000000000}"/>
          </ac:spMkLst>
        </pc:spChg>
        <pc:spChg chg="add">
          <ac:chgData name="Seo Hyemin" userId="db1bac2d9483aba7" providerId="LiveId" clId="{87F170B3-0E72-4261-BE09-02DDCEFD982E}" dt="2020-02-17T06:26:24.654" v="1760"/>
          <ac:spMkLst>
            <pc:docMk/>
            <pc:sldMk cId="3609833479" sldId="2739"/>
            <ac:spMk id="11" creationId="{D82315A3-1A49-48D5-B230-3107BA76AE2A}"/>
          </ac:spMkLst>
        </pc:spChg>
        <pc:spChg chg="add mod">
          <ac:chgData name="Seo Hyemin" userId="db1bac2d9483aba7" providerId="LiveId" clId="{87F170B3-0E72-4261-BE09-02DDCEFD982E}" dt="2020-02-17T06:28:41.811" v="1808" actId="1036"/>
          <ac:spMkLst>
            <pc:docMk/>
            <pc:sldMk cId="3609833479" sldId="2739"/>
            <ac:spMk id="13" creationId="{F2C47539-69B7-4604-9323-9D464FF34EB3}"/>
          </ac:spMkLst>
        </pc:spChg>
        <pc:spChg chg="mod">
          <ac:chgData name="Seo Hyemin" userId="db1bac2d9483aba7" providerId="LiveId" clId="{87F170B3-0E72-4261-BE09-02DDCEFD982E}" dt="2020-02-17T06:02:29.811" v="790" actId="20577"/>
          <ac:spMkLst>
            <pc:docMk/>
            <pc:sldMk cId="3609833479" sldId="2739"/>
            <ac:spMk id="14" creationId="{00000000-0000-0000-0000-000000000000}"/>
          </ac:spMkLst>
        </pc:spChg>
        <pc:spChg chg="mod">
          <ac:chgData name="Seo Hyemin" userId="db1bac2d9483aba7" providerId="LiveId" clId="{87F170B3-0E72-4261-BE09-02DDCEFD982E}" dt="2020-02-17T06:23:01.775" v="1719" actId="1076"/>
          <ac:spMkLst>
            <pc:docMk/>
            <pc:sldMk cId="3609833479" sldId="2739"/>
            <ac:spMk id="21" creationId="{9B3620E5-E9A4-4F2A-8898-86A16F8322F0}"/>
          </ac:spMkLst>
        </pc:spChg>
        <pc:spChg chg="del">
          <ac:chgData name="Seo Hyemin" userId="db1bac2d9483aba7" providerId="LiveId" clId="{87F170B3-0E72-4261-BE09-02DDCEFD982E}" dt="2020-02-17T06:22:45.020" v="1717" actId="478"/>
          <ac:spMkLst>
            <pc:docMk/>
            <pc:sldMk cId="3609833479" sldId="2739"/>
            <ac:spMk id="27" creationId="{15DC5134-D430-48BC-97DB-F48E974884F6}"/>
          </ac:spMkLst>
        </pc:spChg>
        <pc:spChg chg="del">
          <ac:chgData name="Seo Hyemin" userId="db1bac2d9483aba7" providerId="LiveId" clId="{87F170B3-0E72-4261-BE09-02DDCEFD982E}" dt="2020-02-17T06:22:45.020" v="1717" actId="478"/>
          <ac:spMkLst>
            <pc:docMk/>
            <pc:sldMk cId="3609833479" sldId="2739"/>
            <ac:spMk id="28" creationId="{4AE1EB63-2D63-4040-8082-7B0F13A591BA}"/>
          </ac:spMkLst>
        </pc:spChg>
        <pc:picChg chg="del">
          <ac:chgData name="Seo Hyemin" userId="db1bac2d9483aba7" providerId="LiveId" clId="{87F170B3-0E72-4261-BE09-02DDCEFD982E}" dt="2020-02-17T06:21:31.957" v="1709" actId="478"/>
          <ac:picMkLst>
            <pc:docMk/>
            <pc:sldMk cId="3609833479" sldId="2739"/>
            <ac:picMk id="1026" creationId="{E42AA427-075D-4521-86A7-70EA38350D15}"/>
          </ac:picMkLst>
        </pc:picChg>
        <pc:picChg chg="add mod">
          <ac:chgData name="Seo Hyemin" userId="db1bac2d9483aba7" providerId="LiveId" clId="{87F170B3-0E72-4261-BE09-02DDCEFD982E}" dt="2020-02-17T07:00:18.643" v="1830" actId="1076"/>
          <ac:picMkLst>
            <pc:docMk/>
            <pc:sldMk cId="3609833479" sldId="2739"/>
            <ac:picMk id="3074" creationId="{8A7B201F-B5AF-4A3F-BA7E-889509994D14}"/>
          </ac:picMkLst>
        </pc:picChg>
      </pc:sldChg>
      <pc:sldChg chg="add del">
        <pc:chgData name="Seo Hyemin" userId="db1bac2d9483aba7" providerId="LiveId" clId="{87F170B3-0E72-4261-BE09-02DDCEFD982E}" dt="2020-02-17T06:13:09.715" v="1108" actId="47"/>
        <pc:sldMkLst>
          <pc:docMk/>
          <pc:sldMk cId="2673110015" sldId="2740"/>
        </pc:sldMkLst>
      </pc:sldChg>
      <pc:sldChg chg="addSp delSp modSp add del">
        <pc:chgData name="Seo Hyemin" userId="db1bac2d9483aba7" providerId="LiveId" clId="{87F170B3-0E72-4261-BE09-02DDCEFD982E}" dt="2020-02-17T07:21:39.330" v="2837" actId="47"/>
        <pc:sldMkLst>
          <pc:docMk/>
          <pc:sldMk cId="3991001160" sldId="2740"/>
        </pc:sldMkLst>
        <pc:spChg chg="add mod">
          <ac:chgData name="Seo Hyemin" userId="db1bac2d9483aba7" providerId="LiveId" clId="{87F170B3-0E72-4261-BE09-02DDCEFD982E}" dt="2020-02-17T07:19:50.953" v="2683" actId="20577"/>
          <ac:spMkLst>
            <pc:docMk/>
            <pc:sldMk cId="3991001160" sldId="2740"/>
            <ac:spMk id="2" creationId="{CE0A3D50-88C4-4381-8BAD-294E19CDACA7}"/>
          </ac:spMkLst>
        </pc:spChg>
        <pc:spChg chg="del">
          <ac:chgData name="Seo Hyemin" userId="db1bac2d9483aba7" providerId="LiveId" clId="{87F170B3-0E72-4261-BE09-02DDCEFD982E}" dt="2020-02-17T07:17:57.517" v="2532" actId="478"/>
          <ac:spMkLst>
            <pc:docMk/>
            <pc:sldMk cId="3991001160" sldId="2740"/>
            <ac:spMk id="11" creationId="{3FF421DE-6B54-449F-9AD6-564A48CA6FA3}"/>
          </ac:spMkLst>
        </pc:spChg>
        <pc:spChg chg="add mod">
          <ac:chgData name="Seo Hyemin" userId="db1bac2d9483aba7" providerId="LiveId" clId="{87F170B3-0E72-4261-BE09-02DDCEFD982E}" dt="2020-02-17T07:21:03.571" v="2835" actId="1076"/>
          <ac:spMkLst>
            <pc:docMk/>
            <pc:sldMk cId="3991001160" sldId="2740"/>
            <ac:spMk id="15" creationId="{A4511509-A1CA-4D03-902C-DF335F087591}"/>
          </ac:spMkLst>
        </pc:spChg>
        <pc:spChg chg="del">
          <ac:chgData name="Seo Hyemin" userId="db1bac2d9483aba7" providerId="LiveId" clId="{87F170B3-0E72-4261-BE09-02DDCEFD982E}" dt="2020-02-17T07:17:57.517" v="2532" actId="478"/>
          <ac:spMkLst>
            <pc:docMk/>
            <pc:sldMk cId="3991001160" sldId="2740"/>
            <ac:spMk id="16" creationId="{EB0E4652-83C1-4B03-BB1D-34700D635510}"/>
          </ac:spMkLst>
        </pc:spChg>
        <pc:spChg chg="del mod">
          <ac:chgData name="Seo Hyemin" userId="db1bac2d9483aba7" providerId="LiveId" clId="{87F170B3-0E72-4261-BE09-02DDCEFD982E}" dt="2020-02-17T07:17:57.517" v="2532" actId="478"/>
          <ac:spMkLst>
            <pc:docMk/>
            <pc:sldMk cId="3991001160" sldId="2740"/>
            <ac:spMk id="17" creationId="{021BDC19-47F7-4962-BE73-ADE41C30111E}"/>
          </ac:spMkLst>
        </pc:spChg>
        <pc:spChg chg="add">
          <ac:chgData name="Seo Hyemin" userId="db1bac2d9483aba7" providerId="LiveId" clId="{87F170B3-0E72-4261-BE09-02DDCEFD982E}" dt="2020-02-17T07:20:37.977" v="2685"/>
          <ac:spMkLst>
            <pc:docMk/>
            <pc:sldMk cId="3991001160" sldId="2740"/>
            <ac:spMk id="18" creationId="{2D55BE8C-B8D6-4016-A18C-5492BCAD48CF}"/>
          </ac:spMkLst>
        </pc:spChg>
        <pc:spChg chg="add">
          <ac:chgData name="Seo Hyemin" userId="db1bac2d9483aba7" providerId="LiveId" clId="{87F170B3-0E72-4261-BE09-02DDCEFD982E}" dt="2020-02-17T07:20:37.977" v="2685"/>
          <ac:spMkLst>
            <pc:docMk/>
            <pc:sldMk cId="3991001160" sldId="2740"/>
            <ac:spMk id="19" creationId="{61165CEC-46D3-44B8-884A-C2FA219C0995}"/>
          </ac:spMkLst>
        </pc:spChg>
        <pc:spChg chg="add">
          <ac:chgData name="Seo Hyemin" userId="db1bac2d9483aba7" providerId="LiveId" clId="{87F170B3-0E72-4261-BE09-02DDCEFD982E}" dt="2020-02-17T07:20:37.977" v="2685"/>
          <ac:spMkLst>
            <pc:docMk/>
            <pc:sldMk cId="3991001160" sldId="2740"/>
            <ac:spMk id="20" creationId="{4222DA72-6D82-4222-89A8-DDED3BC052EE}"/>
          </ac:spMkLst>
        </pc:spChg>
        <pc:picChg chg="add del">
          <ac:chgData name="Seo Hyemin" userId="db1bac2d9483aba7" providerId="LiveId" clId="{87F170B3-0E72-4261-BE09-02DDCEFD982E}" dt="2020-02-17T07:17:57.517" v="2532" actId="478"/>
          <ac:picMkLst>
            <pc:docMk/>
            <pc:sldMk cId="3991001160" sldId="2740"/>
            <ac:picMk id="12" creationId="{04EE2268-CB72-41F1-AC10-028D527EBB84}"/>
          </ac:picMkLst>
        </pc:picChg>
        <pc:picChg chg="add mod">
          <ac:chgData name="Seo Hyemin" userId="db1bac2d9483aba7" providerId="LiveId" clId="{87F170B3-0E72-4261-BE09-02DDCEFD982E}" dt="2020-02-17T07:19:55.867" v="2684" actId="1076"/>
          <ac:picMkLst>
            <pc:docMk/>
            <pc:sldMk cId="3991001160" sldId="2740"/>
            <ac:picMk id="13" creationId="{6599477D-E552-4ED4-BB96-3DC1473522CF}"/>
          </ac:picMkLst>
        </pc:picChg>
        <pc:picChg chg="del mod">
          <ac:chgData name="Seo Hyemin" userId="db1bac2d9483aba7" providerId="LiveId" clId="{87F170B3-0E72-4261-BE09-02DDCEFD982E}" dt="2020-02-17T07:10:41.716" v="2217" actId="478"/>
          <ac:picMkLst>
            <pc:docMk/>
            <pc:sldMk cId="3991001160" sldId="2740"/>
            <ac:picMk id="2052" creationId="{C8ABA539-288C-4B79-BC58-5EE7D3F726C8}"/>
          </ac:picMkLst>
        </pc:picChg>
        <pc:picChg chg="del">
          <ac:chgData name="Seo Hyemin" userId="db1bac2d9483aba7" providerId="LiveId" clId="{87F170B3-0E72-4261-BE09-02DDCEFD982E}" dt="2020-02-17T07:17:57.517" v="2532" actId="478"/>
          <ac:picMkLst>
            <pc:docMk/>
            <pc:sldMk cId="3991001160" sldId="2740"/>
            <ac:picMk id="2054" creationId="{FCA8A6EC-6B82-42A1-B8BF-3F33AB738C16}"/>
          </ac:picMkLst>
        </pc:picChg>
        <pc:picChg chg="add del mod">
          <ac:chgData name="Seo Hyemin" userId="db1bac2d9483aba7" providerId="LiveId" clId="{87F170B3-0E72-4261-BE09-02DDCEFD982E}" dt="2020-02-17T07:17:57.517" v="2532" actId="478"/>
          <ac:picMkLst>
            <pc:docMk/>
            <pc:sldMk cId="3991001160" sldId="2740"/>
            <ac:picMk id="4098" creationId="{20023DC9-D719-4906-B82B-CF9D46F157CA}"/>
          </ac:picMkLst>
        </pc:picChg>
      </pc:sldChg>
    </pc:docChg>
  </pc:docChgLst>
  <pc:docChgLst>
    <pc:chgData name="Seo Hyemin" userId="db1bac2d9483aba7" providerId="LiveId" clId="{06DB703A-72BD-41C9-BE80-401A63E0C00A}"/>
    <pc:docChg chg="undo custSel addSld delSld modSld modSection">
      <pc:chgData name="Seo Hyemin" userId="db1bac2d9483aba7" providerId="LiveId" clId="{06DB703A-72BD-41C9-BE80-401A63E0C00A}" dt="2020-02-17T07:45:13.949" v="1453" actId="1038"/>
      <pc:docMkLst>
        <pc:docMk/>
      </pc:docMkLst>
      <pc:sldChg chg="modSp">
        <pc:chgData name="Seo Hyemin" userId="db1bac2d9483aba7" providerId="LiveId" clId="{06DB703A-72BD-41C9-BE80-401A63E0C00A}" dt="2020-02-17T07:32:39.400" v="801" actId="1076"/>
        <pc:sldMkLst>
          <pc:docMk/>
          <pc:sldMk cId="2067095805" sldId="2738"/>
        </pc:sldMkLst>
        <pc:spChg chg="mod">
          <ac:chgData name="Seo Hyemin" userId="db1bac2d9483aba7" providerId="LiveId" clId="{06DB703A-72BD-41C9-BE80-401A63E0C00A}" dt="2020-02-17T07:32:39.400" v="801" actId="1076"/>
          <ac:spMkLst>
            <pc:docMk/>
            <pc:sldMk cId="2067095805" sldId="2738"/>
            <ac:spMk id="18" creationId="{4B9D6DDD-66B8-4AED-9F80-3CDCB1C7CB95}"/>
          </ac:spMkLst>
        </pc:spChg>
      </pc:sldChg>
      <pc:sldChg chg="addSp delSp modSp del">
        <pc:chgData name="Seo Hyemin" userId="db1bac2d9483aba7" providerId="LiveId" clId="{06DB703A-72BD-41C9-BE80-401A63E0C00A}" dt="2020-02-17T07:43:15.961" v="1374" actId="47"/>
        <pc:sldMkLst>
          <pc:docMk/>
          <pc:sldMk cId="3991001160" sldId="2740"/>
        </pc:sldMkLst>
        <pc:spChg chg="del mod">
          <ac:chgData name="Seo Hyemin" userId="db1bac2d9483aba7" providerId="LiveId" clId="{06DB703A-72BD-41C9-BE80-401A63E0C00A}" dt="2020-02-17T07:26:08.189" v="206" actId="478"/>
          <ac:spMkLst>
            <pc:docMk/>
            <pc:sldMk cId="3991001160" sldId="2740"/>
            <ac:spMk id="2" creationId="{CE0A3D50-88C4-4381-8BAD-294E19CDACA7}"/>
          </ac:spMkLst>
        </pc:spChg>
        <pc:spChg chg="add del mod">
          <ac:chgData name="Seo Hyemin" userId="db1bac2d9483aba7" providerId="LiveId" clId="{06DB703A-72BD-41C9-BE80-401A63E0C00A}" dt="2020-02-17T07:34:03.666" v="901" actId="478"/>
          <ac:spMkLst>
            <pc:docMk/>
            <pc:sldMk cId="3991001160" sldId="2740"/>
            <ac:spMk id="3" creationId="{980E22AB-8FD8-4C52-AB9A-E246B48F316F}"/>
          </ac:spMkLst>
        </pc:spChg>
        <pc:spChg chg="add del mod">
          <ac:chgData name="Seo Hyemin" userId="db1bac2d9483aba7" providerId="LiveId" clId="{06DB703A-72BD-41C9-BE80-401A63E0C00A}" dt="2020-02-17T07:34:03.666" v="901" actId="478"/>
          <ac:spMkLst>
            <pc:docMk/>
            <pc:sldMk cId="3991001160" sldId="2740"/>
            <ac:spMk id="4" creationId="{BB66E50B-9D3C-4124-8ADA-BF15818CC6AC}"/>
          </ac:spMkLst>
        </pc:spChg>
        <pc:spChg chg="add del mod ord">
          <ac:chgData name="Seo Hyemin" userId="db1bac2d9483aba7" providerId="LiveId" clId="{06DB703A-72BD-41C9-BE80-401A63E0C00A}" dt="2020-02-17T07:34:03.666" v="901" actId="478"/>
          <ac:spMkLst>
            <pc:docMk/>
            <pc:sldMk cId="3991001160" sldId="2740"/>
            <ac:spMk id="5" creationId="{3489FC96-81E4-49BE-A9A3-B066AA0F7C1D}"/>
          </ac:spMkLst>
        </pc:spChg>
        <pc:spChg chg="mod">
          <ac:chgData name="Seo Hyemin" userId="db1bac2d9483aba7" providerId="LiveId" clId="{06DB703A-72BD-41C9-BE80-401A63E0C00A}" dt="2020-02-17T07:33:29.376" v="889"/>
          <ac:spMkLst>
            <pc:docMk/>
            <pc:sldMk cId="3991001160" sldId="2740"/>
            <ac:spMk id="6" creationId="{D4A9F352-76DA-4905-A787-1D3A86D85F8F}"/>
          </ac:spMkLst>
        </pc:spChg>
        <pc:spChg chg="add del mod">
          <ac:chgData name="Seo Hyemin" userId="db1bac2d9483aba7" providerId="LiveId" clId="{06DB703A-72BD-41C9-BE80-401A63E0C00A}" dt="2020-02-17T07:34:03.666" v="901" actId="478"/>
          <ac:spMkLst>
            <pc:docMk/>
            <pc:sldMk cId="3991001160" sldId="2740"/>
            <ac:spMk id="14" creationId="{DB5BE6E8-7A82-4567-8603-28F2101560AD}"/>
          </ac:spMkLst>
        </pc:spChg>
        <pc:spChg chg="del mod">
          <ac:chgData name="Seo Hyemin" userId="db1bac2d9483aba7" providerId="LiveId" clId="{06DB703A-72BD-41C9-BE80-401A63E0C00A}" dt="2020-02-17T07:31:56.031" v="789"/>
          <ac:spMkLst>
            <pc:docMk/>
            <pc:sldMk cId="3991001160" sldId="2740"/>
            <ac:spMk id="15" creationId="{A4511509-A1CA-4D03-902C-DF335F087591}"/>
          </ac:spMkLst>
        </pc:spChg>
        <pc:spChg chg="add mod">
          <ac:chgData name="Seo Hyemin" userId="db1bac2d9483aba7" providerId="LiveId" clId="{06DB703A-72BD-41C9-BE80-401A63E0C00A}" dt="2020-02-17T07:33:14.028" v="838" actId="571"/>
          <ac:spMkLst>
            <pc:docMk/>
            <pc:sldMk cId="3991001160" sldId="2740"/>
            <ac:spMk id="17" creationId="{04C1F1B5-9994-4ED4-99D4-30B8C11E6470}"/>
          </ac:spMkLst>
        </pc:spChg>
        <pc:spChg chg="del mod">
          <ac:chgData name="Seo Hyemin" userId="db1bac2d9483aba7" providerId="LiveId" clId="{06DB703A-72BD-41C9-BE80-401A63E0C00A}" dt="2020-02-17T07:32:59.881" v="813" actId="478"/>
          <ac:spMkLst>
            <pc:docMk/>
            <pc:sldMk cId="3991001160" sldId="2740"/>
            <ac:spMk id="18" creationId="{2D55BE8C-B8D6-4016-A18C-5492BCAD48CF}"/>
          </ac:spMkLst>
        </pc:spChg>
        <pc:spChg chg="mod">
          <ac:chgData name="Seo Hyemin" userId="db1bac2d9483aba7" providerId="LiveId" clId="{06DB703A-72BD-41C9-BE80-401A63E0C00A}" dt="2020-02-17T07:36:16.589" v="1058" actId="1036"/>
          <ac:spMkLst>
            <pc:docMk/>
            <pc:sldMk cId="3991001160" sldId="2740"/>
            <ac:spMk id="19" creationId="{61165CEC-46D3-44B8-884A-C2FA219C0995}"/>
          </ac:spMkLst>
        </pc:spChg>
        <pc:spChg chg="mod">
          <ac:chgData name="Seo Hyemin" userId="db1bac2d9483aba7" providerId="LiveId" clId="{06DB703A-72BD-41C9-BE80-401A63E0C00A}" dt="2020-02-17T07:37:38.300" v="1192" actId="1038"/>
          <ac:spMkLst>
            <pc:docMk/>
            <pc:sldMk cId="3991001160" sldId="2740"/>
            <ac:spMk id="20" creationId="{4222DA72-6D82-4222-89A8-DDED3BC052EE}"/>
          </ac:spMkLst>
        </pc:spChg>
        <pc:spChg chg="add mod">
          <ac:chgData name="Seo Hyemin" userId="db1bac2d9483aba7" providerId="LiveId" clId="{06DB703A-72BD-41C9-BE80-401A63E0C00A}" dt="2020-02-17T07:33:14.028" v="838" actId="571"/>
          <ac:spMkLst>
            <pc:docMk/>
            <pc:sldMk cId="3991001160" sldId="2740"/>
            <ac:spMk id="22" creationId="{113DDEAB-F367-4851-A789-14D130A5CF82}"/>
          </ac:spMkLst>
        </pc:spChg>
        <pc:spChg chg="add mod">
          <ac:chgData name="Seo Hyemin" userId="db1bac2d9483aba7" providerId="LiveId" clId="{06DB703A-72BD-41C9-BE80-401A63E0C00A}" dt="2020-02-17T07:33:14.028" v="838" actId="571"/>
          <ac:spMkLst>
            <pc:docMk/>
            <pc:sldMk cId="3991001160" sldId="2740"/>
            <ac:spMk id="23" creationId="{B2241029-9CA9-43FF-A687-C9774B310C26}"/>
          </ac:spMkLst>
        </pc:spChg>
        <pc:spChg chg="add mod">
          <ac:chgData name="Seo Hyemin" userId="db1bac2d9483aba7" providerId="LiveId" clId="{06DB703A-72BD-41C9-BE80-401A63E0C00A}" dt="2020-02-17T07:33:14.028" v="838" actId="571"/>
          <ac:spMkLst>
            <pc:docMk/>
            <pc:sldMk cId="3991001160" sldId="2740"/>
            <ac:spMk id="24" creationId="{04C3A69C-CFB4-43F4-B030-F225D5F0C107}"/>
          </ac:spMkLst>
        </pc:spChg>
        <pc:spChg chg="add mod">
          <ac:chgData name="Seo Hyemin" userId="db1bac2d9483aba7" providerId="LiveId" clId="{06DB703A-72BD-41C9-BE80-401A63E0C00A}" dt="2020-02-17T07:35:27.145" v="1016" actId="164"/>
          <ac:spMkLst>
            <pc:docMk/>
            <pc:sldMk cId="3991001160" sldId="2740"/>
            <ac:spMk id="25" creationId="{7541182F-6FAF-49E9-A1B0-4FFBDFFAE292}"/>
          </ac:spMkLst>
        </pc:spChg>
        <pc:spChg chg="add mod">
          <ac:chgData name="Seo Hyemin" userId="db1bac2d9483aba7" providerId="LiveId" clId="{06DB703A-72BD-41C9-BE80-401A63E0C00A}" dt="2020-02-17T07:36:20.861" v="1064" actId="1036"/>
          <ac:spMkLst>
            <pc:docMk/>
            <pc:sldMk cId="3991001160" sldId="2740"/>
            <ac:spMk id="27" creationId="{53436474-2C25-402C-AD78-56959782E6F3}"/>
          </ac:spMkLst>
        </pc:spChg>
        <pc:spChg chg="add mod">
          <ac:chgData name="Seo Hyemin" userId="db1bac2d9483aba7" providerId="LiveId" clId="{06DB703A-72BD-41C9-BE80-401A63E0C00A}" dt="2020-02-17T07:35:38.826" v="1022" actId="1076"/>
          <ac:spMkLst>
            <pc:docMk/>
            <pc:sldMk cId="3991001160" sldId="2740"/>
            <ac:spMk id="28" creationId="{1496D306-4777-4586-B09A-264D69AC15A3}"/>
          </ac:spMkLst>
        </pc:spChg>
        <pc:spChg chg="add del mod">
          <ac:chgData name="Seo Hyemin" userId="db1bac2d9483aba7" providerId="LiveId" clId="{06DB703A-72BD-41C9-BE80-401A63E0C00A}" dt="2020-02-17T07:38:45.248" v="1207" actId="478"/>
          <ac:spMkLst>
            <pc:docMk/>
            <pc:sldMk cId="3991001160" sldId="2740"/>
            <ac:spMk id="29" creationId="{AE173B7A-CF70-4825-93BF-51E74B6F7701}"/>
          </ac:spMkLst>
        </pc:spChg>
        <pc:spChg chg="add mod">
          <ac:chgData name="Seo Hyemin" userId="db1bac2d9483aba7" providerId="LiveId" clId="{06DB703A-72BD-41C9-BE80-401A63E0C00A}" dt="2020-02-17T07:40:05.261" v="1306" actId="20577"/>
          <ac:spMkLst>
            <pc:docMk/>
            <pc:sldMk cId="3991001160" sldId="2740"/>
            <ac:spMk id="32" creationId="{659BD4BF-6DD0-442A-9E45-0CDF1BDFEDFF}"/>
          </ac:spMkLst>
        </pc:spChg>
        <pc:grpChg chg="add mod">
          <ac:chgData name="Seo Hyemin" userId="db1bac2d9483aba7" providerId="LiveId" clId="{06DB703A-72BD-41C9-BE80-401A63E0C00A}" dt="2020-02-17T07:40:13.247" v="1309" actId="1035"/>
          <ac:grpSpMkLst>
            <pc:docMk/>
            <pc:sldMk cId="3991001160" sldId="2740"/>
            <ac:grpSpMk id="11" creationId="{6A52D456-712F-46AA-BE08-237079AD961E}"/>
          </ac:grpSpMkLst>
        </pc:grpChg>
        <pc:picChg chg="del">
          <ac:chgData name="Seo Hyemin" userId="db1bac2d9483aba7" providerId="LiveId" clId="{06DB703A-72BD-41C9-BE80-401A63E0C00A}" dt="2020-02-17T07:22:48.109" v="0" actId="478"/>
          <ac:picMkLst>
            <pc:docMk/>
            <pc:sldMk cId="3991001160" sldId="2740"/>
            <ac:picMk id="13" creationId="{6599477D-E552-4ED4-BB96-3DC1473522CF}"/>
          </ac:picMkLst>
        </pc:picChg>
        <pc:picChg chg="add mod">
          <ac:chgData name="Seo Hyemin" userId="db1bac2d9483aba7" providerId="LiveId" clId="{06DB703A-72BD-41C9-BE80-401A63E0C00A}" dt="2020-02-17T07:39:51.691" v="1299" actId="1036"/>
          <ac:picMkLst>
            <pc:docMk/>
            <pc:sldMk cId="3991001160" sldId="2740"/>
            <ac:picMk id="16" creationId="{1DB35FCA-D1DB-475A-A5ED-E468DE5E90D4}"/>
          </ac:picMkLst>
        </pc:picChg>
        <pc:picChg chg="add mod">
          <ac:chgData name="Seo Hyemin" userId="db1bac2d9483aba7" providerId="LiveId" clId="{06DB703A-72BD-41C9-BE80-401A63E0C00A}" dt="2020-02-17T07:33:14.028" v="838" actId="571"/>
          <ac:picMkLst>
            <pc:docMk/>
            <pc:sldMk cId="3991001160" sldId="2740"/>
            <ac:picMk id="21" creationId="{BCFBE074-71DD-4C7D-A019-C503D24FBAC6}"/>
          </ac:picMkLst>
        </pc:picChg>
        <pc:picChg chg="add mod">
          <ac:chgData name="Seo Hyemin" userId="db1bac2d9483aba7" providerId="LiveId" clId="{06DB703A-72BD-41C9-BE80-401A63E0C00A}" dt="2020-02-17T07:36:20.861" v="1064" actId="1036"/>
          <ac:picMkLst>
            <pc:docMk/>
            <pc:sldMk cId="3991001160" sldId="2740"/>
            <ac:picMk id="26" creationId="{F8FEAF19-805A-43C3-B972-51CA557BA8DC}"/>
          </ac:picMkLst>
        </pc:picChg>
        <pc:picChg chg="add del mod">
          <ac:chgData name="Seo Hyemin" userId="db1bac2d9483aba7" providerId="LiveId" clId="{06DB703A-72BD-41C9-BE80-401A63E0C00A}" dt="2020-02-17T07:34:03.666" v="901" actId="478"/>
          <ac:picMkLst>
            <pc:docMk/>
            <pc:sldMk cId="3991001160" sldId="2740"/>
            <ac:picMk id="1026" creationId="{0F846614-C78A-4945-86DF-3CA428B97A06}"/>
          </ac:picMkLst>
        </pc:picChg>
        <pc:cxnChg chg="add mod">
          <ac:chgData name="Seo Hyemin" userId="db1bac2d9483aba7" providerId="LiveId" clId="{06DB703A-72BD-41C9-BE80-401A63E0C00A}" dt="2020-02-17T07:35:59.612" v="1048" actId="1037"/>
          <ac:cxnSpMkLst>
            <pc:docMk/>
            <pc:sldMk cId="3991001160" sldId="2740"/>
            <ac:cxnSpMk id="30" creationId="{59EFAEA8-641E-4C9D-9903-58ABF2BA933B}"/>
          </ac:cxnSpMkLst>
        </pc:cxnChg>
      </pc:sldChg>
      <pc:sldChg chg="addSp delSp add del">
        <pc:chgData name="Seo Hyemin" userId="db1bac2d9483aba7" providerId="LiveId" clId="{06DB703A-72BD-41C9-BE80-401A63E0C00A}" dt="2020-02-17T07:36:05.302" v="1051" actId="47"/>
        <pc:sldMkLst>
          <pc:docMk/>
          <pc:sldMk cId="149520763" sldId="2741"/>
        </pc:sldMkLst>
        <pc:cxnChg chg="add del">
          <ac:chgData name="Seo Hyemin" userId="db1bac2d9483aba7" providerId="LiveId" clId="{06DB703A-72BD-41C9-BE80-401A63E0C00A}" dt="2020-02-17T07:34:54.571" v="1007"/>
          <ac:cxnSpMkLst>
            <pc:docMk/>
            <pc:sldMk cId="149520763" sldId="2741"/>
            <ac:cxnSpMk id="13" creationId="{C46EEA5C-18D5-424C-9760-0460F15B812B}"/>
          </ac:cxnSpMkLst>
        </pc:cxnChg>
      </pc:sldChg>
      <pc:sldChg chg="addSp delSp modSp add">
        <pc:chgData name="Seo Hyemin" userId="db1bac2d9483aba7" providerId="LiveId" clId="{06DB703A-72BD-41C9-BE80-401A63E0C00A}" dt="2020-02-17T07:45:13.949" v="1453" actId="1038"/>
        <pc:sldMkLst>
          <pc:docMk/>
          <pc:sldMk cId="2727000230" sldId="2741"/>
        </pc:sldMkLst>
        <pc:spChg chg="add mod">
          <ac:chgData name="Seo Hyemin" userId="db1bac2d9483aba7" providerId="LiveId" clId="{06DB703A-72BD-41C9-BE80-401A63E0C00A}" dt="2020-02-17T07:45:13.949" v="1453" actId="1038"/>
          <ac:spMkLst>
            <pc:docMk/>
            <pc:sldMk cId="2727000230" sldId="2741"/>
            <ac:spMk id="2" creationId="{BB7B8551-DF0C-44BF-A452-38D2798DD283}"/>
          </ac:spMkLst>
        </pc:spChg>
        <pc:spChg chg="add mod">
          <ac:chgData name="Seo Hyemin" userId="db1bac2d9483aba7" providerId="LiveId" clId="{06DB703A-72BD-41C9-BE80-401A63E0C00A}" dt="2020-02-17T07:45:13.949" v="1453" actId="1038"/>
          <ac:spMkLst>
            <pc:docMk/>
            <pc:sldMk cId="2727000230" sldId="2741"/>
            <ac:spMk id="17" creationId="{54BC96F7-0DD0-4709-B256-72A3C8417BBD}"/>
          </ac:spMkLst>
        </pc:spChg>
        <pc:spChg chg="mod">
          <ac:chgData name="Seo Hyemin" userId="db1bac2d9483aba7" providerId="LiveId" clId="{06DB703A-72BD-41C9-BE80-401A63E0C00A}" dt="2020-02-17T07:44:16.730" v="1424" actId="20577"/>
          <ac:spMkLst>
            <pc:docMk/>
            <pc:sldMk cId="2727000230" sldId="2741"/>
            <ac:spMk id="20" creationId="{4222DA72-6D82-4222-89A8-DDED3BC052EE}"/>
          </ac:spMkLst>
        </pc:spChg>
        <pc:spChg chg="mod topLvl">
          <ac:chgData name="Seo Hyemin" userId="db1bac2d9483aba7" providerId="LiveId" clId="{06DB703A-72BD-41C9-BE80-401A63E0C00A}" dt="2020-02-17T07:45:13.949" v="1453" actId="1038"/>
          <ac:spMkLst>
            <pc:docMk/>
            <pc:sldMk cId="2727000230" sldId="2741"/>
            <ac:spMk id="25" creationId="{7541182F-6FAF-49E9-A1B0-4FFBDFFAE292}"/>
          </ac:spMkLst>
        </pc:spChg>
        <pc:spChg chg="mod topLvl">
          <ac:chgData name="Seo Hyemin" userId="db1bac2d9483aba7" providerId="LiveId" clId="{06DB703A-72BD-41C9-BE80-401A63E0C00A}" dt="2020-02-17T07:45:13.949" v="1453" actId="1038"/>
          <ac:spMkLst>
            <pc:docMk/>
            <pc:sldMk cId="2727000230" sldId="2741"/>
            <ac:spMk id="28" creationId="{1496D306-4777-4586-B09A-264D69AC15A3}"/>
          </ac:spMkLst>
        </pc:spChg>
        <pc:spChg chg="del">
          <ac:chgData name="Seo Hyemin" userId="db1bac2d9483aba7" providerId="LiveId" clId="{06DB703A-72BD-41C9-BE80-401A63E0C00A}" dt="2020-02-17T07:41:40.383" v="1310" actId="478"/>
          <ac:spMkLst>
            <pc:docMk/>
            <pc:sldMk cId="2727000230" sldId="2741"/>
            <ac:spMk id="29" creationId="{AE173B7A-CF70-4825-93BF-51E74B6F7701}"/>
          </ac:spMkLst>
        </pc:spChg>
        <pc:grpChg chg="del mod">
          <ac:chgData name="Seo Hyemin" userId="db1bac2d9483aba7" providerId="LiveId" clId="{06DB703A-72BD-41C9-BE80-401A63E0C00A}" dt="2020-02-17T07:41:56.164" v="1315" actId="165"/>
          <ac:grpSpMkLst>
            <pc:docMk/>
            <pc:sldMk cId="2727000230" sldId="2741"/>
            <ac:grpSpMk id="11" creationId="{6A52D456-712F-46AA-BE08-237079AD961E}"/>
          </ac:grpSpMkLst>
        </pc:grpChg>
        <pc:picChg chg="del">
          <ac:chgData name="Seo Hyemin" userId="db1bac2d9483aba7" providerId="LiveId" clId="{06DB703A-72BD-41C9-BE80-401A63E0C00A}" dt="2020-02-17T07:39:18.047" v="1285" actId="478"/>
          <ac:picMkLst>
            <pc:docMk/>
            <pc:sldMk cId="2727000230" sldId="2741"/>
            <ac:picMk id="16" creationId="{1DB35FCA-D1DB-475A-A5ED-E468DE5E90D4}"/>
          </ac:picMkLst>
        </pc:picChg>
        <pc:picChg chg="mod">
          <ac:chgData name="Seo Hyemin" userId="db1bac2d9483aba7" providerId="LiveId" clId="{06DB703A-72BD-41C9-BE80-401A63E0C00A}" dt="2020-02-17T07:41:41.734" v="1312" actId="1076"/>
          <ac:picMkLst>
            <pc:docMk/>
            <pc:sldMk cId="2727000230" sldId="2741"/>
            <ac:picMk id="26" creationId="{F8FEAF19-805A-43C3-B972-51CA557BA8DC}"/>
          </ac:picMkLst>
        </pc:picChg>
      </pc:sldChg>
      <pc:sldChg chg="add del">
        <pc:chgData name="Seo Hyemin" userId="db1bac2d9483aba7" providerId="LiveId" clId="{06DB703A-72BD-41C9-BE80-401A63E0C00A}" dt="2020-02-17T07:35:03.421" v="1010"/>
        <pc:sldMkLst>
          <pc:docMk/>
          <pc:sldMk cId="407841870" sldId="2742"/>
        </pc:sldMkLst>
      </pc:sldChg>
      <pc:sldChg chg="add del">
        <pc:chgData name="Seo Hyemin" userId="db1bac2d9483aba7" providerId="LiveId" clId="{06DB703A-72BD-41C9-BE80-401A63E0C00A}" dt="2020-02-17T07:34:59.987" v="1008" actId="47"/>
        <pc:sldMkLst>
          <pc:docMk/>
          <pc:sldMk cId="2899214951" sldId="274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FF16D46-DCD5-4C4E-9613-0E5FADAF9469}" type="datetimeFigureOut">
              <a:rPr lang="ko-KR" altLang="en-US" smtClean="0"/>
              <a:pPr/>
              <a:t>2020. 2. 18.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3B61903-0E8D-4105-A569-4FA2AA58CC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21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1_혁신포스코1.0_표지.jpg">
            <a:extLst>
              <a:ext uri="{FF2B5EF4-FFF2-40B4-BE49-F238E27FC236}">
                <a16:creationId xmlns:a16="http://schemas.microsoft.com/office/drawing/2014/main" id="{210357AF-DD2B-482C-A301-23094593A2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00" y="1"/>
            <a:ext cx="9907200" cy="687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21">
            <a:extLst>
              <a:ext uri="{FF2B5EF4-FFF2-40B4-BE49-F238E27FC236}">
                <a16:creationId xmlns:a16="http://schemas.microsoft.com/office/drawing/2014/main" id="{EB35C209-A8AD-4924-B270-658BB4235591}"/>
              </a:ext>
            </a:extLst>
          </p:cNvPr>
          <p:cNvGrpSpPr/>
          <p:nvPr/>
        </p:nvGrpSpPr>
        <p:grpSpPr>
          <a:xfrm>
            <a:off x="1028564" y="2538816"/>
            <a:ext cx="7848872" cy="2029954"/>
            <a:chOff x="3491880" y="4279366"/>
            <a:chExt cx="7848872" cy="2029954"/>
          </a:xfr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grpSpPr>
        <p:grpSp>
          <p:nvGrpSpPr>
            <p:cNvPr id="22" name="그룹 20">
              <a:extLst>
                <a:ext uri="{FF2B5EF4-FFF2-40B4-BE49-F238E27FC236}">
                  <a16:creationId xmlns:a16="http://schemas.microsoft.com/office/drawing/2014/main" id="{C10E3A89-FC33-44CE-BFAF-D9442B86736C}"/>
                </a:ext>
              </a:extLst>
            </p:cNvPr>
            <p:cNvGrpSpPr/>
            <p:nvPr/>
          </p:nvGrpSpPr>
          <p:grpSpPr>
            <a:xfrm>
              <a:off x="3491880" y="4279366"/>
              <a:ext cx="7848872" cy="2029954"/>
              <a:chOff x="3491880" y="4279366"/>
              <a:chExt cx="7848872" cy="2029954"/>
            </a:xfrm>
          </p:grpSpPr>
          <p:grpSp>
            <p:nvGrpSpPr>
              <p:cNvPr id="24" name="그룹 9">
                <a:extLst>
                  <a:ext uri="{FF2B5EF4-FFF2-40B4-BE49-F238E27FC236}">
                    <a16:creationId xmlns:a16="http://schemas.microsoft.com/office/drawing/2014/main" id="{445E35BC-E8AA-4E23-AAD6-2403B7DD30A5}"/>
                  </a:ext>
                </a:extLst>
              </p:cNvPr>
              <p:cNvGrpSpPr/>
              <p:nvPr/>
            </p:nvGrpSpPr>
            <p:grpSpPr>
              <a:xfrm>
                <a:off x="3491880" y="4279366"/>
                <a:ext cx="7848872" cy="2029954"/>
                <a:chOff x="1619672" y="4283074"/>
                <a:chExt cx="7848872" cy="2029954"/>
              </a:xfrm>
            </p:grpSpPr>
            <p:grpSp>
              <p:nvGrpSpPr>
                <p:cNvPr id="27" name="그룹 13">
                  <a:extLst>
                    <a:ext uri="{FF2B5EF4-FFF2-40B4-BE49-F238E27FC236}">
                      <a16:creationId xmlns:a16="http://schemas.microsoft.com/office/drawing/2014/main" id="{6227B168-CC03-4D79-BC7A-8BA0A7D3B9FE}"/>
                    </a:ext>
                  </a:extLst>
                </p:cNvPr>
                <p:cNvGrpSpPr/>
                <p:nvPr/>
              </p:nvGrpSpPr>
              <p:grpSpPr>
                <a:xfrm>
                  <a:off x="1619672" y="4283074"/>
                  <a:ext cx="2556000" cy="359839"/>
                  <a:chOff x="1619672" y="4339016"/>
                  <a:chExt cx="2556000" cy="359839"/>
                </a:xfrm>
              </p:grpSpPr>
              <p:sp>
                <p:nvSpPr>
                  <p:cNvPr id="29" name="직사각형 4">
                    <a:extLst>
                      <a:ext uri="{FF2B5EF4-FFF2-40B4-BE49-F238E27FC236}">
                        <a16:creationId xmlns:a16="http://schemas.microsoft.com/office/drawing/2014/main" id="{1D127514-F343-4D90-91AB-9EC986A151DF}"/>
                      </a:ext>
                    </a:extLst>
                  </p:cNvPr>
                  <p:cNvSpPr/>
                  <p:nvPr/>
                </p:nvSpPr>
                <p:spPr>
                  <a:xfrm>
                    <a:off x="1619672" y="4339016"/>
                    <a:ext cx="1476000" cy="324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4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0" name="직각 삼각형 29">
                    <a:extLst>
                      <a:ext uri="{FF2B5EF4-FFF2-40B4-BE49-F238E27FC236}">
                        <a16:creationId xmlns:a16="http://schemas.microsoft.com/office/drawing/2014/main" id="{C6E0B1E3-FCAB-45A3-85C3-72AB6EF01E13}"/>
                      </a:ext>
                    </a:extLst>
                  </p:cNvPr>
                  <p:cNvSpPr/>
                  <p:nvPr/>
                </p:nvSpPr>
                <p:spPr>
                  <a:xfrm>
                    <a:off x="3090896" y="4339016"/>
                    <a:ext cx="324000" cy="324000"/>
                  </a:xfrm>
                  <a:prstGeom prst="rtTriangl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EED0CD79-1EB0-40A8-99D8-25C12F1E6F90}"/>
                      </a:ext>
                    </a:extLst>
                  </p:cNvPr>
                  <p:cNvSpPr/>
                  <p:nvPr/>
                </p:nvSpPr>
                <p:spPr>
                  <a:xfrm>
                    <a:off x="1619672" y="4653136"/>
                    <a:ext cx="2556000" cy="45719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028C7DBC-14F2-46B2-B69B-56BA2C6C7ED6}"/>
                    </a:ext>
                  </a:extLst>
                </p:cNvPr>
                <p:cNvSpPr/>
                <p:nvPr/>
              </p:nvSpPr>
              <p:spPr>
                <a:xfrm>
                  <a:off x="1619672" y="4640778"/>
                  <a:ext cx="7848872" cy="167225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ko-KR" altLang="en-US" sz="1600" dirty="0">
                    <a:solidFill>
                      <a:prstClr val="white"/>
                    </a:solidFill>
                    <a:latin typeface="나눔고딕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pic>
            <p:nvPicPr>
              <p:cNvPr id="26" name="Picture 7" descr="C:\로컬 디스크\PPT\이미지\2012_이미지_1\필기도구\18_anwansoon.png">
                <a:extLst>
                  <a:ext uri="{FF2B5EF4-FFF2-40B4-BE49-F238E27FC236}">
                    <a16:creationId xmlns:a16="http://schemas.microsoft.com/office/drawing/2014/main" id="{04FC6274-3290-4A35-8523-08A51D6DFE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35192" y="5013176"/>
                <a:ext cx="998240" cy="998240"/>
              </a:xfrm>
              <a:prstGeom prst="rect">
                <a:avLst/>
              </a:prstGeom>
              <a:noFill/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32362A-77F8-40EA-B0FF-E4F138C058D7}"/>
                </a:ext>
              </a:extLst>
            </p:cNvPr>
            <p:cNvSpPr txBox="1"/>
            <p:nvPr/>
          </p:nvSpPr>
          <p:spPr>
            <a:xfrm>
              <a:off x="5032079" y="4677851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400" b="1" spc="-50" dirty="0">
                <a:solidFill>
                  <a:srgbClr val="0070C0"/>
                </a:solidFill>
                <a:latin typeface="나눔고딕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588739"/>
            <a:ext cx="8420100" cy="795167"/>
          </a:xfrm>
        </p:spPr>
        <p:txBody>
          <a:bodyPr anchor="t">
            <a:noAutofit/>
          </a:bodyPr>
          <a:lstStyle>
            <a:lvl1pPr marL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defRPr kumimoji="1" lang="en-US" sz="4800" b="1" kern="1200" dirty="0">
                <a:solidFill>
                  <a:srgbClr val="2A4677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나눔고딕"/>
                <a:ea typeface="나눔고딕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8763" y="3088460"/>
            <a:ext cx="5960441" cy="1382835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rgbClr val="2A4677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7B607C-4F8C-40E9-94D7-665568D6BE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1830" y="2555665"/>
            <a:ext cx="1724025" cy="4365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910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33AE2067-38A7-47E2-AC9E-F75D333CF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600" y="3532187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24701664-4A17-4AAD-9D8C-826C77218D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01396" y="3532187"/>
            <a:ext cx="4340529" cy="27914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kumimoji="1" lang="ko-KR" altLang="en-US" sz="1200" b="1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80975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266700" indent="-85725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>
              <a:buFont typeface="맑은 고딕" panose="020B0503020000020004" pitchFamily="50" charset="-127"/>
              <a:buChar char="∙"/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44444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9074445" cy="5483560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3893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73CB3-9640-42DD-BDEE-E5F24A97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94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A2"/>
          <p:cNvPicPr>
            <a:picLocks noChangeAspect="1" noChangeArrowheads="1"/>
          </p:cNvPicPr>
          <p:nvPr userDrawn="1"/>
        </p:nvPicPr>
        <p:blipFill>
          <a:blip r:embed="rId2" cstate="print"/>
          <a:srcRect t="9868"/>
          <a:stretch>
            <a:fillRect/>
          </a:stretch>
        </p:blipFill>
        <p:spPr bwMode="auto">
          <a:xfrm>
            <a:off x="-15335" y="0"/>
            <a:ext cx="992133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320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4" descr="03_혁신포스코1.0_속지.jpg">
            <a:extLst>
              <a:ext uri="{FF2B5EF4-FFF2-40B4-BE49-F238E27FC236}">
                <a16:creationId xmlns:a16="http://schemas.microsoft.com/office/drawing/2014/main" id="{17532282-864E-4777-BDF6-29E92E0302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snip1Rect">
            <a:avLst>
              <a:gd name="adj" fmla="val 3274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CE0561-4093-49BA-B80B-B7C9E5C4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E1114-102B-4212-A0CC-729677C3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62C77-EE1F-4A4E-856D-71ADC14BF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40ECE96-816D-4274-88E0-F0B9F980EB5A}" type="datetimeFigureOut">
              <a:rPr lang="ko-KR" altLang="en-US" smtClean="0"/>
              <a:pPr/>
              <a:t>2020. 2. 18.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270C9-0893-4363-B269-2FC6F3683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97EC5-0CB5-451C-BEC3-3B345AE15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F682ACF-674E-4A46-9886-B5EF345833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6606099-86F1-4A31-8649-C63B66C8D0B0}"/>
              </a:ext>
            </a:extLst>
          </p:cNvPr>
          <p:cNvCxnSpPr/>
          <p:nvPr/>
        </p:nvCxnSpPr>
        <p:spPr>
          <a:xfrm>
            <a:off x="144466" y="620720"/>
            <a:ext cx="9539287" cy="1587"/>
          </a:xfrm>
          <a:prstGeom prst="line">
            <a:avLst/>
          </a:prstGeom>
          <a:ln w="2540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0">
            <a:extLst>
              <a:ext uri="{FF2B5EF4-FFF2-40B4-BE49-F238E27FC236}">
                <a16:creationId xmlns:a16="http://schemas.microsoft.com/office/drawing/2014/main" id="{C98CFA6A-AA94-47CF-9B9A-CF61BA4F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6" y="6584950"/>
            <a:ext cx="188277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AC524CB0-C14E-4665-99C2-9531155599C2}" type="slidenum">
              <a:rPr kumimoji="1" lang="ko-KR" altLang="en-US" sz="894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894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963" y="6700578"/>
            <a:ext cx="655637" cy="1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9" r:id="rId2"/>
    <p:sldLayoutId id="2147483742" r:id="rId3"/>
    <p:sldLayoutId id="2147483734" r:id="rId4"/>
    <p:sldLayoutId id="214748374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326384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300" kern="0" dirty="0">
                <a:solidFill>
                  <a:srgbClr val="00206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과제 정의</a:t>
            </a:r>
            <a:endParaRPr kumimoji="1" lang="en-US" altLang="ko-KR" sz="1300" kern="0" dirty="0">
              <a:solidFill>
                <a:srgbClr val="002060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58461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 err="1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후판</a:t>
            </a: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공정 과정</a:t>
            </a:r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id="{E3DCB2DE-489D-5048-98C3-6AE4F5CD695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6335" y="2265779"/>
            <a:ext cx="5028476" cy="3600000"/>
            <a:chOff x="1986" y="2381"/>
            <a:chExt cx="1396" cy="1286"/>
          </a:xfrm>
        </p:grpSpPr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5FD74598-EAB6-B547-9535-EAD19FC024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98" y="2722"/>
              <a:ext cx="1384" cy="540"/>
            </a:xfrm>
            <a:prstGeom prst="cube">
              <a:avLst>
                <a:gd name="adj" fmla="val 69093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AutoShape 8" descr="10%">
              <a:extLst>
                <a:ext uri="{FF2B5EF4-FFF2-40B4-BE49-F238E27FC236}">
                  <a16:creationId xmlns:a16="http://schemas.microsoft.com/office/drawing/2014/main" id="{D3B65B5E-721D-164A-97B8-457F0C1B8B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8" y="2690"/>
              <a:ext cx="1290" cy="403"/>
            </a:xfrm>
            <a:prstGeom prst="cube">
              <a:avLst>
                <a:gd name="adj" fmla="val 92093"/>
              </a:avLst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3125AA7-A9A8-3D40-A57D-8B2842F6369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24" y="2508"/>
              <a:ext cx="593" cy="136"/>
            </a:xfrm>
            <a:custGeom>
              <a:avLst/>
              <a:gdLst/>
              <a:ahLst/>
              <a:cxnLst>
                <a:cxn ang="0">
                  <a:pos x="227" y="51"/>
                </a:cxn>
                <a:cxn ang="0">
                  <a:pos x="171" y="0"/>
                </a:cxn>
                <a:cxn ang="0">
                  <a:pos x="0" y="0"/>
                </a:cxn>
                <a:cxn ang="0">
                  <a:pos x="1" y="1"/>
                </a:cxn>
              </a:cxnLst>
              <a:rect l="0" t="0" r="r" b="b"/>
              <a:pathLst>
                <a:path w="228" h="52">
                  <a:moveTo>
                    <a:pt x="227" y="51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1" y="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9529B967-BE34-0F48-9044-07FD6B78C8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2381"/>
              <a:ext cx="524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11112" rIns="19050" bIns="11112">
              <a:spAutoFit/>
            </a:bodyPr>
            <a:lstStyle/>
            <a:p>
              <a:pPr defTabSz="28575" latinLnBrk="0">
                <a:lnSpc>
                  <a:spcPct val="80000"/>
                </a:lnSpc>
              </a:pPr>
              <a:r>
                <a:rPr lang="en-US" altLang="ko-KR" sz="1600" dirty="0"/>
                <a:t>Dielectric Layer</a:t>
              </a:r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219BD778-755B-A943-87B6-C49199075E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7" y="3119"/>
              <a:ext cx="36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1112" tIns="6350" rIns="11112" bIns="6350">
              <a:spAutoFit/>
            </a:bodyPr>
            <a:lstStyle/>
            <a:p>
              <a:pPr defTabSz="11113" eaLnBrk="0" latinLnBrk="0" hangingPunct="0"/>
              <a:r>
                <a:rPr lang="en-US" altLang="ko-KR" sz="1600" dirty="0"/>
                <a:t>Back Glass</a:t>
              </a: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C28A0584-0458-1C4C-96DF-15F3161BDB9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96" y="3088"/>
              <a:ext cx="590" cy="31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226" y="121"/>
                </a:cxn>
                <a:cxn ang="0">
                  <a:pos x="0" y="121"/>
                </a:cxn>
                <a:cxn ang="0">
                  <a:pos x="2" y="121"/>
                </a:cxn>
              </a:cxnLst>
              <a:rect l="0" t="0" r="r" b="b"/>
              <a:pathLst>
                <a:path w="227" h="122">
                  <a:moveTo>
                    <a:pt x="161" y="0"/>
                  </a:moveTo>
                  <a:lnTo>
                    <a:pt x="226" y="121"/>
                  </a:lnTo>
                  <a:lnTo>
                    <a:pt x="0" y="121"/>
                  </a:lnTo>
                  <a:lnTo>
                    <a:pt x="2" y="12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7C567038-3C8E-DF46-A8D2-4031F395A6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86" y="3400"/>
              <a:ext cx="615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11112" rIns="19050" bIns="11112">
              <a:spAutoFit/>
            </a:bodyPr>
            <a:lstStyle/>
            <a:p>
              <a:pPr defTabSz="28575" latinLnBrk="0">
                <a:lnSpc>
                  <a:spcPct val="80000"/>
                </a:lnSpc>
              </a:pPr>
              <a:r>
                <a:rPr lang="en-US" altLang="ko-KR" sz="1600"/>
                <a:t>Address Electrode</a:t>
              </a:r>
            </a:p>
          </p:txBody>
        </p:sp>
        <p:sp>
          <p:nvSpPr>
            <p:cNvPr id="21" name="AutoShape 14">
              <a:extLst>
                <a:ext uri="{FF2B5EF4-FFF2-40B4-BE49-F238E27FC236}">
                  <a16:creationId xmlns:a16="http://schemas.microsoft.com/office/drawing/2014/main" id="{05B32914-3F58-3F4C-9100-202E6B45A4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8" y="2659"/>
              <a:ext cx="1290" cy="403"/>
            </a:xfrm>
            <a:prstGeom prst="cube">
              <a:avLst>
                <a:gd name="adj" fmla="val 92093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22" name="AutoShape 15">
              <a:extLst>
                <a:ext uri="{FF2B5EF4-FFF2-40B4-BE49-F238E27FC236}">
                  <a16:creationId xmlns:a16="http://schemas.microsoft.com/office/drawing/2014/main" id="{170BED3D-ACDE-AC45-891B-5FB6D3F107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83" y="3060"/>
              <a:ext cx="58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AutoShape 16">
              <a:extLst>
                <a:ext uri="{FF2B5EF4-FFF2-40B4-BE49-F238E27FC236}">
                  <a16:creationId xmlns:a16="http://schemas.microsoft.com/office/drawing/2014/main" id="{D16BDB8C-4EC0-CF43-AE3F-A62B56C37E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56" y="3062"/>
              <a:ext cx="55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AutoShape 17">
              <a:extLst>
                <a:ext uri="{FF2B5EF4-FFF2-40B4-BE49-F238E27FC236}">
                  <a16:creationId xmlns:a16="http://schemas.microsoft.com/office/drawing/2014/main" id="{EBB6008F-DE97-374D-9500-288305B020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23" y="3062"/>
              <a:ext cx="55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AutoShape 18">
              <a:extLst>
                <a:ext uri="{FF2B5EF4-FFF2-40B4-BE49-F238E27FC236}">
                  <a16:creationId xmlns:a16="http://schemas.microsoft.com/office/drawing/2014/main" id="{84713931-589F-1940-BB86-7C3F60DA0B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93" y="3062"/>
              <a:ext cx="52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" name="AutoShape 19">
              <a:extLst>
                <a:ext uri="{FF2B5EF4-FFF2-40B4-BE49-F238E27FC236}">
                  <a16:creationId xmlns:a16="http://schemas.microsoft.com/office/drawing/2014/main" id="{985093DA-DACE-FD45-B4F8-DF35F4A596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1" y="3062"/>
              <a:ext cx="50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BF4CD61-A472-6043-AC9B-30DC13AF7C1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95" y="3083"/>
              <a:ext cx="616" cy="465"/>
            </a:xfrm>
            <a:custGeom>
              <a:avLst/>
              <a:gdLst/>
              <a:ahLst/>
              <a:cxnLst>
                <a:cxn ang="0">
                  <a:pos x="145" y="0"/>
                </a:cxn>
                <a:cxn ang="0">
                  <a:pos x="235" y="178"/>
                </a:cxn>
                <a:cxn ang="0">
                  <a:pos x="0" y="178"/>
                </a:cxn>
              </a:cxnLst>
              <a:rect l="0" t="0" r="r" b="b"/>
              <a:pathLst>
                <a:path w="236" h="179">
                  <a:moveTo>
                    <a:pt x="145" y="0"/>
                  </a:moveTo>
                  <a:lnTo>
                    <a:pt x="235" y="178"/>
                  </a:lnTo>
                  <a:lnTo>
                    <a:pt x="0" y="17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334A4EAA-A2C2-C543-82E3-0DC56BF37D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64" y="3566"/>
              <a:ext cx="419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11112" rIns="19050" bIns="11112">
              <a:spAutoFit/>
            </a:bodyPr>
            <a:lstStyle/>
            <a:p>
              <a:pPr defTabSz="28575" latinLnBrk="0">
                <a:lnSpc>
                  <a:spcPct val="80000"/>
                </a:lnSpc>
              </a:pPr>
              <a:r>
                <a:rPr lang="en-US" altLang="ko-KR" sz="1600"/>
                <a:t>Under Layer</a:t>
              </a:r>
            </a:p>
          </p:txBody>
        </p:sp>
      </p:grpSp>
      <p:sp>
        <p:nvSpPr>
          <p:cNvPr id="30" name="AutoShape 16">
            <a:extLst>
              <a:ext uri="{FF2B5EF4-FFF2-40B4-BE49-F238E27FC236}">
                <a16:creationId xmlns:a16="http://schemas.microsoft.com/office/drawing/2014/main" id="{77A2EB2C-9C30-4946-A1FD-2EA0781247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3625" y="3052404"/>
            <a:ext cx="1203746" cy="1016084"/>
          </a:xfrm>
          <a:prstGeom prst="cube">
            <a:avLst>
              <a:gd name="adj" fmla="val 9213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B1C18-F19B-7D4B-8D93-CDEC170A6047}"/>
              </a:ext>
            </a:extLst>
          </p:cNvPr>
          <p:cNvSpPr txBox="1"/>
          <p:nvPr/>
        </p:nvSpPr>
        <p:spPr>
          <a:xfrm>
            <a:off x="5259343" y="952672"/>
            <a:ext cx="46466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Address </a:t>
            </a:r>
            <a:r>
              <a:rPr kumimoji="1" lang="ko-KR" altLang="en-US" sz="2000" dirty="0"/>
              <a:t>전극을 인쇄 방식으로 형성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ko-KR" altLang="en-US" sz="2000" dirty="0" err="1"/>
              <a:t>방전공간의</a:t>
            </a:r>
            <a:r>
              <a:rPr kumimoji="1" lang="ko-KR" altLang="en-US" sz="2000" dirty="0"/>
              <a:t> 분할과 </a:t>
            </a:r>
            <a:r>
              <a:rPr kumimoji="1" lang="ko-KR" altLang="en-US" sz="2000" dirty="0" err="1"/>
              <a:t>격벽</a:t>
            </a:r>
            <a:r>
              <a:rPr kumimoji="1" lang="ko-KR" altLang="en-US" sz="2000" dirty="0"/>
              <a:t> 형성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ko-KR" altLang="en-US" sz="2000" dirty="0"/>
              <a:t>각각의 </a:t>
            </a:r>
            <a:r>
              <a:rPr kumimoji="1" lang="ko-KR" altLang="en-US" sz="2000" dirty="0" err="1"/>
              <a:t>격벽사이에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R,G,B</a:t>
            </a:r>
            <a:r>
              <a:rPr kumimoji="1" lang="ko-KR" altLang="en-US" sz="2000" dirty="0"/>
              <a:t>형광체 인쇄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0363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326384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300" kern="0" dirty="0">
                <a:solidFill>
                  <a:srgbClr val="00206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과제 정의</a:t>
            </a:r>
            <a:endParaRPr kumimoji="1" lang="en-US" altLang="ko-KR" sz="1300" kern="0" dirty="0">
              <a:solidFill>
                <a:srgbClr val="002060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58461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 err="1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후판</a:t>
            </a: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공정 과정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64200" y="992221"/>
            <a:ext cx="92135" cy="271171"/>
          </a:xfrm>
          <a:prstGeom prst="rect">
            <a:avLst/>
          </a:prstGeom>
          <a:solidFill>
            <a:srgbClr val="1874A3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solidFill>
                <a:srgbClr val="1789B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id="{E3DCB2DE-489D-5048-98C3-6AE4F5CD695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6335" y="2265779"/>
            <a:ext cx="5028476" cy="3600000"/>
            <a:chOff x="1986" y="2381"/>
            <a:chExt cx="1396" cy="1286"/>
          </a:xfrm>
        </p:grpSpPr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5FD74598-EAB6-B547-9535-EAD19FC024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98" y="2722"/>
              <a:ext cx="1384" cy="540"/>
            </a:xfrm>
            <a:prstGeom prst="cube">
              <a:avLst>
                <a:gd name="adj" fmla="val 69093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AutoShape 8" descr="10%">
              <a:extLst>
                <a:ext uri="{FF2B5EF4-FFF2-40B4-BE49-F238E27FC236}">
                  <a16:creationId xmlns:a16="http://schemas.microsoft.com/office/drawing/2014/main" id="{D3B65B5E-721D-164A-97B8-457F0C1B8B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8" y="2690"/>
              <a:ext cx="1290" cy="403"/>
            </a:xfrm>
            <a:prstGeom prst="cube">
              <a:avLst>
                <a:gd name="adj" fmla="val 92093"/>
              </a:avLst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3125AA7-A9A8-3D40-A57D-8B2842F6369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24" y="2508"/>
              <a:ext cx="593" cy="136"/>
            </a:xfrm>
            <a:custGeom>
              <a:avLst/>
              <a:gdLst/>
              <a:ahLst/>
              <a:cxnLst>
                <a:cxn ang="0">
                  <a:pos x="227" y="51"/>
                </a:cxn>
                <a:cxn ang="0">
                  <a:pos x="171" y="0"/>
                </a:cxn>
                <a:cxn ang="0">
                  <a:pos x="0" y="0"/>
                </a:cxn>
                <a:cxn ang="0">
                  <a:pos x="1" y="1"/>
                </a:cxn>
              </a:cxnLst>
              <a:rect l="0" t="0" r="r" b="b"/>
              <a:pathLst>
                <a:path w="228" h="52">
                  <a:moveTo>
                    <a:pt x="227" y="51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1" y="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9529B967-BE34-0F48-9044-07FD6B78C8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2381"/>
              <a:ext cx="524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11112" rIns="19050" bIns="11112">
              <a:spAutoFit/>
            </a:bodyPr>
            <a:lstStyle/>
            <a:p>
              <a:pPr defTabSz="28575" latinLnBrk="0">
                <a:lnSpc>
                  <a:spcPct val="80000"/>
                </a:lnSpc>
              </a:pPr>
              <a:r>
                <a:rPr lang="en-US" altLang="ko-KR" sz="1600" dirty="0"/>
                <a:t>Dielectric Layer</a:t>
              </a:r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219BD778-755B-A943-87B6-C49199075E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7" y="3119"/>
              <a:ext cx="36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1112" tIns="6350" rIns="11112" bIns="6350">
              <a:spAutoFit/>
            </a:bodyPr>
            <a:lstStyle/>
            <a:p>
              <a:pPr defTabSz="11113" eaLnBrk="0" latinLnBrk="0" hangingPunct="0"/>
              <a:r>
                <a:rPr lang="en-US" altLang="ko-KR" sz="1600" dirty="0"/>
                <a:t>Back Glass</a:t>
              </a: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C28A0584-0458-1C4C-96DF-15F3161BDB9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96" y="3088"/>
              <a:ext cx="590" cy="31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226" y="121"/>
                </a:cxn>
                <a:cxn ang="0">
                  <a:pos x="0" y="121"/>
                </a:cxn>
                <a:cxn ang="0">
                  <a:pos x="2" y="121"/>
                </a:cxn>
              </a:cxnLst>
              <a:rect l="0" t="0" r="r" b="b"/>
              <a:pathLst>
                <a:path w="227" h="122">
                  <a:moveTo>
                    <a:pt x="161" y="0"/>
                  </a:moveTo>
                  <a:lnTo>
                    <a:pt x="226" y="121"/>
                  </a:lnTo>
                  <a:lnTo>
                    <a:pt x="0" y="121"/>
                  </a:lnTo>
                  <a:lnTo>
                    <a:pt x="2" y="12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7C567038-3C8E-DF46-A8D2-4031F395A6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86" y="3400"/>
              <a:ext cx="615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11112" rIns="19050" bIns="11112">
              <a:spAutoFit/>
            </a:bodyPr>
            <a:lstStyle/>
            <a:p>
              <a:pPr defTabSz="28575" latinLnBrk="0">
                <a:lnSpc>
                  <a:spcPct val="80000"/>
                </a:lnSpc>
              </a:pPr>
              <a:r>
                <a:rPr lang="en-US" altLang="ko-KR" sz="1600"/>
                <a:t>Address Electrode</a:t>
              </a:r>
            </a:p>
          </p:txBody>
        </p:sp>
        <p:sp>
          <p:nvSpPr>
            <p:cNvPr id="21" name="AutoShape 14">
              <a:extLst>
                <a:ext uri="{FF2B5EF4-FFF2-40B4-BE49-F238E27FC236}">
                  <a16:creationId xmlns:a16="http://schemas.microsoft.com/office/drawing/2014/main" id="{05B32914-3F58-3F4C-9100-202E6B45A4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8" y="2659"/>
              <a:ext cx="1290" cy="403"/>
            </a:xfrm>
            <a:prstGeom prst="cube">
              <a:avLst>
                <a:gd name="adj" fmla="val 92093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22" name="AutoShape 15">
              <a:extLst>
                <a:ext uri="{FF2B5EF4-FFF2-40B4-BE49-F238E27FC236}">
                  <a16:creationId xmlns:a16="http://schemas.microsoft.com/office/drawing/2014/main" id="{170BED3D-ACDE-AC45-891B-5FB6D3F107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83" y="3060"/>
              <a:ext cx="58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AutoShape 16">
              <a:extLst>
                <a:ext uri="{FF2B5EF4-FFF2-40B4-BE49-F238E27FC236}">
                  <a16:creationId xmlns:a16="http://schemas.microsoft.com/office/drawing/2014/main" id="{D16BDB8C-4EC0-CF43-AE3F-A62B56C37E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56" y="3062"/>
              <a:ext cx="55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AutoShape 17">
              <a:extLst>
                <a:ext uri="{FF2B5EF4-FFF2-40B4-BE49-F238E27FC236}">
                  <a16:creationId xmlns:a16="http://schemas.microsoft.com/office/drawing/2014/main" id="{EBB6008F-DE97-374D-9500-288305B020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23" y="3062"/>
              <a:ext cx="55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AutoShape 18">
              <a:extLst>
                <a:ext uri="{FF2B5EF4-FFF2-40B4-BE49-F238E27FC236}">
                  <a16:creationId xmlns:a16="http://schemas.microsoft.com/office/drawing/2014/main" id="{84713931-589F-1940-BB86-7C3F60DA0B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93" y="3062"/>
              <a:ext cx="52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" name="AutoShape 19">
              <a:extLst>
                <a:ext uri="{FF2B5EF4-FFF2-40B4-BE49-F238E27FC236}">
                  <a16:creationId xmlns:a16="http://schemas.microsoft.com/office/drawing/2014/main" id="{985093DA-DACE-FD45-B4F8-DF35F4A596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1" y="3062"/>
              <a:ext cx="50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BF4CD61-A472-6043-AC9B-30DC13AF7C1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95" y="3083"/>
              <a:ext cx="616" cy="465"/>
            </a:xfrm>
            <a:custGeom>
              <a:avLst/>
              <a:gdLst/>
              <a:ahLst/>
              <a:cxnLst>
                <a:cxn ang="0">
                  <a:pos x="145" y="0"/>
                </a:cxn>
                <a:cxn ang="0">
                  <a:pos x="235" y="178"/>
                </a:cxn>
                <a:cxn ang="0">
                  <a:pos x="0" y="178"/>
                </a:cxn>
              </a:cxnLst>
              <a:rect l="0" t="0" r="r" b="b"/>
              <a:pathLst>
                <a:path w="236" h="179">
                  <a:moveTo>
                    <a:pt x="145" y="0"/>
                  </a:moveTo>
                  <a:lnTo>
                    <a:pt x="235" y="178"/>
                  </a:lnTo>
                  <a:lnTo>
                    <a:pt x="0" y="17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334A4EAA-A2C2-C543-82E3-0DC56BF37D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64" y="3566"/>
              <a:ext cx="419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11112" rIns="19050" bIns="11112">
              <a:spAutoFit/>
            </a:bodyPr>
            <a:lstStyle/>
            <a:p>
              <a:pPr defTabSz="28575" latinLnBrk="0">
                <a:lnSpc>
                  <a:spcPct val="80000"/>
                </a:lnSpc>
              </a:pPr>
              <a:r>
                <a:rPr lang="en-US" altLang="ko-KR" sz="1600"/>
                <a:t>Under Layer</a:t>
              </a:r>
            </a:p>
          </p:txBody>
        </p:sp>
      </p:grpSp>
      <p:sp>
        <p:nvSpPr>
          <p:cNvPr id="29" name="AutoShape 16">
            <a:extLst>
              <a:ext uri="{FF2B5EF4-FFF2-40B4-BE49-F238E27FC236}">
                <a16:creationId xmlns:a16="http://schemas.microsoft.com/office/drawing/2014/main" id="{216CD99F-4054-0742-9782-B53134AE8F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3625" y="3052404"/>
            <a:ext cx="1203746" cy="1016084"/>
          </a:xfrm>
          <a:prstGeom prst="cube">
            <a:avLst>
              <a:gd name="adj" fmla="val 9213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AutoShape 16">
            <a:extLst>
              <a:ext uri="{FF2B5EF4-FFF2-40B4-BE49-F238E27FC236}">
                <a16:creationId xmlns:a16="http://schemas.microsoft.com/office/drawing/2014/main" id="{183480FA-C23C-8343-A1B8-E5C2977A4B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7859" y="3056199"/>
            <a:ext cx="1203746" cy="1016084"/>
          </a:xfrm>
          <a:prstGeom prst="cube">
            <a:avLst>
              <a:gd name="adj" fmla="val 9213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AutoShape 16">
            <a:extLst>
              <a:ext uri="{FF2B5EF4-FFF2-40B4-BE49-F238E27FC236}">
                <a16:creationId xmlns:a16="http://schemas.microsoft.com/office/drawing/2014/main" id="{6BF5928D-2593-184C-80A9-C46D815D1C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6898" y="3059493"/>
            <a:ext cx="1203746" cy="1016084"/>
          </a:xfrm>
          <a:prstGeom prst="cube">
            <a:avLst>
              <a:gd name="adj" fmla="val 9213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AutoShape 16">
            <a:extLst>
              <a:ext uri="{FF2B5EF4-FFF2-40B4-BE49-F238E27FC236}">
                <a16:creationId xmlns:a16="http://schemas.microsoft.com/office/drawing/2014/main" id="{1D5328A7-EB02-B44D-90A9-7314A5FFE5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29763" y="3061799"/>
            <a:ext cx="1203746" cy="1016084"/>
          </a:xfrm>
          <a:prstGeom prst="cube">
            <a:avLst>
              <a:gd name="adj" fmla="val 9213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" name="AutoShape 16">
            <a:extLst>
              <a:ext uri="{FF2B5EF4-FFF2-40B4-BE49-F238E27FC236}">
                <a16:creationId xmlns:a16="http://schemas.microsoft.com/office/drawing/2014/main" id="{B629F9AC-348F-1F49-8029-197FE5196D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7983" y="3059493"/>
            <a:ext cx="1203746" cy="1016084"/>
          </a:xfrm>
          <a:prstGeom prst="cube">
            <a:avLst>
              <a:gd name="adj" fmla="val 9213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" name="AutoShape 17">
            <a:extLst>
              <a:ext uri="{FF2B5EF4-FFF2-40B4-BE49-F238E27FC236}">
                <a16:creationId xmlns:a16="http://schemas.microsoft.com/office/drawing/2014/main" id="{296442C5-A160-744C-9ABD-55D0CBD832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3623" y="2969522"/>
            <a:ext cx="1203747" cy="1009476"/>
          </a:xfrm>
          <a:prstGeom prst="cube">
            <a:avLst>
              <a:gd name="adj" fmla="val 92139"/>
            </a:avLst>
          </a:prstGeom>
          <a:solidFill>
            <a:srgbClr val="39393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35" name="AutoShape 17">
            <a:extLst>
              <a:ext uri="{FF2B5EF4-FFF2-40B4-BE49-F238E27FC236}">
                <a16:creationId xmlns:a16="http://schemas.microsoft.com/office/drawing/2014/main" id="{60E89310-60D9-BF44-96EE-A4683A41EC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4081" y="2980719"/>
            <a:ext cx="1203747" cy="1009476"/>
          </a:xfrm>
          <a:prstGeom prst="cube">
            <a:avLst>
              <a:gd name="adj" fmla="val 92139"/>
            </a:avLst>
          </a:prstGeom>
          <a:solidFill>
            <a:srgbClr val="39393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36" name="AutoShape 17">
            <a:extLst>
              <a:ext uri="{FF2B5EF4-FFF2-40B4-BE49-F238E27FC236}">
                <a16:creationId xmlns:a16="http://schemas.microsoft.com/office/drawing/2014/main" id="{03F716F9-48C3-7147-9EB0-F1864AE94D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72301" y="2983415"/>
            <a:ext cx="1203747" cy="1009476"/>
          </a:xfrm>
          <a:prstGeom prst="cube">
            <a:avLst>
              <a:gd name="adj" fmla="val 92139"/>
            </a:avLst>
          </a:prstGeom>
          <a:solidFill>
            <a:srgbClr val="39393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37" name="AutoShape 17">
            <a:extLst>
              <a:ext uri="{FF2B5EF4-FFF2-40B4-BE49-F238E27FC236}">
                <a16:creationId xmlns:a16="http://schemas.microsoft.com/office/drawing/2014/main" id="{FCC7B387-34C4-D042-862F-E24C6192C1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29763" y="2987210"/>
            <a:ext cx="1199970" cy="1009476"/>
          </a:xfrm>
          <a:prstGeom prst="cube">
            <a:avLst>
              <a:gd name="adj" fmla="val 92139"/>
            </a:avLst>
          </a:prstGeom>
          <a:solidFill>
            <a:srgbClr val="39393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38" name="AutoShape 17">
            <a:extLst>
              <a:ext uri="{FF2B5EF4-FFF2-40B4-BE49-F238E27FC236}">
                <a16:creationId xmlns:a16="http://schemas.microsoft.com/office/drawing/2014/main" id="{E04F4B6C-D757-614F-A572-E4970C8E8E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7983" y="2986709"/>
            <a:ext cx="1164937" cy="1009476"/>
          </a:xfrm>
          <a:prstGeom prst="cube">
            <a:avLst>
              <a:gd name="adj" fmla="val 92139"/>
            </a:avLst>
          </a:prstGeom>
          <a:solidFill>
            <a:srgbClr val="39393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2A92C5-6607-354C-86E6-5BD8B797FAB5}"/>
              </a:ext>
            </a:extLst>
          </p:cNvPr>
          <p:cNvSpPr txBox="1"/>
          <p:nvPr/>
        </p:nvSpPr>
        <p:spPr>
          <a:xfrm>
            <a:off x="5259343" y="952672"/>
            <a:ext cx="46466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Address </a:t>
            </a:r>
            <a:r>
              <a:rPr kumimoji="1" lang="ko-KR" altLang="en-US" sz="2000" dirty="0"/>
              <a:t>전극을 인쇄 방식으로 형성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ko-KR" altLang="en-US" sz="2000" dirty="0" err="1"/>
              <a:t>방전공간의</a:t>
            </a:r>
            <a:r>
              <a:rPr kumimoji="1" lang="ko-KR" altLang="en-US" sz="2000" dirty="0"/>
              <a:t> 분할과 </a:t>
            </a:r>
            <a:r>
              <a:rPr kumimoji="1" lang="ko-KR" altLang="en-US" sz="2000" dirty="0" err="1"/>
              <a:t>격벽</a:t>
            </a:r>
            <a:r>
              <a:rPr kumimoji="1" lang="ko-KR" altLang="en-US" sz="2000" dirty="0"/>
              <a:t> 형성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ko-KR" altLang="en-US" sz="2000" dirty="0"/>
              <a:t>각각의 </a:t>
            </a:r>
            <a:r>
              <a:rPr kumimoji="1" lang="ko-KR" altLang="en-US" sz="2000" dirty="0" err="1"/>
              <a:t>격벽사이에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R,G,B</a:t>
            </a:r>
            <a:r>
              <a:rPr kumimoji="1" lang="ko-KR" altLang="en-US" sz="2000" dirty="0"/>
              <a:t>형광체 인쇄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90185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326384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300" kern="0" dirty="0">
                <a:solidFill>
                  <a:srgbClr val="00206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과제 정의</a:t>
            </a:r>
            <a:endParaRPr kumimoji="1" lang="en-US" altLang="ko-KR" sz="1300" kern="0" dirty="0">
              <a:solidFill>
                <a:srgbClr val="002060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58461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 err="1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후판</a:t>
            </a: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공정 과정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64200" y="992221"/>
            <a:ext cx="92135" cy="271171"/>
          </a:xfrm>
          <a:prstGeom prst="rect">
            <a:avLst/>
          </a:prstGeom>
          <a:solidFill>
            <a:srgbClr val="1874A3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solidFill>
                <a:srgbClr val="1789B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3" name="Group 12">
            <a:extLst>
              <a:ext uri="{FF2B5EF4-FFF2-40B4-BE49-F238E27FC236}">
                <a16:creationId xmlns:a16="http://schemas.microsoft.com/office/drawing/2014/main" id="{457E35BB-03F6-CD41-8A58-CCA85B8A0A1E}"/>
              </a:ext>
            </a:extLst>
          </p:cNvPr>
          <p:cNvGrpSpPr>
            <a:grpSpLocks/>
          </p:cNvGrpSpPr>
          <p:nvPr/>
        </p:nvGrpSpPr>
        <p:grpSpPr bwMode="auto">
          <a:xfrm>
            <a:off x="656335" y="3429000"/>
            <a:ext cx="5160543" cy="2458910"/>
            <a:chOff x="2939" y="2347"/>
            <a:chExt cx="1386" cy="949"/>
          </a:xfrm>
        </p:grpSpPr>
        <p:sp>
          <p:nvSpPr>
            <p:cNvPr id="94" name="AutoShape 13">
              <a:extLst>
                <a:ext uri="{FF2B5EF4-FFF2-40B4-BE49-F238E27FC236}">
                  <a16:creationId xmlns:a16="http://schemas.microsoft.com/office/drawing/2014/main" id="{9E981A5B-344C-AA44-9CCE-231352858B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39" y="2558"/>
              <a:ext cx="1386" cy="543"/>
            </a:xfrm>
            <a:prstGeom prst="cube">
              <a:avLst>
                <a:gd name="adj" fmla="val 69093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AutoShape 14" descr="10%">
              <a:extLst>
                <a:ext uri="{FF2B5EF4-FFF2-40B4-BE49-F238E27FC236}">
                  <a16:creationId xmlns:a16="http://schemas.microsoft.com/office/drawing/2014/main" id="{D425FD70-9C1C-514F-9AD7-EB48565CC3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96" y="2527"/>
              <a:ext cx="1290" cy="405"/>
            </a:xfrm>
            <a:prstGeom prst="cube">
              <a:avLst>
                <a:gd name="adj" fmla="val 92093"/>
              </a:avLst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AutoShape 15">
              <a:extLst>
                <a:ext uri="{FF2B5EF4-FFF2-40B4-BE49-F238E27FC236}">
                  <a16:creationId xmlns:a16="http://schemas.microsoft.com/office/drawing/2014/main" id="{42B26B63-DE3C-B747-B78D-DEB50FFC1A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96" y="2495"/>
              <a:ext cx="1290" cy="406"/>
            </a:xfrm>
            <a:prstGeom prst="cube">
              <a:avLst>
                <a:gd name="adj" fmla="val 92093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7" name="AutoShape 16">
              <a:extLst>
                <a:ext uri="{FF2B5EF4-FFF2-40B4-BE49-F238E27FC236}">
                  <a16:creationId xmlns:a16="http://schemas.microsoft.com/office/drawing/2014/main" id="{C09DDD95-27B4-3D41-9E4D-37055814271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65" y="2898"/>
              <a:ext cx="54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" name="AutoShape 17">
              <a:extLst>
                <a:ext uri="{FF2B5EF4-FFF2-40B4-BE49-F238E27FC236}">
                  <a16:creationId xmlns:a16="http://schemas.microsoft.com/office/drawing/2014/main" id="{6806F2C7-866D-6E4E-9159-A924E98163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07" y="2898"/>
              <a:ext cx="52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AutoShape 18">
              <a:extLst>
                <a:ext uri="{FF2B5EF4-FFF2-40B4-BE49-F238E27FC236}">
                  <a16:creationId xmlns:a16="http://schemas.microsoft.com/office/drawing/2014/main" id="{62D79F6D-B362-7443-B3AA-CD24883003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50" y="2901"/>
              <a:ext cx="52" cy="42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0" name="Group 19">
              <a:extLst>
                <a:ext uri="{FF2B5EF4-FFF2-40B4-BE49-F238E27FC236}">
                  <a16:creationId xmlns:a16="http://schemas.microsoft.com/office/drawing/2014/main" id="{FED2A7C7-C7CF-E346-8B33-6F123E24279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21" y="2360"/>
              <a:ext cx="414" cy="510"/>
              <a:chOff x="3710" y="1958"/>
              <a:chExt cx="159" cy="196"/>
            </a:xfrm>
          </p:grpSpPr>
          <p:sp>
            <p:nvSpPr>
              <p:cNvPr id="133" name="AutoShape 20">
                <a:extLst>
                  <a:ext uri="{FF2B5EF4-FFF2-40B4-BE49-F238E27FC236}">
                    <a16:creationId xmlns:a16="http://schemas.microsoft.com/office/drawing/2014/main" id="{5F616B19-84B7-5F4A-9D34-FA9C066D5CD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10" y="1967"/>
                <a:ext cx="159" cy="187"/>
              </a:xfrm>
              <a:prstGeom prst="cube">
                <a:avLst>
                  <a:gd name="adj" fmla="val 8759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4" name="AutoShape 21">
                <a:extLst>
                  <a:ext uri="{FF2B5EF4-FFF2-40B4-BE49-F238E27FC236}">
                    <a16:creationId xmlns:a16="http://schemas.microsoft.com/office/drawing/2014/main" id="{592BD9BA-E29C-C34C-9C7B-2D6CFDC3FC2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10" y="1958"/>
                <a:ext cx="159" cy="152"/>
              </a:xfrm>
              <a:prstGeom prst="cube">
                <a:avLst>
                  <a:gd name="adj" fmla="val 92139"/>
                </a:avLst>
              </a:prstGeom>
              <a:solidFill>
                <a:srgbClr val="39393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1" name="Group 22">
              <a:extLst>
                <a:ext uri="{FF2B5EF4-FFF2-40B4-BE49-F238E27FC236}">
                  <a16:creationId xmlns:a16="http://schemas.microsoft.com/office/drawing/2014/main" id="{56F31943-9D8E-5E4C-978E-6AD6362FFDA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67" y="2360"/>
              <a:ext cx="421" cy="510"/>
              <a:chOff x="3612" y="1958"/>
              <a:chExt cx="161" cy="196"/>
            </a:xfrm>
          </p:grpSpPr>
          <p:sp>
            <p:nvSpPr>
              <p:cNvPr id="131" name="AutoShape 23">
                <a:extLst>
                  <a:ext uri="{FF2B5EF4-FFF2-40B4-BE49-F238E27FC236}">
                    <a16:creationId xmlns:a16="http://schemas.microsoft.com/office/drawing/2014/main" id="{97172CDF-B5AA-0E42-A0DE-A0701E8791B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12" y="1967"/>
                <a:ext cx="161" cy="187"/>
              </a:xfrm>
              <a:prstGeom prst="cube">
                <a:avLst>
                  <a:gd name="adj" fmla="val 8759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2" name="AutoShape 24">
                <a:extLst>
                  <a:ext uri="{FF2B5EF4-FFF2-40B4-BE49-F238E27FC236}">
                    <a16:creationId xmlns:a16="http://schemas.microsoft.com/office/drawing/2014/main" id="{4A7800CC-39B7-D046-930D-4E86CC701C6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12" y="1958"/>
                <a:ext cx="161" cy="152"/>
              </a:xfrm>
              <a:prstGeom prst="cube">
                <a:avLst>
                  <a:gd name="adj" fmla="val 92139"/>
                </a:avLst>
              </a:prstGeom>
              <a:solidFill>
                <a:srgbClr val="39393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" name="Group 25">
              <a:extLst>
                <a:ext uri="{FF2B5EF4-FFF2-40B4-BE49-F238E27FC236}">
                  <a16:creationId xmlns:a16="http://schemas.microsoft.com/office/drawing/2014/main" id="{98F6881F-0C5F-3748-A95C-78F5C26D40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574" y="2358"/>
              <a:ext cx="415" cy="509"/>
              <a:chOff x="3807" y="1957"/>
              <a:chExt cx="160" cy="196"/>
            </a:xfrm>
          </p:grpSpPr>
          <p:sp>
            <p:nvSpPr>
              <p:cNvPr id="129" name="AutoShape 26">
                <a:extLst>
                  <a:ext uri="{FF2B5EF4-FFF2-40B4-BE49-F238E27FC236}">
                    <a16:creationId xmlns:a16="http://schemas.microsoft.com/office/drawing/2014/main" id="{231224EE-4307-724A-8BA9-31515B9D26C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07" y="1967"/>
                <a:ext cx="160" cy="186"/>
              </a:xfrm>
              <a:prstGeom prst="cube">
                <a:avLst>
                  <a:gd name="adj" fmla="val 8759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0" name="AutoShape 27">
                <a:extLst>
                  <a:ext uri="{FF2B5EF4-FFF2-40B4-BE49-F238E27FC236}">
                    <a16:creationId xmlns:a16="http://schemas.microsoft.com/office/drawing/2014/main" id="{51CAF3D3-3AC2-F14D-9CD9-FC05D76F615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07" y="1957"/>
                <a:ext cx="160" cy="152"/>
              </a:xfrm>
              <a:prstGeom prst="cube">
                <a:avLst>
                  <a:gd name="adj" fmla="val 92139"/>
                </a:avLst>
              </a:prstGeom>
              <a:solidFill>
                <a:srgbClr val="39393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3" name="Group 28">
              <a:extLst>
                <a:ext uri="{FF2B5EF4-FFF2-40B4-BE49-F238E27FC236}">
                  <a16:creationId xmlns:a16="http://schemas.microsoft.com/office/drawing/2014/main" id="{E40A1C5C-D4AA-F742-9F1F-9B764DF4F17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25" y="2360"/>
              <a:ext cx="422" cy="513"/>
              <a:chOff x="3895" y="1953"/>
              <a:chExt cx="163" cy="197"/>
            </a:xfrm>
          </p:grpSpPr>
          <p:sp>
            <p:nvSpPr>
              <p:cNvPr id="127" name="AutoShape 29">
                <a:extLst>
                  <a:ext uri="{FF2B5EF4-FFF2-40B4-BE49-F238E27FC236}">
                    <a16:creationId xmlns:a16="http://schemas.microsoft.com/office/drawing/2014/main" id="{C6442D33-0C60-0644-9292-F76727FC969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97" y="1964"/>
                <a:ext cx="161" cy="186"/>
              </a:xfrm>
              <a:prstGeom prst="cube">
                <a:avLst>
                  <a:gd name="adj" fmla="val 8759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8" name="AutoShape 30">
                <a:extLst>
                  <a:ext uri="{FF2B5EF4-FFF2-40B4-BE49-F238E27FC236}">
                    <a16:creationId xmlns:a16="http://schemas.microsoft.com/office/drawing/2014/main" id="{79C80425-0F1F-424A-8706-AD3CD8BE459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95" y="1953"/>
                <a:ext cx="161" cy="152"/>
              </a:xfrm>
              <a:prstGeom prst="cube">
                <a:avLst>
                  <a:gd name="adj" fmla="val 92139"/>
                </a:avLst>
              </a:prstGeom>
              <a:solidFill>
                <a:srgbClr val="39393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</p:grpSp>
        <p:grpSp>
          <p:nvGrpSpPr>
            <p:cNvPr id="108" name="Group 45">
              <a:extLst>
                <a:ext uri="{FF2B5EF4-FFF2-40B4-BE49-F238E27FC236}">
                  <a16:creationId xmlns:a16="http://schemas.microsoft.com/office/drawing/2014/main" id="{647902F1-99BE-D849-B837-44215F54186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111" y="2347"/>
              <a:ext cx="587" cy="533"/>
              <a:chOff x="3629" y="1953"/>
              <a:chExt cx="226" cy="205"/>
            </a:xfrm>
          </p:grpSpPr>
          <p:grpSp>
            <p:nvGrpSpPr>
              <p:cNvPr id="111" name="Group 46">
                <a:extLst>
                  <a:ext uri="{FF2B5EF4-FFF2-40B4-BE49-F238E27FC236}">
                    <a16:creationId xmlns:a16="http://schemas.microsoft.com/office/drawing/2014/main" id="{F81B99D3-1E1D-3543-962F-1EC2703C71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629" y="1953"/>
                <a:ext cx="226" cy="205"/>
                <a:chOff x="3629" y="1953"/>
                <a:chExt cx="226" cy="205"/>
              </a:xfrm>
            </p:grpSpPr>
            <p:sp>
              <p:nvSpPr>
                <p:cNvPr id="113" name="Freeform 47">
                  <a:extLst>
                    <a:ext uri="{FF2B5EF4-FFF2-40B4-BE49-F238E27FC236}">
                      <a16:creationId xmlns:a16="http://schemas.microsoft.com/office/drawing/2014/main" id="{27EF3B9A-AE32-D045-8197-08D39B83811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629" y="2100"/>
                  <a:ext cx="78" cy="5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2" y="3"/>
                    </a:cxn>
                    <a:cxn ang="0">
                      <a:pos x="12" y="47"/>
                    </a:cxn>
                    <a:cxn ang="0">
                      <a:pos x="64" y="47"/>
                    </a:cxn>
                    <a:cxn ang="0">
                      <a:pos x="64" y="4"/>
                    </a:cxn>
                    <a:cxn ang="0">
                      <a:pos x="77" y="1"/>
                    </a:cxn>
                    <a:cxn ang="0">
                      <a:pos x="77" y="57"/>
                    </a:cxn>
                    <a:cxn ang="0">
                      <a:pos x="0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8" h="58">
                      <a:moveTo>
                        <a:pt x="0" y="0"/>
                      </a:moveTo>
                      <a:lnTo>
                        <a:pt x="12" y="3"/>
                      </a:lnTo>
                      <a:lnTo>
                        <a:pt x="12" y="47"/>
                      </a:lnTo>
                      <a:lnTo>
                        <a:pt x="64" y="47"/>
                      </a:lnTo>
                      <a:lnTo>
                        <a:pt x="64" y="4"/>
                      </a:lnTo>
                      <a:lnTo>
                        <a:pt x="77" y="1"/>
                      </a:lnTo>
                      <a:lnTo>
                        <a:pt x="77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0066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4" name="Freeform 48">
                  <a:extLst>
                    <a:ext uri="{FF2B5EF4-FFF2-40B4-BE49-F238E27FC236}">
                      <a16:creationId xmlns:a16="http://schemas.microsoft.com/office/drawing/2014/main" id="{D914B979-A106-8249-A292-AAFB898DC96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630" y="1956"/>
                  <a:ext cx="156" cy="151"/>
                </a:xfrm>
                <a:custGeom>
                  <a:avLst/>
                  <a:gdLst/>
                  <a:ahLst/>
                  <a:cxnLst>
                    <a:cxn ang="0">
                      <a:pos x="11" y="150"/>
                    </a:cxn>
                    <a:cxn ang="0">
                      <a:pos x="0" y="146"/>
                    </a:cxn>
                    <a:cxn ang="0">
                      <a:pos x="146" y="0"/>
                    </a:cxn>
                    <a:cxn ang="0">
                      <a:pos x="155" y="4"/>
                    </a:cxn>
                    <a:cxn ang="0">
                      <a:pos x="9" y="150"/>
                    </a:cxn>
                  </a:cxnLst>
                  <a:rect l="0" t="0" r="r" b="b"/>
                  <a:pathLst>
                    <a:path w="156" h="151">
                      <a:moveTo>
                        <a:pt x="11" y="150"/>
                      </a:moveTo>
                      <a:lnTo>
                        <a:pt x="0" y="146"/>
                      </a:lnTo>
                      <a:lnTo>
                        <a:pt x="146" y="0"/>
                      </a:lnTo>
                      <a:lnTo>
                        <a:pt x="155" y="4"/>
                      </a:lnTo>
                      <a:lnTo>
                        <a:pt x="9" y="150"/>
                      </a:lnTo>
                    </a:path>
                  </a:pathLst>
                </a:custGeom>
                <a:solidFill>
                  <a:srgbClr val="FF0066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5" name="Freeform 49">
                  <a:extLst>
                    <a:ext uri="{FF2B5EF4-FFF2-40B4-BE49-F238E27FC236}">
                      <a16:creationId xmlns:a16="http://schemas.microsoft.com/office/drawing/2014/main" id="{14A49112-2862-ED4B-A29A-740BECE0F22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694" y="1953"/>
                  <a:ext cx="161" cy="152"/>
                </a:xfrm>
                <a:custGeom>
                  <a:avLst/>
                  <a:gdLst/>
                  <a:ahLst/>
                  <a:cxnLst>
                    <a:cxn ang="0">
                      <a:pos x="160" y="0"/>
                    </a:cxn>
                    <a:cxn ang="0">
                      <a:pos x="146" y="4"/>
                    </a:cxn>
                    <a:cxn ang="0">
                      <a:pos x="0" y="151"/>
                    </a:cxn>
                    <a:cxn ang="0">
                      <a:pos x="12" y="149"/>
                    </a:cxn>
                    <a:cxn ang="0">
                      <a:pos x="160" y="0"/>
                    </a:cxn>
                  </a:cxnLst>
                  <a:rect l="0" t="0" r="r" b="b"/>
                  <a:pathLst>
                    <a:path w="161" h="152">
                      <a:moveTo>
                        <a:pt x="160" y="0"/>
                      </a:moveTo>
                      <a:lnTo>
                        <a:pt x="146" y="4"/>
                      </a:lnTo>
                      <a:lnTo>
                        <a:pt x="0" y="151"/>
                      </a:lnTo>
                      <a:lnTo>
                        <a:pt x="12" y="149"/>
                      </a:lnTo>
                      <a:lnTo>
                        <a:pt x="160" y="0"/>
                      </a:lnTo>
                    </a:path>
                  </a:pathLst>
                </a:custGeom>
                <a:solidFill>
                  <a:srgbClr val="FF0066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6" name="Freeform 50">
                  <a:extLst>
                    <a:ext uri="{FF2B5EF4-FFF2-40B4-BE49-F238E27FC236}">
                      <a16:creationId xmlns:a16="http://schemas.microsoft.com/office/drawing/2014/main" id="{A1F1BD4C-A986-A340-B6CD-A4CFE8C5253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639" y="1960"/>
                  <a:ext cx="147" cy="189"/>
                </a:xfrm>
                <a:custGeom>
                  <a:avLst/>
                  <a:gdLst/>
                  <a:ahLst/>
                  <a:cxnLst>
                    <a:cxn ang="0">
                      <a:pos x="146" y="0"/>
                    </a:cxn>
                    <a:cxn ang="0">
                      <a:pos x="146" y="45"/>
                    </a:cxn>
                    <a:cxn ang="0">
                      <a:pos x="146" y="41"/>
                    </a:cxn>
                    <a:cxn ang="0">
                      <a:pos x="0" y="188"/>
                    </a:cxn>
                    <a:cxn ang="0">
                      <a:pos x="0" y="146"/>
                    </a:cxn>
                    <a:cxn ang="0">
                      <a:pos x="146" y="0"/>
                    </a:cxn>
                  </a:cxnLst>
                  <a:rect l="0" t="0" r="r" b="b"/>
                  <a:pathLst>
                    <a:path w="147" h="189">
                      <a:moveTo>
                        <a:pt x="146" y="0"/>
                      </a:moveTo>
                      <a:lnTo>
                        <a:pt x="146" y="45"/>
                      </a:lnTo>
                      <a:lnTo>
                        <a:pt x="146" y="41"/>
                      </a:lnTo>
                      <a:lnTo>
                        <a:pt x="0" y="188"/>
                      </a:lnTo>
                      <a:lnTo>
                        <a:pt x="0" y="146"/>
                      </a:lnTo>
                      <a:lnTo>
                        <a:pt x="146" y="0"/>
                      </a:lnTo>
                    </a:path>
                  </a:pathLst>
                </a:custGeom>
                <a:solidFill>
                  <a:srgbClr val="FF0066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12" name="Freeform 51">
                <a:extLst>
                  <a:ext uri="{FF2B5EF4-FFF2-40B4-BE49-F238E27FC236}">
                    <a16:creationId xmlns:a16="http://schemas.microsoft.com/office/drawing/2014/main" id="{58CC2653-E09E-BF4E-B0CC-27BFCF52FE9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40" y="2002"/>
                <a:ext cx="154" cy="147"/>
              </a:xfrm>
              <a:custGeom>
                <a:avLst/>
                <a:gdLst/>
                <a:ahLst/>
                <a:cxnLst>
                  <a:cxn ang="0">
                    <a:pos x="142" y="0"/>
                  </a:cxn>
                  <a:cxn ang="0">
                    <a:pos x="153" y="0"/>
                  </a:cxn>
                  <a:cxn ang="0">
                    <a:pos x="52" y="102"/>
                  </a:cxn>
                  <a:cxn ang="0">
                    <a:pos x="52" y="146"/>
                  </a:cxn>
                  <a:cxn ang="0">
                    <a:pos x="0" y="146"/>
                  </a:cxn>
                  <a:cxn ang="0">
                    <a:pos x="142" y="0"/>
                  </a:cxn>
                </a:cxnLst>
                <a:rect l="0" t="0" r="r" b="b"/>
                <a:pathLst>
                  <a:path w="154" h="147">
                    <a:moveTo>
                      <a:pt x="142" y="0"/>
                    </a:moveTo>
                    <a:lnTo>
                      <a:pt x="153" y="0"/>
                    </a:lnTo>
                    <a:lnTo>
                      <a:pt x="52" y="102"/>
                    </a:lnTo>
                    <a:lnTo>
                      <a:pt x="52" y="146"/>
                    </a:lnTo>
                    <a:lnTo>
                      <a:pt x="0" y="146"/>
                    </a:lnTo>
                    <a:lnTo>
                      <a:pt x="142" y="0"/>
                    </a:lnTo>
                  </a:path>
                </a:pathLst>
              </a:custGeom>
              <a:solidFill>
                <a:srgbClr val="FF0066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09" name="Freeform 52">
              <a:extLst>
                <a:ext uri="{FF2B5EF4-FFF2-40B4-BE49-F238E27FC236}">
                  <a16:creationId xmlns:a16="http://schemas.microsoft.com/office/drawing/2014/main" id="{064CDD07-D305-2F4E-8193-843D852629D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60" y="2776"/>
              <a:ext cx="414" cy="4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1" y="279"/>
                </a:cxn>
                <a:cxn ang="0">
                  <a:pos x="285" y="279"/>
                </a:cxn>
                <a:cxn ang="0">
                  <a:pos x="276" y="279"/>
                </a:cxn>
              </a:cxnLst>
              <a:rect l="0" t="0" r="r" b="b"/>
              <a:pathLst>
                <a:path w="286" h="280">
                  <a:moveTo>
                    <a:pt x="0" y="0"/>
                  </a:moveTo>
                  <a:lnTo>
                    <a:pt x="71" y="279"/>
                  </a:lnTo>
                  <a:lnTo>
                    <a:pt x="285" y="279"/>
                  </a:lnTo>
                  <a:lnTo>
                    <a:pt x="276" y="279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" name="Rectangle 53">
              <a:extLst>
                <a:ext uri="{FF2B5EF4-FFF2-40B4-BE49-F238E27FC236}">
                  <a16:creationId xmlns:a16="http://schemas.microsoft.com/office/drawing/2014/main" id="{B45A7A1F-5FB1-7942-871F-2DDF0DE37F4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1" y="3203"/>
              <a:ext cx="567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11112" rIns="19050" bIns="11112">
              <a:spAutoFit/>
            </a:bodyPr>
            <a:lstStyle/>
            <a:p>
              <a:pPr defTabSz="28575" latinLnBrk="0">
                <a:lnSpc>
                  <a:spcPct val="80000"/>
                </a:lnSpc>
              </a:pPr>
              <a:r>
                <a:rPr lang="en-US" altLang="ko-KR" sz="1400" dirty="0"/>
                <a:t>Phosphor(</a:t>
              </a:r>
              <a:r>
                <a:rPr lang="en-US" altLang="ko-KR" sz="1400" dirty="0">
                  <a:solidFill>
                    <a:srgbClr val="FF0066"/>
                  </a:solidFill>
                </a:rPr>
                <a:t>R</a:t>
              </a:r>
              <a:r>
                <a:rPr lang="en-US" altLang="ko-KR" sz="1400" dirty="0"/>
                <a:t>,</a:t>
              </a:r>
              <a:r>
                <a:rPr lang="en-US" altLang="ko-KR" sz="1400" dirty="0">
                  <a:solidFill>
                    <a:srgbClr val="00FF66"/>
                  </a:solidFill>
                </a:rPr>
                <a:t>G</a:t>
              </a:r>
              <a:r>
                <a:rPr lang="en-US" altLang="ko-KR" sz="1400" dirty="0"/>
                <a:t>,</a:t>
              </a:r>
              <a:r>
                <a:rPr lang="en-US" altLang="ko-KR" sz="1400" dirty="0">
                  <a:solidFill>
                    <a:srgbClr val="0070C0"/>
                  </a:solidFill>
                </a:rPr>
                <a:t>B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A84C6B6-F7FD-F749-B273-58E2C7A088A3}"/>
              </a:ext>
            </a:extLst>
          </p:cNvPr>
          <p:cNvSpPr txBox="1"/>
          <p:nvPr/>
        </p:nvSpPr>
        <p:spPr>
          <a:xfrm>
            <a:off x="5259343" y="952672"/>
            <a:ext cx="46466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Address </a:t>
            </a:r>
            <a:r>
              <a:rPr kumimoji="1" lang="ko-KR" altLang="en-US" sz="2000" dirty="0"/>
              <a:t>전극을 인쇄 방식으로 형성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ko-KR" altLang="en-US" sz="2000" dirty="0" err="1"/>
              <a:t>방전공간의</a:t>
            </a:r>
            <a:r>
              <a:rPr kumimoji="1" lang="ko-KR" altLang="en-US" sz="2000" dirty="0"/>
              <a:t> 분할과 </a:t>
            </a:r>
            <a:r>
              <a:rPr kumimoji="1" lang="ko-KR" altLang="en-US" sz="2000" dirty="0" err="1"/>
              <a:t>격벽</a:t>
            </a:r>
            <a:r>
              <a:rPr kumimoji="1" lang="ko-KR" altLang="en-US" sz="2000" dirty="0"/>
              <a:t> 형성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ko-KR" altLang="en-US" sz="2000" dirty="0"/>
              <a:t>각각의 </a:t>
            </a:r>
            <a:r>
              <a:rPr kumimoji="1" lang="ko-KR" altLang="en-US" sz="2000" dirty="0" err="1"/>
              <a:t>격벽사이에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R,G,B</a:t>
            </a:r>
            <a:r>
              <a:rPr kumimoji="1" lang="ko-KR" altLang="en-US" sz="2000" dirty="0"/>
              <a:t>형광체 인쇄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3866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326384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300" kern="0" dirty="0">
                <a:solidFill>
                  <a:srgbClr val="00206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과제 정의</a:t>
            </a:r>
            <a:endParaRPr kumimoji="1" lang="en-US" altLang="ko-KR" sz="1300" kern="0" dirty="0">
              <a:solidFill>
                <a:srgbClr val="002060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58461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 err="1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후판</a:t>
            </a: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공정 과정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64200" y="992221"/>
            <a:ext cx="92135" cy="271171"/>
          </a:xfrm>
          <a:prstGeom prst="rect">
            <a:avLst/>
          </a:prstGeom>
          <a:solidFill>
            <a:srgbClr val="1874A3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solidFill>
                <a:srgbClr val="1789B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3" name="Group 12">
            <a:extLst>
              <a:ext uri="{FF2B5EF4-FFF2-40B4-BE49-F238E27FC236}">
                <a16:creationId xmlns:a16="http://schemas.microsoft.com/office/drawing/2014/main" id="{457E35BB-03F6-CD41-8A58-CCA85B8A0A1E}"/>
              </a:ext>
            </a:extLst>
          </p:cNvPr>
          <p:cNvGrpSpPr>
            <a:grpSpLocks/>
          </p:cNvGrpSpPr>
          <p:nvPr/>
        </p:nvGrpSpPr>
        <p:grpSpPr bwMode="auto">
          <a:xfrm>
            <a:off x="610267" y="3406869"/>
            <a:ext cx="5160543" cy="2458910"/>
            <a:chOff x="2939" y="2347"/>
            <a:chExt cx="1386" cy="949"/>
          </a:xfrm>
        </p:grpSpPr>
        <p:sp>
          <p:nvSpPr>
            <p:cNvPr id="94" name="AutoShape 13">
              <a:extLst>
                <a:ext uri="{FF2B5EF4-FFF2-40B4-BE49-F238E27FC236}">
                  <a16:creationId xmlns:a16="http://schemas.microsoft.com/office/drawing/2014/main" id="{9E981A5B-344C-AA44-9CCE-231352858B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39" y="2558"/>
              <a:ext cx="1386" cy="543"/>
            </a:xfrm>
            <a:prstGeom prst="cube">
              <a:avLst>
                <a:gd name="adj" fmla="val 69093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AutoShape 14" descr="10%">
              <a:extLst>
                <a:ext uri="{FF2B5EF4-FFF2-40B4-BE49-F238E27FC236}">
                  <a16:creationId xmlns:a16="http://schemas.microsoft.com/office/drawing/2014/main" id="{D425FD70-9C1C-514F-9AD7-EB48565CC3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96" y="2527"/>
              <a:ext cx="1290" cy="405"/>
            </a:xfrm>
            <a:prstGeom prst="cube">
              <a:avLst>
                <a:gd name="adj" fmla="val 92093"/>
              </a:avLst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AutoShape 15">
              <a:extLst>
                <a:ext uri="{FF2B5EF4-FFF2-40B4-BE49-F238E27FC236}">
                  <a16:creationId xmlns:a16="http://schemas.microsoft.com/office/drawing/2014/main" id="{42B26B63-DE3C-B747-B78D-DEB50FFC1A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96" y="2495"/>
              <a:ext cx="1290" cy="406"/>
            </a:xfrm>
            <a:prstGeom prst="cube">
              <a:avLst>
                <a:gd name="adj" fmla="val 92093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7" name="AutoShape 16">
              <a:extLst>
                <a:ext uri="{FF2B5EF4-FFF2-40B4-BE49-F238E27FC236}">
                  <a16:creationId xmlns:a16="http://schemas.microsoft.com/office/drawing/2014/main" id="{C09DDD95-27B4-3D41-9E4D-37055814271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65" y="2898"/>
              <a:ext cx="54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" name="AutoShape 17">
              <a:extLst>
                <a:ext uri="{FF2B5EF4-FFF2-40B4-BE49-F238E27FC236}">
                  <a16:creationId xmlns:a16="http://schemas.microsoft.com/office/drawing/2014/main" id="{6806F2C7-866D-6E4E-9159-A924E98163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07" y="2898"/>
              <a:ext cx="52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AutoShape 18">
              <a:extLst>
                <a:ext uri="{FF2B5EF4-FFF2-40B4-BE49-F238E27FC236}">
                  <a16:creationId xmlns:a16="http://schemas.microsoft.com/office/drawing/2014/main" id="{62D79F6D-B362-7443-B3AA-CD24883003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50" y="2901"/>
              <a:ext cx="52" cy="42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0" name="Group 19">
              <a:extLst>
                <a:ext uri="{FF2B5EF4-FFF2-40B4-BE49-F238E27FC236}">
                  <a16:creationId xmlns:a16="http://schemas.microsoft.com/office/drawing/2014/main" id="{FED2A7C7-C7CF-E346-8B33-6F123E24279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21" y="2360"/>
              <a:ext cx="414" cy="510"/>
              <a:chOff x="3710" y="1958"/>
              <a:chExt cx="159" cy="196"/>
            </a:xfrm>
          </p:grpSpPr>
          <p:sp>
            <p:nvSpPr>
              <p:cNvPr id="133" name="AutoShape 20">
                <a:extLst>
                  <a:ext uri="{FF2B5EF4-FFF2-40B4-BE49-F238E27FC236}">
                    <a16:creationId xmlns:a16="http://schemas.microsoft.com/office/drawing/2014/main" id="{5F616B19-84B7-5F4A-9D34-FA9C066D5CD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10" y="1967"/>
                <a:ext cx="159" cy="187"/>
              </a:xfrm>
              <a:prstGeom prst="cube">
                <a:avLst>
                  <a:gd name="adj" fmla="val 8759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4" name="AutoShape 21">
                <a:extLst>
                  <a:ext uri="{FF2B5EF4-FFF2-40B4-BE49-F238E27FC236}">
                    <a16:creationId xmlns:a16="http://schemas.microsoft.com/office/drawing/2014/main" id="{592BD9BA-E29C-C34C-9C7B-2D6CFDC3FC2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10" y="1958"/>
                <a:ext cx="159" cy="152"/>
              </a:xfrm>
              <a:prstGeom prst="cube">
                <a:avLst>
                  <a:gd name="adj" fmla="val 92139"/>
                </a:avLst>
              </a:prstGeom>
              <a:solidFill>
                <a:srgbClr val="39393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1" name="Group 22">
              <a:extLst>
                <a:ext uri="{FF2B5EF4-FFF2-40B4-BE49-F238E27FC236}">
                  <a16:creationId xmlns:a16="http://schemas.microsoft.com/office/drawing/2014/main" id="{56F31943-9D8E-5E4C-978E-6AD6362FFDA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67" y="2360"/>
              <a:ext cx="421" cy="510"/>
              <a:chOff x="3612" y="1958"/>
              <a:chExt cx="161" cy="196"/>
            </a:xfrm>
          </p:grpSpPr>
          <p:sp>
            <p:nvSpPr>
              <p:cNvPr id="131" name="AutoShape 23">
                <a:extLst>
                  <a:ext uri="{FF2B5EF4-FFF2-40B4-BE49-F238E27FC236}">
                    <a16:creationId xmlns:a16="http://schemas.microsoft.com/office/drawing/2014/main" id="{97172CDF-B5AA-0E42-A0DE-A0701E8791B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12" y="1967"/>
                <a:ext cx="161" cy="187"/>
              </a:xfrm>
              <a:prstGeom prst="cube">
                <a:avLst>
                  <a:gd name="adj" fmla="val 8759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2" name="AutoShape 24">
                <a:extLst>
                  <a:ext uri="{FF2B5EF4-FFF2-40B4-BE49-F238E27FC236}">
                    <a16:creationId xmlns:a16="http://schemas.microsoft.com/office/drawing/2014/main" id="{4A7800CC-39B7-D046-930D-4E86CC701C6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12" y="1958"/>
                <a:ext cx="161" cy="152"/>
              </a:xfrm>
              <a:prstGeom prst="cube">
                <a:avLst>
                  <a:gd name="adj" fmla="val 92139"/>
                </a:avLst>
              </a:prstGeom>
              <a:solidFill>
                <a:srgbClr val="39393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" name="Group 25">
              <a:extLst>
                <a:ext uri="{FF2B5EF4-FFF2-40B4-BE49-F238E27FC236}">
                  <a16:creationId xmlns:a16="http://schemas.microsoft.com/office/drawing/2014/main" id="{98F6881F-0C5F-3748-A95C-78F5C26D40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574" y="2358"/>
              <a:ext cx="415" cy="509"/>
              <a:chOff x="3807" y="1957"/>
              <a:chExt cx="160" cy="196"/>
            </a:xfrm>
          </p:grpSpPr>
          <p:sp>
            <p:nvSpPr>
              <p:cNvPr id="129" name="AutoShape 26">
                <a:extLst>
                  <a:ext uri="{FF2B5EF4-FFF2-40B4-BE49-F238E27FC236}">
                    <a16:creationId xmlns:a16="http://schemas.microsoft.com/office/drawing/2014/main" id="{231224EE-4307-724A-8BA9-31515B9D26C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07" y="1967"/>
                <a:ext cx="160" cy="186"/>
              </a:xfrm>
              <a:prstGeom prst="cube">
                <a:avLst>
                  <a:gd name="adj" fmla="val 8759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0" name="AutoShape 27">
                <a:extLst>
                  <a:ext uri="{FF2B5EF4-FFF2-40B4-BE49-F238E27FC236}">
                    <a16:creationId xmlns:a16="http://schemas.microsoft.com/office/drawing/2014/main" id="{51CAF3D3-3AC2-F14D-9CD9-FC05D76F615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07" y="1957"/>
                <a:ext cx="160" cy="152"/>
              </a:xfrm>
              <a:prstGeom prst="cube">
                <a:avLst>
                  <a:gd name="adj" fmla="val 92139"/>
                </a:avLst>
              </a:prstGeom>
              <a:solidFill>
                <a:srgbClr val="39393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3" name="Group 28">
              <a:extLst>
                <a:ext uri="{FF2B5EF4-FFF2-40B4-BE49-F238E27FC236}">
                  <a16:creationId xmlns:a16="http://schemas.microsoft.com/office/drawing/2014/main" id="{E40A1C5C-D4AA-F742-9F1F-9B764DF4F17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25" y="2360"/>
              <a:ext cx="422" cy="513"/>
              <a:chOff x="3895" y="1953"/>
              <a:chExt cx="163" cy="197"/>
            </a:xfrm>
          </p:grpSpPr>
          <p:sp>
            <p:nvSpPr>
              <p:cNvPr id="127" name="AutoShape 29">
                <a:extLst>
                  <a:ext uri="{FF2B5EF4-FFF2-40B4-BE49-F238E27FC236}">
                    <a16:creationId xmlns:a16="http://schemas.microsoft.com/office/drawing/2014/main" id="{C6442D33-0C60-0644-9292-F76727FC969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97" y="1964"/>
                <a:ext cx="161" cy="186"/>
              </a:xfrm>
              <a:prstGeom prst="cube">
                <a:avLst>
                  <a:gd name="adj" fmla="val 8759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8" name="AutoShape 30">
                <a:extLst>
                  <a:ext uri="{FF2B5EF4-FFF2-40B4-BE49-F238E27FC236}">
                    <a16:creationId xmlns:a16="http://schemas.microsoft.com/office/drawing/2014/main" id="{79C80425-0F1F-424A-8706-AD3CD8BE459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95" y="1953"/>
                <a:ext cx="161" cy="152"/>
              </a:xfrm>
              <a:prstGeom prst="cube">
                <a:avLst>
                  <a:gd name="adj" fmla="val 92139"/>
                </a:avLst>
              </a:prstGeom>
              <a:solidFill>
                <a:srgbClr val="39393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</p:grpSp>
        <p:grpSp>
          <p:nvGrpSpPr>
            <p:cNvPr id="107" name="Group 38">
              <a:extLst>
                <a:ext uri="{FF2B5EF4-FFF2-40B4-BE49-F238E27FC236}">
                  <a16:creationId xmlns:a16="http://schemas.microsoft.com/office/drawing/2014/main" id="{6E796524-E231-424E-9471-3BE49A9B37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79" y="2355"/>
              <a:ext cx="587" cy="533"/>
              <a:chOff x="3732" y="1956"/>
              <a:chExt cx="226" cy="205"/>
            </a:xfrm>
          </p:grpSpPr>
          <p:grpSp>
            <p:nvGrpSpPr>
              <p:cNvPr id="117" name="Group 39">
                <a:extLst>
                  <a:ext uri="{FF2B5EF4-FFF2-40B4-BE49-F238E27FC236}">
                    <a16:creationId xmlns:a16="http://schemas.microsoft.com/office/drawing/2014/main" id="{8B118E6B-9EC3-D442-B3C4-6297A71F9A1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726" y="1953"/>
                <a:ext cx="226" cy="205"/>
                <a:chOff x="3726" y="1953"/>
                <a:chExt cx="226" cy="205"/>
              </a:xfrm>
            </p:grpSpPr>
            <p:sp>
              <p:nvSpPr>
                <p:cNvPr id="119" name="Freeform 40">
                  <a:extLst>
                    <a:ext uri="{FF2B5EF4-FFF2-40B4-BE49-F238E27FC236}">
                      <a16:creationId xmlns:a16="http://schemas.microsoft.com/office/drawing/2014/main" id="{33E53DBC-5902-7E49-B03B-CAFBA6DFA87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726" y="2100"/>
                  <a:ext cx="78" cy="5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2" y="3"/>
                    </a:cxn>
                    <a:cxn ang="0">
                      <a:pos x="12" y="47"/>
                    </a:cxn>
                    <a:cxn ang="0">
                      <a:pos x="64" y="47"/>
                    </a:cxn>
                    <a:cxn ang="0">
                      <a:pos x="64" y="4"/>
                    </a:cxn>
                    <a:cxn ang="0">
                      <a:pos x="77" y="1"/>
                    </a:cxn>
                    <a:cxn ang="0">
                      <a:pos x="77" y="57"/>
                    </a:cxn>
                    <a:cxn ang="0">
                      <a:pos x="0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8" h="58">
                      <a:moveTo>
                        <a:pt x="0" y="0"/>
                      </a:moveTo>
                      <a:lnTo>
                        <a:pt x="12" y="3"/>
                      </a:lnTo>
                      <a:lnTo>
                        <a:pt x="12" y="47"/>
                      </a:lnTo>
                      <a:lnTo>
                        <a:pt x="64" y="47"/>
                      </a:lnTo>
                      <a:lnTo>
                        <a:pt x="64" y="4"/>
                      </a:lnTo>
                      <a:lnTo>
                        <a:pt x="77" y="1"/>
                      </a:lnTo>
                      <a:lnTo>
                        <a:pt x="77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FF66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20" name="Freeform 41">
                  <a:extLst>
                    <a:ext uri="{FF2B5EF4-FFF2-40B4-BE49-F238E27FC236}">
                      <a16:creationId xmlns:a16="http://schemas.microsoft.com/office/drawing/2014/main" id="{ACF568F6-46EB-3D4C-9DC7-1C0AA0868BC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728" y="1956"/>
                  <a:ext cx="156" cy="151"/>
                </a:xfrm>
                <a:custGeom>
                  <a:avLst/>
                  <a:gdLst/>
                  <a:ahLst/>
                  <a:cxnLst>
                    <a:cxn ang="0">
                      <a:pos x="11" y="150"/>
                    </a:cxn>
                    <a:cxn ang="0">
                      <a:pos x="0" y="146"/>
                    </a:cxn>
                    <a:cxn ang="0">
                      <a:pos x="146" y="0"/>
                    </a:cxn>
                    <a:cxn ang="0">
                      <a:pos x="155" y="4"/>
                    </a:cxn>
                    <a:cxn ang="0">
                      <a:pos x="9" y="150"/>
                    </a:cxn>
                  </a:cxnLst>
                  <a:rect l="0" t="0" r="r" b="b"/>
                  <a:pathLst>
                    <a:path w="156" h="151">
                      <a:moveTo>
                        <a:pt x="11" y="150"/>
                      </a:moveTo>
                      <a:lnTo>
                        <a:pt x="0" y="146"/>
                      </a:lnTo>
                      <a:lnTo>
                        <a:pt x="146" y="0"/>
                      </a:lnTo>
                      <a:lnTo>
                        <a:pt x="155" y="4"/>
                      </a:lnTo>
                      <a:lnTo>
                        <a:pt x="9" y="150"/>
                      </a:lnTo>
                    </a:path>
                  </a:pathLst>
                </a:custGeom>
                <a:solidFill>
                  <a:srgbClr val="00FF66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21" name="Freeform 42">
                  <a:extLst>
                    <a:ext uri="{FF2B5EF4-FFF2-40B4-BE49-F238E27FC236}">
                      <a16:creationId xmlns:a16="http://schemas.microsoft.com/office/drawing/2014/main" id="{A7E084FE-F697-9F40-9654-770F1E8C688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791" y="1953"/>
                  <a:ext cx="161" cy="152"/>
                </a:xfrm>
                <a:custGeom>
                  <a:avLst/>
                  <a:gdLst/>
                  <a:ahLst/>
                  <a:cxnLst>
                    <a:cxn ang="0">
                      <a:pos x="160" y="0"/>
                    </a:cxn>
                    <a:cxn ang="0">
                      <a:pos x="146" y="4"/>
                    </a:cxn>
                    <a:cxn ang="0">
                      <a:pos x="0" y="151"/>
                    </a:cxn>
                    <a:cxn ang="0">
                      <a:pos x="12" y="149"/>
                    </a:cxn>
                    <a:cxn ang="0">
                      <a:pos x="160" y="0"/>
                    </a:cxn>
                  </a:cxnLst>
                  <a:rect l="0" t="0" r="r" b="b"/>
                  <a:pathLst>
                    <a:path w="161" h="152">
                      <a:moveTo>
                        <a:pt x="160" y="0"/>
                      </a:moveTo>
                      <a:lnTo>
                        <a:pt x="146" y="4"/>
                      </a:lnTo>
                      <a:lnTo>
                        <a:pt x="0" y="151"/>
                      </a:lnTo>
                      <a:lnTo>
                        <a:pt x="12" y="149"/>
                      </a:lnTo>
                      <a:lnTo>
                        <a:pt x="160" y="0"/>
                      </a:lnTo>
                    </a:path>
                  </a:pathLst>
                </a:custGeom>
                <a:solidFill>
                  <a:srgbClr val="00FF66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22" name="Freeform 43">
                  <a:extLst>
                    <a:ext uri="{FF2B5EF4-FFF2-40B4-BE49-F238E27FC236}">
                      <a16:creationId xmlns:a16="http://schemas.microsoft.com/office/drawing/2014/main" id="{AF0B2B18-ADBF-6A49-BC18-8AE86D022F0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737" y="1960"/>
                  <a:ext cx="147" cy="189"/>
                </a:xfrm>
                <a:custGeom>
                  <a:avLst/>
                  <a:gdLst/>
                  <a:ahLst/>
                  <a:cxnLst>
                    <a:cxn ang="0">
                      <a:pos x="146" y="0"/>
                    </a:cxn>
                    <a:cxn ang="0">
                      <a:pos x="146" y="45"/>
                    </a:cxn>
                    <a:cxn ang="0">
                      <a:pos x="146" y="41"/>
                    </a:cxn>
                    <a:cxn ang="0">
                      <a:pos x="0" y="188"/>
                    </a:cxn>
                    <a:cxn ang="0">
                      <a:pos x="0" y="146"/>
                    </a:cxn>
                    <a:cxn ang="0">
                      <a:pos x="146" y="0"/>
                    </a:cxn>
                  </a:cxnLst>
                  <a:rect l="0" t="0" r="r" b="b"/>
                  <a:pathLst>
                    <a:path w="147" h="189">
                      <a:moveTo>
                        <a:pt x="146" y="0"/>
                      </a:moveTo>
                      <a:lnTo>
                        <a:pt x="146" y="45"/>
                      </a:lnTo>
                      <a:lnTo>
                        <a:pt x="146" y="41"/>
                      </a:lnTo>
                      <a:lnTo>
                        <a:pt x="0" y="188"/>
                      </a:lnTo>
                      <a:lnTo>
                        <a:pt x="0" y="146"/>
                      </a:lnTo>
                      <a:lnTo>
                        <a:pt x="146" y="0"/>
                      </a:lnTo>
                    </a:path>
                  </a:pathLst>
                </a:custGeom>
                <a:solidFill>
                  <a:srgbClr val="00FF66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118" name="Freeform 44">
                <a:extLst>
                  <a:ext uri="{FF2B5EF4-FFF2-40B4-BE49-F238E27FC236}">
                    <a16:creationId xmlns:a16="http://schemas.microsoft.com/office/drawing/2014/main" id="{B9667944-310E-7341-A8F8-2D3EED87EA3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38" y="2002"/>
                <a:ext cx="156" cy="147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155" y="0"/>
                  </a:cxn>
                  <a:cxn ang="0">
                    <a:pos x="52" y="102"/>
                  </a:cxn>
                  <a:cxn ang="0">
                    <a:pos x="52" y="146"/>
                  </a:cxn>
                  <a:cxn ang="0">
                    <a:pos x="0" y="146"/>
                  </a:cxn>
                  <a:cxn ang="0">
                    <a:pos x="144" y="0"/>
                  </a:cxn>
                </a:cxnLst>
                <a:rect l="0" t="0" r="r" b="b"/>
                <a:pathLst>
                  <a:path w="156" h="147">
                    <a:moveTo>
                      <a:pt x="144" y="0"/>
                    </a:moveTo>
                    <a:lnTo>
                      <a:pt x="155" y="0"/>
                    </a:lnTo>
                    <a:lnTo>
                      <a:pt x="52" y="102"/>
                    </a:lnTo>
                    <a:lnTo>
                      <a:pt x="52" y="146"/>
                    </a:lnTo>
                    <a:lnTo>
                      <a:pt x="0" y="146"/>
                    </a:lnTo>
                    <a:lnTo>
                      <a:pt x="144" y="0"/>
                    </a:lnTo>
                  </a:path>
                </a:pathLst>
              </a:custGeom>
              <a:solidFill>
                <a:srgbClr val="00FF66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08" name="Group 45">
              <a:extLst>
                <a:ext uri="{FF2B5EF4-FFF2-40B4-BE49-F238E27FC236}">
                  <a16:creationId xmlns:a16="http://schemas.microsoft.com/office/drawing/2014/main" id="{647902F1-99BE-D849-B837-44215F54186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111" y="2347"/>
              <a:ext cx="587" cy="533"/>
              <a:chOff x="3629" y="1953"/>
              <a:chExt cx="226" cy="205"/>
            </a:xfrm>
          </p:grpSpPr>
          <p:grpSp>
            <p:nvGrpSpPr>
              <p:cNvPr id="111" name="Group 46">
                <a:extLst>
                  <a:ext uri="{FF2B5EF4-FFF2-40B4-BE49-F238E27FC236}">
                    <a16:creationId xmlns:a16="http://schemas.microsoft.com/office/drawing/2014/main" id="{F81B99D3-1E1D-3543-962F-1EC2703C71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629" y="1953"/>
                <a:ext cx="226" cy="205"/>
                <a:chOff x="3629" y="1953"/>
                <a:chExt cx="226" cy="205"/>
              </a:xfrm>
            </p:grpSpPr>
            <p:sp>
              <p:nvSpPr>
                <p:cNvPr id="113" name="Freeform 47">
                  <a:extLst>
                    <a:ext uri="{FF2B5EF4-FFF2-40B4-BE49-F238E27FC236}">
                      <a16:creationId xmlns:a16="http://schemas.microsoft.com/office/drawing/2014/main" id="{27EF3B9A-AE32-D045-8197-08D39B83811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629" y="2100"/>
                  <a:ext cx="78" cy="5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2" y="3"/>
                    </a:cxn>
                    <a:cxn ang="0">
                      <a:pos x="12" y="47"/>
                    </a:cxn>
                    <a:cxn ang="0">
                      <a:pos x="64" y="47"/>
                    </a:cxn>
                    <a:cxn ang="0">
                      <a:pos x="64" y="4"/>
                    </a:cxn>
                    <a:cxn ang="0">
                      <a:pos x="77" y="1"/>
                    </a:cxn>
                    <a:cxn ang="0">
                      <a:pos x="77" y="57"/>
                    </a:cxn>
                    <a:cxn ang="0">
                      <a:pos x="0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8" h="58">
                      <a:moveTo>
                        <a:pt x="0" y="0"/>
                      </a:moveTo>
                      <a:lnTo>
                        <a:pt x="12" y="3"/>
                      </a:lnTo>
                      <a:lnTo>
                        <a:pt x="12" y="47"/>
                      </a:lnTo>
                      <a:lnTo>
                        <a:pt x="64" y="47"/>
                      </a:lnTo>
                      <a:lnTo>
                        <a:pt x="64" y="4"/>
                      </a:lnTo>
                      <a:lnTo>
                        <a:pt x="77" y="1"/>
                      </a:lnTo>
                      <a:lnTo>
                        <a:pt x="77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0066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4" name="Freeform 48">
                  <a:extLst>
                    <a:ext uri="{FF2B5EF4-FFF2-40B4-BE49-F238E27FC236}">
                      <a16:creationId xmlns:a16="http://schemas.microsoft.com/office/drawing/2014/main" id="{D914B979-A106-8249-A292-AAFB898DC96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630" y="1956"/>
                  <a:ext cx="156" cy="151"/>
                </a:xfrm>
                <a:custGeom>
                  <a:avLst/>
                  <a:gdLst/>
                  <a:ahLst/>
                  <a:cxnLst>
                    <a:cxn ang="0">
                      <a:pos x="11" y="150"/>
                    </a:cxn>
                    <a:cxn ang="0">
                      <a:pos x="0" y="146"/>
                    </a:cxn>
                    <a:cxn ang="0">
                      <a:pos x="146" y="0"/>
                    </a:cxn>
                    <a:cxn ang="0">
                      <a:pos x="155" y="4"/>
                    </a:cxn>
                    <a:cxn ang="0">
                      <a:pos x="9" y="150"/>
                    </a:cxn>
                  </a:cxnLst>
                  <a:rect l="0" t="0" r="r" b="b"/>
                  <a:pathLst>
                    <a:path w="156" h="151">
                      <a:moveTo>
                        <a:pt x="11" y="150"/>
                      </a:moveTo>
                      <a:lnTo>
                        <a:pt x="0" y="146"/>
                      </a:lnTo>
                      <a:lnTo>
                        <a:pt x="146" y="0"/>
                      </a:lnTo>
                      <a:lnTo>
                        <a:pt x="155" y="4"/>
                      </a:lnTo>
                      <a:lnTo>
                        <a:pt x="9" y="150"/>
                      </a:lnTo>
                    </a:path>
                  </a:pathLst>
                </a:custGeom>
                <a:solidFill>
                  <a:srgbClr val="FF0066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5" name="Freeform 49">
                  <a:extLst>
                    <a:ext uri="{FF2B5EF4-FFF2-40B4-BE49-F238E27FC236}">
                      <a16:creationId xmlns:a16="http://schemas.microsoft.com/office/drawing/2014/main" id="{14A49112-2862-ED4B-A29A-740BECE0F22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694" y="1953"/>
                  <a:ext cx="161" cy="152"/>
                </a:xfrm>
                <a:custGeom>
                  <a:avLst/>
                  <a:gdLst/>
                  <a:ahLst/>
                  <a:cxnLst>
                    <a:cxn ang="0">
                      <a:pos x="160" y="0"/>
                    </a:cxn>
                    <a:cxn ang="0">
                      <a:pos x="146" y="4"/>
                    </a:cxn>
                    <a:cxn ang="0">
                      <a:pos x="0" y="151"/>
                    </a:cxn>
                    <a:cxn ang="0">
                      <a:pos x="12" y="149"/>
                    </a:cxn>
                    <a:cxn ang="0">
                      <a:pos x="160" y="0"/>
                    </a:cxn>
                  </a:cxnLst>
                  <a:rect l="0" t="0" r="r" b="b"/>
                  <a:pathLst>
                    <a:path w="161" h="152">
                      <a:moveTo>
                        <a:pt x="160" y="0"/>
                      </a:moveTo>
                      <a:lnTo>
                        <a:pt x="146" y="4"/>
                      </a:lnTo>
                      <a:lnTo>
                        <a:pt x="0" y="151"/>
                      </a:lnTo>
                      <a:lnTo>
                        <a:pt x="12" y="149"/>
                      </a:lnTo>
                      <a:lnTo>
                        <a:pt x="160" y="0"/>
                      </a:lnTo>
                    </a:path>
                  </a:pathLst>
                </a:custGeom>
                <a:solidFill>
                  <a:srgbClr val="FF0066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6" name="Freeform 50">
                  <a:extLst>
                    <a:ext uri="{FF2B5EF4-FFF2-40B4-BE49-F238E27FC236}">
                      <a16:creationId xmlns:a16="http://schemas.microsoft.com/office/drawing/2014/main" id="{A1F1BD4C-A986-A340-B6CD-A4CFE8C5253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639" y="1960"/>
                  <a:ext cx="147" cy="189"/>
                </a:xfrm>
                <a:custGeom>
                  <a:avLst/>
                  <a:gdLst/>
                  <a:ahLst/>
                  <a:cxnLst>
                    <a:cxn ang="0">
                      <a:pos x="146" y="0"/>
                    </a:cxn>
                    <a:cxn ang="0">
                      <a:pos x="146" y="45"/>
                    </a:cxn>
                    <a:cxn ang="0">
                      <a:pos x="146" y="41"/>
                    </a:cxn>
                    <a:cxn ang="0">
                      <a:pos x="0" y="188"/>
                    </a:cxn>
                    <a:cxn ang="0">
                      <a:pos x="0" y="146"/>
                    </a:cxn>
                    <a:cxn ang="0">
                      <a:pos x="146" y="0"/>
                    </a:cxn>
                  </a:cxnLst>
                  <a:rect l="0" t="0" r="r" b="b"/>
                  <a:pathLst>
                    <a:path w="147" h="189">
                      <a:moveTo>
                        <a:pt x="146" y="0"/>
                      </a:moveTo>
                      <a:lnTo>
                        <a:pt x="146" y="45"/>
                      </a:lnTo>
                      <a:lnTo>
                        <a:pt x="146" y="41"/>
                      </a:lnTo>
                      <a:lnTo>
                        <a:pt x="0" y="188"/>
                      </a:lnTo>
                      <a:lnTo>
                        <a:pt x="0" y="146"/>
                      </a:lnTo>
                      <a:lnTo>
                        <a:pt x="146" y="0"/>
                      </a:lnTo>
                    </a:path>
                  </a:pathLst>
                </a:custGeom>
                <a:solidFill>
                  <a:srgbClr val="FF0066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12" name="Freeform 51">
                <a:extLst>
                  <a:ext uri="{FF2B5EF4-FFF2-40B4-BE49-F238E27FC236}">
                    <a16:creationId xmlns:a16="http://schemas.microsoft.com/office/drawing/2014/main" id="{58CC2653-E09E-BF4E-B0CC-27BFCF52FE9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40" y="2002"/>
                <a:ext cx="154" cy="147"/>
              </a:xfrm>
              <a:custGeom>
                <a:avLst/>
                <a:gdLst/>
                <a:ahLst/>
                <a:cxnLst>
                  <a:cxn ang="0">
                    <a:pos x="142" y="0"/>
                  </a:cxn>
                  <a:cxn ang="0">
                    <a:pos x="153" y="0"/>
                  </a:cxn>
                  <a:cxn ang="0">
                    <a:pos x="52" y="102"/>
                  </a:cxn>
                  <a:cxn ang="0">
                    <a:pos x="52" y="146"/>
                  </a:cxn>
                  <a:cxn ang="0">
                    <a:pos x="0" y="146"/>
                  </a:cxn>
                  <a:cxn ang="0">
                    <a:pos x="142" y="0"/>
                  </a:cxn>
                </a:cxnLst>
                <a:rect l="0" t="0" r="r" b="b"/>
                <a:pathLst>
                  <a:path w="154" h="147">
                    <a:moveTo>
                      <a:pt x="142" y="0"/>
                    </a:moveTo>
                    <a:lnTo>
                      <a:pt x="153" y="0"/>
                    </a:lnTo>
                    <a:lnTo>
                      <a:pt x="52" y="102"/>
                    </a:lnTo>
                    <a:lnTo>
                      <a:pt x="52" y="146"/>
                    </a:lnTo>
                    <a:lnTo>
                      <a:pt x="0" y="146"/>
                    </a:lnTo>
                    <a:lnTo>
                      <a:pt x="142" y="0"/>
                    </a:lnTo>
                  </a:path>
                </a:pathLst>
              </a:custGeom>
              <a:solidFill>
                <a:srgbClr val="FF0066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09" name="Freeform 52">
              <a:extLst>
                <a:ext uri="{FF2B5EF4-FFF2-40B4-BE49-F238E27FC236}">
                  <a16:creationId xmlns:a16="http://schemas.microsoft.com/office/drawing/2014/main" id="{064CDD07-D305-2F4E-8193-843D852629D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60" y="2776"/>
              <a:ext cx="414" cy="4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1" y="279"/>
                </a:cxn>
                <a:cxn ang="0">
                  <a:pos x="285" y="279"/>
                </a:cxn>
                <a:cxn ang="0">
                  <a:pos x="276" y="279"/>
                </a:cxn>
              </a:cxnLst>
              <a:rect l="0" t="0" r="r" b="b"/>
              <a:pathLst>
                <a:path w="286" h="280">
                  <a:moveTo>
                    <a:pt x="0" y="0"/>
                  </a:moveTo>
                  <a:lnTo>
                    <a:pt x="71" y="279"/>
                  </a:lnTo>
                  <a:lnTo>
                    <a:pt x="285" y="279"/>
                  </a:lnTo>
                  <a:lnTo>
                    <a:pt x="276" y="279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" name="Rectangle 53">
              <a:extLst>
                <a:ext uri="{FF2B5EF4-FFF2-40B4-BE49-F238E27FC236}">
                  <a16:creationId xmlns:a16="http://schemas.microsoft.com/office/drawing/2014/main" id="{B45A7A1F-5FB1-7942-871F-2DDF0DE37F4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1" y="3203"/>
              <a:ext cx="567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11112" rIns="19050" bIns="11112">
              <a:spAutoFit/>
            </a:bodyPr>
            <a:lstStyle/>
            <a:p>
              <a:pPr defTabSz="28575" latinLnBrk="0">
                <a:lnSpc>
                  <a:spcPct val="80000"/>
                </a:lnSpc>
              </a:pPr>
              <a:r>
                <a:rPr lang="en-US" altLang="ko-KR" sz="1400" dirty="0"/>
                <a:t>Phosphor(</a:t>
              </a:r>
              <a:r>
                <a:rPr lang="en-US" altLang="ko-KR" sz="1400" dirty="0">
                  <a:solidFill>
                    <a:srgbClr val="FF0066"/>
                  </a:solidFill>
                </a:rPr>
                <a:t>R</a:t>
              </a:r>
              <a:r>
                <a:rPr lang="en-US" altLang="ko-KR" sz="1400" dirty="0"/>
                <a:t>,</a:t>
              </a:r>
              <a:r>
                <a:rPr lang="en-US" altLang="ko-KR" sz="1400" dirty="0">
                  <a:solidFill>
                    <a:srgbClr val="00FF66"/>
                  </a:solidFill>
                </a:rPr>
                <a:t>G</a:t>
              </a:r>
              <a:r>
                <a:rPr lang="en-US" altLang="ko-KR" sz="1400" dirty="0"/>
                <a:t>,</a:t>
              </a:r>
              <a:r>
                <a:rPr lang="en-US" altLang="ko-KR" sz="1400" dirty="0">
                  <a:solidFill>
                    <a:srgbClr val="0070C0"/>
                  </a:solidFill>
                </a:rPr>
                <a:t>B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44E806F-8BD4-0C43-8B1A-F9A218B3AB23}"/>
              </a:ext>
            </a:extLst>
          </p:cNvPr>
          <p:cNvSpPr txBox="1"/>
          <p:nvPr/>
        </p:nvSpPr>
        <p:spPr>
          <a:xfrm>
            <a:off x="5259343" y="952672"/>
            <a:ext cx="46466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Address </a:t>
            </a:r>
            <a:r>
              <a:rPr kumimoji="1" lang="ko-KR" altLang="en-US" sz="2000" dirty="0"/>
              <a:t>전극을 인쇄 방식으로 형성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ko-KR" altLang="en-US" sz="2000" dirty="0" err="1"/>
              <a:t>방전공간의</a:t>
            </a:r>
            <a:r>
              <a:rPr kumimoji="1" lang="ko-KR" altLang="en-US" sz="2000" dirty="0"/>
              <a:t> 분할과 </a:t>
            </a:r>
            <a:r>
              <a:rPr kumimoji="1" lang="ko-KR" altLang="en-US" sz="2000" dirty="0" err="1"/>
              <a:t>격벽</a:t>
            </a:r>
            <a:r>
              <a:rPr kumimoji="1" lang="ko-KR" altLang="en-US" sz="2000" dirty="0"/>
              <a:t> 형성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ko-KR" altLang="en-US" sz="2000" dirty="0"/>
              <a:t>각각의 </a:t>
            </a:r>
            <a:r>
              <a:rPr kumimoji="1" lang="ko-KR" altLang="en-US" sz="2000" dirty="0" err="1"/>
              <a:t>격벽사이에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R,G,B</a:t>
            </a:r>
            <a:r>
              <a:rPr kumimoji="1" lang="ko-KR" altLang="en-US" sz="2000" dirty="0"/>
              <a:t>형광체 인쇄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93045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326384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300" kern="0" dirty="0">
                <a:solidFill>
                  <a:srgbClr val="00206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과제 정의</a:t>
            </a:r>
            <a:endParaRPr kumimoji="1" lang="en-US" altLang="ko-KR" sz="1300" kern="0" dirty="0">
              <a:solidFill>
                <a:srgbClr val="002060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58461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 err="1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후판</a:t>
            </a: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공정 과정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64200" y="992221"/>
            <a:ext cx="92135" cy="271171"/>
          </a:xfrm>
          <a:prstGeom prst="rect">
            <a:avLst/>
          </a:prstGeom>
          <a:solidFill>
            <a:srgbClr val="1874A3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solidFill>
                <a:srgbClr val="1789B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3" name="Group 12">
            <a:extLst>
              <a:ext uri="{FF2B5EF4-FFF2-40B4-BE49-F238E27FC236}">
                <a16:creationId xmlns:a16="http://schemas.microsoft.com/office/drawing/2014/main" id="{457E35BB-03F6-CD41-8A58-CCA85B8A0A1E}"/>
              </a:ext>
            </a:extLst>
          </p:cNvPr>
          <p:cNvGrpSpPr>
            <a:grpSpLocks/>
          </p:cNvGrpSpPr>
          <p:nvPr/>
        </p:nvGrpSpPr>
        <p:grpSpPr bwMode="auto">
          <a:xfrm>
            <a:off x="656335" y="3406869"/>
            <a:ext cx="5160543" cy="2458910"/>
            <a:chOff x="2939" y="2347"/>
            <a:chExt cx="1386" cy="949"/>
          </a:xfrm>
        </p:grpSpPr>
        <p:sp>
          <p:nvSpPr>
            <p:cNvPr id="94" name="AutoShape 13">
              <a:extLst>
                <a:ext uri="{FF2B5EF4-FFF2-40B4-BE49-F238E27FC236}">
                  <a16:creationId xmlns:a16="http://schemas.microsoft.com/office/drawing/2014/main" id="{9E981A5B-344C-AA44-9CCE-231352858B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39" y="2558"/>
              <a:ext cx="1386" cy="543"/>
            </a:xfrm>
            <a:prstGeom prst="cube">
              <a:avLst>
                <a:gd name="adj" fmla="val 69093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AutoShape 14" descr="10%">
              <a:extLst>
                <a:ext uri="{FF2B5EF4-FFF2-40B4-BE49-F238E27FC236}">
                  <a16:creationId xmlns:a16="http://schemas.microsoft.com/office/drawing/2014/main" id="{D425FD70-9C1C-514F-9AD7-EB48565CC3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96" y="2527"/>
              <a:ext cx="1290" cy="405"/>
            </a:xfrm>
            <a:prstGeom prst="cube">
              <a:avLst>
                <a:gd name="adj" fmla="val 92093"/>
              </a:avLst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AutoShape 15">
              <a:extLst>
                <a:ext uri="{FF2B5EF4-FFF2-40B4-BE49-F238E27FC236}">
                  <a16:creationId xmlns:a16="http://schemas.microsoft.com/office/drawing/2014/main" id="{42B26B63-DE3C-B747-B78D-DEB50FFC1A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96" y="2495"/>
              <a:ext cx="1290" cy="406"/>
            </a:xfrm>
            <a:prstGeom prst="cube">
              <a:avLst>
                <a:gd name="adj" fmla="val 92093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7" name="AutoShape 16">
              <a:extLst>
                <a:ext uri="{FF2B5EF4-FFF2-40B4-BE49-F238E27FC236}">
                  <a16:creationId xmlns:a16="http://schemas.microsoft.com/office/drawing/2014/main" id="{C09DDD95-27B4-3D41-9E4D-37055814271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65" y="2898"/>
              <a:ext cx="54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" name="AutoShape 17">
              <a:extLst>
                <a:ext uri="{FF2B5EF4-FFF2-40B4-BE49-F238E27FC236}">
                  <a16:creationId xmlns:a16="http://schemas.microsoft.com/office/drawing/2014/main" id="{6806F2C7-866D-6E4E-9159-A924E98163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07" y="2898"/>
              <a:ext cx="52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AutoShape 18">
              <a:extLst>
                <a:ext uri="{FF2B5EF4-FFF2-40B4-BE49-F238E27FC236}">
                  <a16:creationId xmlns:a16="http://schemas.microsoft.com/office/drawing/2014/main" id="{62D79F6D-B362-7443-B3AA-CD24883003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50" y="2901"/>
              <a:ext cx="52" cy="42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0" name="Group 19">
              <a:extLst>
                <a:ext uri="{FF2B5EF4-FFF2-40B4-BE49-F238E27FC236}">
                  <a16:creationId xmlns:a16="http://schemas.microsoft.com/office/drawing/2014/main" id="{FED2A7C7-C7CF-E346-8B33-6F123E24279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21" y="2360"/>
              <a:ext cx="414" cy="510"/>
              <a:chOff x="3710" y="1958"/>
              <a:chExt cx="159" cy="196"/>
            </a:xfrm>
          </p:grpSpPr>
          <p:sp>
            <p:nvSpPr>
              <p:cNvPr id="133" name="AutoShape 20">
                <a:extLst>
                  <a:ext uri="{FF2B5EF4-FFF2-40B4-BE49-F238E27FC236}">
                    <a16:creationId xmlns:a16="http://schemas.microsoft.com/office/drawing/2014/main" id="{5F616B19-84B7-5F4A-9D34-FA9C066D5CD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10" y="1967"/>
                <a:ext cx="159" cy="187"/>
              </a:xfrm>
              <a:prstGeom prst="cube">
                <a:avLst>
                  <a:gd name="adj" fmla="val 8759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4" name="AutoShape 21">
                <a:extLst>
                  <a:ext uri="{FF2B5EF4-FFF2-40B4-BE49-F238E27FC236}">
                    <a16:creationId xmlns:a16="http://schemas.microsoft.com/office/drawing/2014/main" id="{592BD9BA-E29C-C34C-9C7B-2D6CFDC3FC2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10" y="1958"/>
                <a:ext cx="159" cy="152"/>
              </a:xfrm>
              <a:prstGeom prst="cube">
                <a:avLst>
                  <a:gd name="adj" fmla="val 92139"/>
                </a:avLst>
              </a:prstGeom>
              <a:solidFill>
                <a:srgbClr val="39393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1" name="Group 22">
              <a:extLst>
                <a:ext uri="{FF2B5EF4-FFF2-40B4-BE49-F238E27FC236}">
                  <a16:creationId xmlns:a16="http://schemas.microsoft.com/office/drawing/2014/main" id="{56F31943-9D8E-5E4C-978E-6AD6362FFDA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67" y="2360"/>
              <a:ext cx="421" cy="510"/>
              <a:chOff x="3612" y="1958"/>
              <a:chExt cx="161" cy="196"/>
            </a:xfrm>
          </p:grpSpPr>
          <p:sp>
            <p:nvSpPr>
              <p:cNvPr id="131" name="AutoShape 23">
                <a:extLst>
                  <a:ext uri="{FF2B5EF4-FFF2-40B4-BE49-F238E27FC236}">
                    <a16:creationId xmlns:a16="http://schemas.microsoft.com/office/drawing/2014/main" id="{97172CDF-B5AA-0E42-A0DE-A0701E8791B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12" y="1967"/>
                <a:ext cx="161" cy="187"/>
              </a:xfrm>
              <a:prstGeom prst="cube">
                <a:avLst>
                  <a:gd name="adj" fmla="val 8759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2" name="AutoShape 24">
                <a:extLst>
                  <a:ext uri="{FF2B5EF4-FFF2-40B4-BE49-F238E27FC236}">
                    <a16:creationId xmlns:a16="http://schemas.microsoft.com/office/drawing/2014/main" id="{4A7800CC-39B7-D046-930D-4E86CC701C6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12" y="1958"/>
                <a:ext cx="161" cy="152"/>
              </a:xfrm>
              <a:prstGeom prst="cube">
                <a:avLst>
                  <a:gd name="adj" fmla="val 92139"/>
                </a:avLst>
              </a:prstGeom>
              <a:solidFill>
                <a:srgbClr val="39393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2" name="Group 25">
              <a:extLst>
                <a:ext uri="{FF2B5EF4-FFF2-40B4-BE49-F238E27FC236}">
                  <a16:creationId xmlns:a16="http://schemas.microsoft.com/office/drawing/2014/main" id="{98F6881F-0C5F-3748-A95C-78F5C26D40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574" y="2358"/>
              <a:ext cx="415" cy="509"/>
              <a:chOff x="3807" y="1957"/>
              <a:chExt cx="160" cy="196"/>
            </a:xfrm>
          </p:grpSpPr>
          <p:sp>
            <p:nvSpPr>
              <p:cNvPr id="129" name="AutoShape 26">
                <a:extLst>
                  <a:ext uri="{FF2B5EF4-FFF2-40B4-BE49-F238E27FC236}">
                    <a16:creationId xmlns:a16="http://schemas.microsoft.com/office/drawing/2014/main" id="{231224EE-4307-724A-8BA9-31515B9D26C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07" y="1967"/>
                <a:ext cx="160" cy="186"/>
              </a:xfrm>
              <a:prstGeom prst="cube">
                <a:avLst>
                  <a:gd name="adj" fmla="val 8759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0" name="AutoShape 27">
                <a:extLst>
                  <a:ext uri="{FF2B5EF4-FFF2-40B4-BE49-F238E27FC236}">
                    <a16:creationId xmlns:a16="http://schemas.microsoft.com/office/drawing/2014/main" id="{51CAF3D3-3AC2-F14D-9CD9-FC05D76F615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07" y="1957"/>
                <a:ext cx="160" cy="152"/>
              </a:xfrm>
              <a:prstGeom prst="cube">
                <a:avLst>
                  <a:gd name="adj" fmla="val 92139"/>
                </a:avLst>
              </a:prstGeom>
              <a:solidFill>
                <a:srgbClr val="39393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3" name="Group 28">
              <a:extLst>
                <a:ext uri="{FF2B5EF4-FFF2-40B4-BE49-F238E27FC236}">
                  <a16:creationId xmlns:a16="http://schemas.microsoft.com/office/drawing/2014/main" id="{E40A1C5C-D4AA-F742-9F1F-9B764DF4F17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25" y="2360"/>
              <a:ext cx="422" cy="513"/>
              <a:chOff x="3895" y="1953"/>
              <a:chExt cx="163" cy="197"/>
            </a:xfrm>
          </p:grpSpPr>
          <p:sp>
            <p:nvSpPr>
              <p:cNvPr id="127" name="AutoShape 29">
                <a:extLst>
                  <a:ext uri="{FF2B5EF4-FFF2-40B4-BE49-F238E27FC236}">
                    <a16:creationId xmlns:a16="http://schemas.microsoft.com/office/drawing/2014/main" id="{C6442D33-0C60-0644-9292-F76727FC969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97" y="1964"/>
                <a:ext cx="161" cy="186"/>
              </a:xfrm>
              <a:prstGeom prst="cube">
                <a:avLst>
                  <a:gd name="adj" fmla="val 8759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8" name="AutoShape 30">
                <a:extLst>
                  <a:ext uri="{FF2B5EF4-FFF2-40B4-BE49-F238E27FC236}">
                    <a16:creationId xmlns:a16="http://schemas.microsoft.com/office/drawing/2014/main" id="{79C80425-0F1F-424A-8706-AD3CD8BE459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95" y="1953"/>
                <a:ext cx="161" cy="152"/>
              </a:xfrm>
              <a:prstGeom prst="cube">
                <a:avLst>
                  <a:gd name="adj" fmla="val 92139"/>
                </a:avLst>
              </a:prstGeom>
              <a:solidFill>
                <a:srgbClr val="39393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</p:grpSp>
        <p:grpSp>
          <p:nvGrpSpPr>
            <p:cNvPr id="104" name="Group 31">
              <a:extLst>
                <a:ext uri="{FF2B5EF4-FFF2-40B4-BE49-F238E27FC236}">
                  <a16:creationId xmlns:a16="http://schemas.microsoft.com/office/drawing/2014/main" id="{4F49C81A-3D29-0C40-9B19-B4C3F2CE7DC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607" y="2352"/>
              <a:ext cx="579" cy="533"/>
              <a:chOff x="3821" y="1954"/>
              <a:chExt cx="223" cy="205"/>
            </a:xfrm>
          </p:grpSpPr>
          <p:sp>
            <p:nvSpPr>
              <p:cNvPr id="123" name="Freeform 32">
                <a:extLst>
                  <a:ext uri="{FF2B5EF4-FFF2-40B4-BE49-F238E27FC236}">
                    <a16:creationId xmlns:a16="http://schemas.microsoft.com/office/drawing/2014/main" id="{BA417954-BE9B-4A44-8266-1DE9CFF4412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21" y="2102"/>
                <a:ext cx="78" cy="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" y="3"/>
                  </a:cxn>
                  <a:cxn ang="0">
                    <a:pos x="12" y="46"/>
                  </a:cxn>
                  <a:cxn ang="0">
                    <a:pos x="64" y="46"/>
                  </a:cxn>
                  <a:cxn ang="0">
                    <a:pos x="64" y="4"/>
                  </a:cxn>
                  <a:cxn ang="0">
                    <a:pos x="77" y="1"/>
                  </a:cxn>
                  <a:cxn ang="0">
                    <a:pos x="77" y="56"/>
                  </a:cxn>
                  <a:cxn ang="0">
                    <a:pos x="0" y="56"/>
                  </a:cxn>
                  <a:cxn ang="0">
                    <a:pos x="0" y="0"/>
                  </a:cxn>
                </a:cxnLst>
                <a:rect l="0" t="0" r="r" b="b"/>
                <a:pathLst>
                  <a:path w="78" h="57">
                    <a:moveTo>
                      <a:pt x="0" y="0"/>
                    </a:moveTo>
                    <a:lnTo>
                      <a:pt x="12" y="3"/>
                    </a:lnTo>
                    <a:lnTo>
                      <a:pt x="12" y="46"/>
                    </a:lnTo>
                    <a:lnTo>
                      <a:pt x="64" y="46"/>
                    </a:lnTo>
                    <a:lnTo>
                      <a:pt x="64" y="4"/>
                    </a:lnTo>
                    <a:lnTo>
                      <a:pt x="77" y="1"/>
                    </a:lnTo>
                    <a:lnTo>
                      <a:pt x="77" y="56"/>
                    </a:lnTo>
                    <a:lnTo>
                      <a:pt x="0" y="5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874A3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4" name="Freeform 33">
                <a:extLst>
                  <a:ext uri="{FF2B5EF4-FFF2-40B4-BE49-F238E27FC236}">
                    <a16:creationId xmlns:a16="http://schemas.microsoft.com/office/drawing/2014/main" id="{FAB4D81C-BE8A-7943-8E3E-4050A3424FC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24" y="1956"/>
                <a:ext cx="157" cy="151"/>
              </a:xfrm>
              <a:custGeom>
                <a:avLst/>
                <a:gdLst/>
                <a:ahLst/>
                <a:cxnLst>
                  <a:cxn ang="0">
                    <a:pos x="11" y="150"/>
                  </a:cxn>
                  <a:cxn ang="0">
                    <a:pos x="0" y="146"/>
                  </a:cxn>
                  <a:cxn ang="0">
                    <a:pos x="147" y="0"/>
                  </a:cxn>
                  <a:cxn ang="0">
                    <a:pos x="156" y="4"/>
                  </a:cxn>
                  <a:cxn ang="0">
                    <a:pos x="9" y="150"/>
                  </a:cxn>
                </a:cxnLst>
                <a:rect l="0" t="0" r="r" b="b"/>
                <a:pathLst>
                  <a:path w="157" h="151">
                    <a:moveTo>
                      <a:pt x="11" y="150"/>
                    </a:moveTo>
                    <a:lnTo>
                      <a:pt x="0" y="146"/>
                    </a:lnTo>
                    <a:lnTo>
                      <a:pt x="147" y="0"/>
                    </a:lnTo>
                    <a:lnTo>
                      <a:pt x="156" y="4"/>
                    </a:lnTo>
                    <a:lnTo>
                      <a:pt x="9" y="150"/>
                    </a:lnTo>
                  </a:path>
                </a:pathLst>
              </a:custGeom>
              <a:solidFill>
                <a:srgbClr val="1874A3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5" name="Freeform 34">
                <a:extLst>
                  <a:ext uri="{FF2B5EF4-FFF2-40B4-BE49-F238E27FC236}">
                    <a16:creationId xmlns:a16="http://schemas.microsoft.com/office/drawing/2014/main" id="{3864993B-7BDB-6646-9055-89B4164FC94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83" y="1954"/>
                <a:ext cx="161" cy="153"/>
              </a:xfrm>
              <a:custGeom>
                <a:avLst/>
                <a:gdLst/>
                <a:ahLst/>
                <a:cxnLst>
                  <a:cxn ang="0">
                    <a:pos x="160" y="0"/>
                  </a:cxn>
                  <a:cxn ang="0">
                    <a:pos x="146" y="4"/>
                  </a:cxn>
                  <a:cxn ang="0">
                    <a:pos x="0" y="152"/>
                  </a:cxn>
                  <a:cxn ang="0">
                    <a:pos x="12" y="150"/>
                  </a:cxn>
                  <a:cxn ang="0">
                    <a:pos x="160" y="0"/>
                  </a:cxn>
                </a:cxnLst>
                <a:rect l="0" t="0" r="r" b="b"/>
                <a:pathLst>
                  <a:path w="161" h="153">
                    <a:moveTo>
                      <a:pt x="160" y="0"/>
                    </a:moveTo>
                    <a:lnTo>
                      <a:pt x="146" y="4"/>
                    </a:lnTo>
                    <a:lnTo>
                      <a:pt x="0" y="152"/>
                    </a:lnTo>
                    <a:lnTo>
                      <a:pt x="12" y="150"/>
                    </a:lnTo>
                    <a:lnTo>
                      <a:pt x="160" y="0"/>
                    </a:lnTo>
                  </a:path>
                </a:pathLst>
              </a:custGeom>
              <a:solidFill>
                <a:srgbClr val="1874A3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6" name="Freeform 35">
                <a:extLst>
                  <a:ext uri="{FF2B5EF4-FFF2-40B4-BE49-F238E27FC236}">
                    <a16:creationId xmlns:a16="http://schemas.microsoft.com/office/drawing/2014/main" id="{5BDB264C-DEBA-A64B-AED1-A28FC448A8B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34" y="1962"/>
                <a:ext cx="147" cy="187"/>
              </a:xfrm>
              <a:custGeom>
                <a:avLst/>
                <a:gdLst/>
                <a:ahLst/>
                <a:cxnLst>
                  <a:cxn ang="0">
                    <a:pos x="146" y="0"/>
                  </a:cxn>
                  <a:cxn ang="0">
                    <a:pos x="146" y="44"/>
                  </a:cxn>
                  <a:cxn ang="0">
                    <a:pos x="146" y="41"/>
                  </a:cxn>
                  <a:cxn ang="0">
                    <a:pos x="0" y="186"/>
                  </a:cxn>
                  <a:cxn ang="0">
                    <a:pos x="0" y="145"/>
                  </a:cxn>
                  <a:cxn ang="0">
                    <a:pos x="146" y="0"/>
                  </a:cxn>
                </a:cxnLst>
                <a:rect l="0" t="0" r="r" b="b"/>
                <a:pathLst>
                  <a:path w="147" h="187">
                    <a:moveTo>
                      <a:pt x="146" y="0"/>
                    </a:moveTo>
                    <a:lnTo>
                      <a:pt x="146" y="44"/>
                    </a:lnTo>
                    <a:lnTo>
                      <a:pt x="146" y="41"/>
                    </a:lnTo>
                    <a:lnTo>
                      <a:pt x="0" y="186"/>
                    </a:lnTo>
                    <a:lnTo>
                      <a:pt x="0" y="145"/>
                    </a:lnTo>
                    <a:lnTo>
                      <a:pt x="146" y="0"/>
                    </a:lnTo>
                  </a:path>
                </a:pathLst>
              </a:custGeom>
              <a:solidFill>
                <a:srgbClr val="1874A3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62C681DC-8797-0F43-8798-93271D2D922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44" y="2475"/>
              <a:ext cx="405" cy="382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55" y="0"/>
                </a:cxn>
                <a:cxn ang="0">
                  <a:pos x="52" y="102"/>
                </a:cxn>
                <a:cxn ang="0">
                  <a:pos x="52" y="146"/>
                </a:cxn>
                <a:cxn ang="0">
                  <a:pos x="0" y="146"/>
                </a:cxn>
                <a:cxn ang="0">
                  <a:pos x="144" y="0"/>
                </a:cxn>
              </a:cxnLst>
              <a:rect l="0" t="0" r="r" b="b"/>
              <a:pathLst>
                <a:path w="156" h="147">
                  <a:moveTo>
                    <a:pt x="144" y="0"/>
                  </a:moveTo>
                  <a:lnTo>
                    <a:pt x="155" y="0"/>
                  </a:lnTo>
                  <a:lnTo>
                    <a:pt x="52" y="102"/>
                  </a:lnTo>
                  <a:lnTo>
                    <a:pt x="52" y="146"/>
                  </a:lnTo>
                  <a:lnTo>
                    <a:pt x="0" y="146"/>
                  </a:lnTo>
                  <a:lnTo>
                    <a:pt x="144" y="0"/>
                  </a:lnTo>
                </a:path>
              </a:pathLst>
            </a:custGeom>
            <a:solidFill>
              <a:srgbClr val="00FF66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0FD4E3F8-334A-4140-A9A1-44D95EBA065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44" y="2477"/>
              <a:ext cx="403" cy="380"/>
            </a:xfrm>
            <a:custGeom>
              <a:avLst/>
              <a:gdLst/>
              <a:ahLst/>
              <a:cxnLst>
                <a:cxn ang="0">
                  <a:pos x="143" y="0"/>
                </a:cxn>
                <a:cxn ang="0">
                  <a:pos x="154" y="0"/>
                </a:cxn>
                <a:cxn ang="0">
                  <a:pos x="52" y="101"/>
                </a:cxn>
                <a:cxn ang="0">
                  <a:pos x="52" y="145"/>
                </a:cxn>
                <a:cxn ang="0">
                  <a:pos x="0" y="145"/>
                </a:cxn>
                <a:cxn ang="0">
                  <a:pos x="143" y="0"/>
                </a:cxn>
              </a:cxnLst>
              <a:rect l="0" t="0" r="r" b="b"/>
              <a:pathLst>
                <a:path w="155" h="146">
                  <a:moveTo>
                    <a:pt x="143" y="0"/>
                  </a:moveTo>
                  <a:lnTo>
                    <a:pt x="154" y="0"/>
                  </a:lnTo>
                  <a:lnTo>
                    <a:pt x="52" y="101"/>
                  </a:lnTo>
                  <a:lnTo>
                    <a:pt x="52" y="145"/>
                  </a:lnTo>
                  <a:lnTo>
                    <a:pt x="0" y="145"/>
                  </a:lnTo>
                  <a:lnTo>
                    <a:pt x="143" y="0"/>
                  </a:lnTo>
                </a:path>
              </a:pathLst>
            </a:custGeom>
            <a:solidFill>
              <a:srgbClr val="1874A3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07" name="Group 38">
              <a:extLst>
                <a:ext uri="{FF2B5EF4-FFF2-40B4-BE49-F238E27FC236}">
                  <a16:creationId xmlns:a16="http://schemas.microsoft.com/office/drawing/2014/main" id="{6E796524-E231-424E-9471-3BE49A9B37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63" y="2347"/>
              <a:ext cx="587" cy="533"/>
              <a:chOff x="3726" y="1953"/>
              <a:chExt cx="226" cy="205"/>
            </a:xfrm>
          </p:grpSpPr>
          <p:grpSp>
            <p:nvGrpSpPr>
              <p:cNvPr id="117" name="Group 39">
                <a:extLst>
                  <a:ext uri="{FF2B5EF4-FFF2-40B4-BE49-F238E27FC236}">
                    <a16:creationId xmlns:a16="http://schemas.microsoft.com/office/drawing/2014/main" id="{8B118E6B-9EC3-D442-B3C4-6297A71F9A1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726" y="1953"/>
                <a:ext cx="226" cy="205"/>
                <a:chOff x="3726" y="1953"/>
                <a:chExt cx="226" cy="205"/>
              </a:xfrm>
            </p:grpSpPr>
            <p:sp>
              <p:nvSpPr>
                <p:cNvPr id="119" name="Freeform 40">
                  <a:extLst>
                    <a:ext uri="{FF2B5EF4-FFF2-40B4-BE49-F238E27FC236}">
                      <a16:creationId xmlns:a16="http://schemas.microsoft.com/office/drawing/2014/main" id="{33E53DBC-5902-7E49-B03B-CAFBA6DFA87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726" y="2100"/>
                  <a:ext cx="78" cy="5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2" y="3"/>
                    </a:cxn>
                    <a:cxn ang="0">
                      <a:pos x="12" y="47"/>
                    </a:cxn>
                    <a:cxn ang="0">
                      <a:pos x="64" y="47"/>
                    </a:cxn>
                    <a:cxn ang="0">
                      <a:pos x="64" y="4"/>
                    </a:cxn>
                    <a:cxn ang="0">
                      <a:pos x="77" y="1"/>
                    </a:cxn>
                    <a:cxn ang="0">
                      <a:pos x="77" y="57"/>
                    </a:cxn>
                    <a:cxn ang="0">
                      <a:pos x="0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8" h="58">
                      <a:moveTo>
                        <a:pt x="0" y="0"/>
                      </a:moveTo>
                      <a:lnTo>
                        <a:pt x="12" y="3"/>
                      </a:lnTo>
                      <a:lnTo>
                        <a:pt x="12" y="47"/>
                      </a:lnTo>
                      <a:lnTo>
                        <a:pt x="64" y="47"/>
                      </a:lnTo>
                      <a:lnTo>
                        <a:pt x="64" y="4"/>
                      </a:lnTo>
                      <a:lnTo>
                        <a:pt x="77" y="1"/>
                      </a:lnTo>
                      <a:lnTo>
                        <a:pt x="77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FF66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20" name="Freeform 41">
                  <a:extLst>
                    <a:ext uri="{FF2B5EF4-FFF2-40B4-BE49-F238E27FC236}">
                      <a16:creationId xmlns:a16="http://schemas.microsoft.com/office/drawing/2014/main" id="{ACF568F6-46EB-3D4C-9DC7-1C0AA0868BC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728" y="1956"/>
                  <a:ext cx="156" cy="151"/>
                </a:xfrm>
                <a:custGeom>
                  <a:avLst/>
                  <a:gdLst/>
                  <a:ahLst/>
                  <a:cxnLst>
                    <a:cxn ang="0">
                      <a:pos x="11" y="150"/>
                    </a:cxn>
                    <a:cxn ang="0">
                      <a:pos x="0" y="146"/>
                    </a:cxn>
                    <a:cxn ang="0">
                      <a:pos x="146" y="0"/>
                    </a:cxn>
                    <a:cxn ang="0">
                      <a:pos x="155" y="4"/>
                    </a:cxn>
                    <a:cxn ang="0">
                      <a:pos x="9" y="150"/>
                    </a:cxn>
                  </a:cxnLst>
                  <a:rect l="0" t="0" r="r" b="b"/>
                  <a:pathLst>
                    <a:path w="156" h="151">
                      <a:moveTo>
                        <a:pt x="11" y="150"/>
                      </a:moveTo>
                      <a:lnTo>
                        <a:pt x="0" y="146"/>
                      </a:lnTo>
                      <a:lnTo>
                        <a:pt x="146" y="0"/>
                      </a:lnTo>
                      <a:lnTo>
                        <a:pt x="155" y="4"/>
                      </a:lnTo>
                      <a:lnTo>
                        <a:pt x="9" y="150"/>
                      </a:lnTo>
                    </a:path>
                  </a:pathLst>
                </a:custGeom>
                <a:solidFill>
                  <a:srgbClr val="00FF66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21" name="Freeform 42">
                  <a:extLst>
                    <a:ext uri="{FF2B5EF4-FFF2-40B4-BE49-F238E27FC236}">
                      <a16:creationId xmlns:a16="http://schemas.microsoft.com/office/drawing/2014/main" id="{A7E084FE-F697-9F40-9654-770F1E8C688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791" y="1953"/>
                  <a:ext cx="161" cy="152"/>
                </a:xfrm>
                <a:custGeom>
                  <a:avLst/>
                  <a:gdLst/>
                  <a:ahLst/>
                  <a:cxnLst>
                    <a:cxn ang="0">
                      <a:pos x="160" y="0"/>
                    </a:cxn>
                    <a:cxn ang="0">
                      <a:pos x="146" y="4"/>
                    </a:cxn>
                    <a:cxn ang="0">
                      <a:pos x="0" y="151"/>
                    </a:cxn>
                    <a:cxn ang="0">
                      <a:pos x="12" y="149"/>
                    </a:cxn>
                    <a:cxn ang="0">
                      <a:pos x="160" y="0"/>
                    </a:cxn>
                  </a:cxnLst>
                  <a:rect l="0" t="0" r="r" b="b"/>
                  <a:pathLst>
                    <a:path w="161" h="152">
                      <a:moveTo>
                        <a:pt x="160" y="0"/>
                      </a:moveTo>
                      <a:lnTo>
                        <a:pt x="146" y="4"/>
                      </a:lnTo>
                      <a:lnTo>
                        <a:pt x="0" y="151"/>
                      </a:lnTo>
                      <a:lnTo>
                        <a:pt x="12" y="149"/>
                      </a:lnTo>
                      <a:lnTo>
                        <a:pt x="160" y="0"/>
                      </a:lnTo>
                    </a:path>
                  </a:pathLst>
                </a:custGeom>
                <a:solidFill>
                  <a:srgbClr val="00FF66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22" name="Freeform 43">
                  <a:extLst>
                    <a:ext uri="{FF2B5EF4-FFF2-40B4-BE49-F238E27FC236}">
                      <a16:creationId xmlns:a16="http://schemas.microsoft.com/office/drawing/2014/main" id="{AF0B2B18-ADBF-6A49-BC18-8AE86D022F0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737" y="1960"/>
                  <a:ext cx="147" cy="189"/>
                </a:xfrm>
                <a:custGeom>
                  <a:avLst/>
                  <a:gdLst/>
                  <a:ahLst/>
                  <a:cxnLst>
                    <a:cxn ang="0">
                      <a:pos x="146" y="0"/>
                    </a:cxn>
                    <a:cxn ang="0">
                      <a:pos x="146" y="45"/>
                    </a:cxn>
                    <a:cxn ang="0">
                      <a:pos x="146" y="41"/>
                    </a:cxn>
                    <a:cxn ang="0">
                      <a:pos x="0" y="188"/>
                    </a:cxn>
                    <a:cxn ang="0">
                      <a:pos x="0" y="146"/>
                    </a:cxn>
                    <a:cxn ang="0">
                      <a:pos x="146" y="0"/>
                    </a:cxn>
                  </a:cxnLst>
                  <a:rect l="0" t="0" r="r" b="b"/>
                  <a:pathLst>
                    <a:path w="147" h="189">
                      <a:moveTo>
                        <a:pt x="146" y="0"/>
                      </a:moveTo>
                      <a:lnTo>
                        <a:pt x="146" y="45"/>
                      </a:lnTo>
                      <a:lnTo>
                        <a:pt x="146" y="41"/>
                      </a:lnTo>
                      <a:lnTo>
                        <a:pt x="0" y="188"/>
                      </a:lnTo>
                      <a:lnTo>
                        <a:pt x="0" y="146"/>
                      </a:lnTo>
                      <a:lnTo>
                        <a:pt x="146" y="0"/>
                      </a:lnTo>
                    </a:path>
                  </a:pathLst>
                </a:custGeom>
                <a:solidFill>
                  <a:srgbClr val="00FF66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18" name="Freeform 44">
                <a:extLst>
                  <a:ext uri="{FF2B5EF4-FFF2-40B4-BE49-F238E27FC236}">
                    <a16:creationId xmlns:a16="http://schemas.microsoft.com/office/drawing/2014/main" id="{B9667944-310E-7341-A8F8-2D3EED87EA3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38" y="2002"/>
                <a:ext cx="156" cy="147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155" y="0"/>
                  </a:cxn>
                  <a:cxn ang="0">
                    <a:pos x="52" y="102"/>
                  </a:cxn>
                  <a:cxn ang="0">
                    <a:pos x="52" y="146"/>
                  </a:cxn>
                  <a:cxn ang="0">
                    <a:pos x="0" y="146"/>
                  </a:cxn>
                  <a:cxn ang="0">
                    <a:pos x="144" y="0"/>
                  </a:cxn>
                </a:cxnLst>
                <a:rect l="0" t="0" r="r" b="b"/>
                <a:pathLst>
                  <a:path w="156" h="147">
                    <a:moveTo>
                      <a:pt x="144" y="0"/>
                    </a:moveTo>
                    <a:lnTo>
                      <a:pt x="155" y="0"/>
                    </a:lnTo>
                    <a:lnTo>
                      <a:pt x="52" y="102"/>
                    </a:lnTo>
                    <a:lnTo>
                      <a:pt x="52" y="146"/>
                    </a:lnTo>
                    <a:lnTo>
                      <a:pt x="0" y="146"/>
                    </a:lnTo>
                    <a:lnTo>
                      <a:pt x="144" y="0"/>
                    </a:lnTo>
                  </a:path>
                </a:pathLst>
              </a:custGeom>
              <a:solidFill>
                <a:srgbClr val="00FF66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08" name="Group 45">
              <a:extLst>
                <a:ext uri="{FF2B5EF4-FFF2-40B4-BE49-F238E27FC236}">
                  <a16:creationId xmlns:a16="http://schemas.microsoft.com/office/drawing/2014/main" id="{647902F1-99BE-D849-B837-44215F54186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111" y="2347"/>
              <a:ext cx="587" cy="533"/>
              <a:chOff x="3629" y="1953"/>
              <a:chExt cx="226" cy="205"/>
            </a:xfrm>
          </p:grpSpPr>
          <p:grpSp>
            <p:nvGrpSpPr>
              <p:cNvPr id="111" name="Group 46">
                <a:extLst>
                  <a:ext uri="{FF2B5EF4-FFF2-40B4-BE49-F238E27FC236}">
                    <a16:creationId xmlns:a16="http://schemas.microsoft.com/office/drawing/2014/main" id="{F81B99D3-1E1D-3543-962F-1EC2703C71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629" y="1953"/>
                <a:ext cx="226" cy="205"/>
                <a:chOff x="3629" y="1953"/>
                <a:chExt cx="226" cy="205"/>
              </a:xfrm>
            </p:grpSpPr>
            <p:sp>
              <p:nvSpPr>
                <p:cNvPr id="113" name="Freeform 47">
                  <a:extLst>
                    <a:ext uri="{FF2B5EF4-FFF2-40B4-BE49-F238E27FC236}">
                      <a16:creationId xmlns:a16="http://schemas.microsoft.com/office/drawing/2014/main" id="{27EF3B9A-AE32-D045-8197-08D39B83811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629" y="2100"/>
                  <a:ext cx="78" cy="5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2" y="3"/>
                    </a:cxn>
                    <a:cxn ang="0">
                      <a:pos x="12" y="47"/>
                    </a:cxn>
                    <a:cxn ang="0">
                      <a:pos x="64" y="47"/>
                    </a:cxn>
                    <a:cxn ang="0">
                      <a:pos x="64" y="4"/>
                    </a:cxn>
                    <a:cxn ang="0">
                      <a:pos x="77" y="1"/>
                    </a:cxn>
                    <a:cxn ang="0">
                      <a:pos x="77" y="57"/>
                    </a:cxn>
                    <a:cxn ang="0">
                      <a:pos x="0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8" h="58">
                      <a:moveTo>
                        <a:pt x="0" y="0"/>
                      </a:moveTo>
                      <a:lnTo>
                        <a:pt x="12" y="3"/>
                      </a:lnTo>
                      <a:lnTo>
                        <a:pt x="12" y="47"/>
                      </a:lnTo>
                      <a:lnTo>
                        <a:pt x="64" y="47"/>
                      </a:lnTo>
                      <a:lnTo>
                        <a:pt x="64" y="4"/>
                      </a:lnTo>
                      <a:lnTo>
                        <a:pt x="77" y="1"/>
                      </a:lnTo>
                      <a:lnTo>
                        <a:pt x="77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0066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4" name="Freeform 48">
                  <a:extLst>
                    <a:ext uri="{FF2B5EF4-FFF2-40B4-BE49-F238E27FC236}">
                      <a16:creationId xmlns:a16="http://schemas.microsoft.com/office/drawing/2014/main" id="{D914B979-A106-8249-A292-AAFB898DC96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630" y="1956"/>
                  <a:ext cx="156" cy="151"/>
                </a:xfrm>
                <a:custGeom>
                  <a:avLst/>
                  <a:gdLst/>
                  <a:ahLst/>
                  <a:cxnLst>
                    <a:cxn ang="0">
                      <a:pos x="11" y="150"/>
                    </a:cxn>
                    <a:cxn ang="0">
                      <a:pos x="0" y="146"/>
                    </a:cxn>
                    <a:cxn ang="0">
                      <a:pos x="146" y="0"/>
                    </a:cxn>
                    <a:cxn ang="0">
                      <a:pos x="155" y="4"/>
                    </a:cxn>
                    <a:cxn ang="0">
                      <a:pos x="9" y="150"/>
                    </a:cxn>
                  </a:cxnLst>
                  <a:rect l="0" t="0" r="r" b="b"/>
                  <a:pathLst>
                    <a:path w="156" h="151">
                      <a:moveTo>
                        <a:pt x="11" y="150"/>
                      </a:moveTo>
                      <a:lnTo>
                        <a:pt x="0" y="146"/>
                      </a:lnTo>
                      <a:lnTo>
                        <a:pt x="146" y="0"/>
                      </a:lnTo>
                      <a:lnTo>
                        <a:pt x="155" y="4"/>
                      </a:lnTo>
                      <a:lnTo>
                        <a:pt x="9" y="150"/>
                      </a:lnTo>
                    </a:path>
                  </a:pathLst>
                </a:custGeom>
                <a:solidFill>
                  <a:srgbClr val="FF0066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5" name="Freeform 49">
                  <a:extLst>
                    <a:ext uri="{FF2B5EF4-FFF2-40B4-BE49-F238E27FC236}">
                      <a16:creationId xmlns:a16="http://schemas.microsoft.com/office/drawing/2014/main" id="{14A49112-2862-ED4B-A29A-740BECE0F22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694" y="1953"/>
                  <a:ext cx="161" cy="152"/>
                </a:xfrm>
                <a:custGeom>
                  <a:avLst/>
                  <a:gdLst/>
                  <a:ahLst/>
                  <a:cxnLst>
                    <a:cxn ang="0">
                      <a:pos x="160" y="0"/>
                    </a:cxn>
                    <a:cxn ang="0">
                      <a:pos x="146" y="4"/>
                    </a:cxn>
                    <a:cxn ang="0">
                      <a:pos x="0" y="151"/>
                    </a:cxn>
                    <a:cxn ang="0">
                      <a:pos x="12" y="149"/>
                    </a:cxn>
                    <a:cxn ang="0">
                      <a:pos x="160" y="0"/>
                    </a:cxn>
                  </a:cxnLst>
                  <a:rect l="0" t="0" r="r" b="b"/>
                  <a:pathLst>
                    <a:path w="161" h="152">
                      <a:moveTo>
                        <a:pt x="160" y="0"/>
                      </a:moveTo>
                      <a:lnTo>
                        <a:pt x="146" y="4"/>
                      </a:lnTo>
                      <a:lnTo>
                        <a:pt x="0" y="151"/>
                      </a:lnTo>
                      <a:lnTo>
                        <a:pt x="12" y="149"/>
                      </a:lnTo>
                      <a:lnTo>
                        <a:pt x="160" y="0"/>
                      </a:lnTo>
                    </a:path>
                  </a:pathLst>
                </a:custGeom>
                <a:solidFill>
                  <a:srgbClr val="FF0066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6" name="Freeform 50">
                  <a:extLst>
                    <a:ext uri="{FF2B5EF4-FFF2-40B4-BE49-F238E27FC236}">
                      <a16:creationId xmlns:a16="http://schemas.microsoft.com/office/drawing/2014/main" id="{A1F1BD4C-A986-A340-B6CD-A4CFE8C5253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639" y="1960"/>
                  <a:ext cx="147" cy="189"/>
                </a:xfrm>
                <a:custGeom>
                  <a:avLst/>
                  <a:gdLst/>
                  <a:ahLst/>
                  <a:cxnLst>
                    <a:cxn ang="0">
                      <a:pos x="146" y="0"/>
                    </a:cxn>
                    <a:cxn ang="0">
                      <a:pos x="146" y="45"/>
                    </a:cxn>
                    <a:cxn ang="0">
                      <a:pos x="146" y="41"/>
                    </a:cxn>
                    <a:cxn ang="0">
                      <a:pos x="0" y="188"/>
                    </a:cxn>
                    <a:cxn ang="0">
                      <a:pos x="0" y="146"/>
                    </a:cxn>
                    <a:cxn ang="0">
                      <a:pos x="146" y="0"/>
                    </a:cxn>
                  </a:cxnLst>
                  <a:rect l="0" t="0" r="r" b="b"/>
                  <a:pathLst>
                    <a:path w="147" h="189">
                      <a:moveTo>
                        <a:pt x="146" y="0"/>
                      </a:moveTo>
                      <a:lnTo>
                        <a:pt x="146" y="45"/>
                      </a:lnTo>
                      <a:lnTo>
                        <a:pt x="146" y="41"/>
                      </a:lnTo>
                      <a:lnTo>
                        <a:pt x="0" y="188"/>
                      </a:lnTo>
                      <a:lnTo>
                        <a:pt x="0" y="146"/>
                      </a:lnTo>
                      <a:lnTo>
                        <a:pt x="146" y="0"/>
                      </a:lnTo>
                    </a:path>
                  </a:pathLst>
                </a:custGeom>
                <a:solidFill>
                  <a:srgbClr val="FF0066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12" name="Freeform 51">
                <a:extLst>
                  <a:ext uri="{FF2B5EF4-FFF2-40B4-BE49-F238E27FC236}">
                    <a16:creationId xmlns:a16="http://schemas.microsoft.com/office/drawing/2014/main" id="{58CC2653-E09E-BF4E-B0CC-27BFCF52FE9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640" y="2002"/>
                <a:ext cx="154" cy="147"/>
              </a:xfrm>
              <a:custGeom>
                <a:avLst/>
                <a:gdLst/>
                <a:ahLst/>
                <a:cxnLst>
                  <a:cxn ang="0">
                    <a:pos x="142" y="0"/>
                  </a:cxn>
                  <a:cxn ang="0">
                    <a:pos x="153" y="0"/>
                  </a:cxn>
                  <a:cxn ang="0">
                    <a:pos x="52" y="102"/>
                  </a:cxn>
                  <a:cxn ang="0">
                    <a:pos x="52" y="146"/>
                  </a:cxn>
                  <a:cxn ang="0">
                    <a:pos x="0" y="146"/>
                  </a:cxn>
                  <a:cxn ang="0">
                    <a:pos x="142" y="0"/>
                  </a:cxn>
                </a:cxnLst>
                <a:rect l="0" t="0" r="r" b="b"/>
                <a:pathLst>
                  <a:path w="154" h="147">
                    <a:moveTo>
                      <a:pt x="142" y="0"/>
                    </a:moveTo>
                    <a:lnTo>
                      <a:pt x="153" y="0"/>
                    </a:lnTo>
                    <a:lnTo>
                      <a:pt x="52" y="102"/>
                    </a:lnTo>
                    <a:lnTo>
                      <a:pt x="52" y="146"/>
                    </a:lnTo>
                    <a:lnTo>
                      <a:pt x="0" y="146"/>
                    </a:lnTo>
                    <a:lnTo>
                      <a:pt x="142" y="0"/>
                    </a:lnTo>
                  </a:path>
                </a:pathLst>
              </a:custGeom>
              <a:solidFill>
                <a:srgbClr val="FF0066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09" name="Freeform 52">
              <a:extLst>
                <a:ext uri="{FF2B5EF4-FFF2-40B4-BE49-F238E27FC236}">
                  <a16:creationId xmlns:a16="http://schemas.microsoft.com/office/drawing/2014/main" id="{064CDD07-D305-2F4E-8193-843D852629D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60" y="2776"/>
              <a:ext cx="414" cy="4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1" y="279"/>
                </a:cxn>
                <a:cxn ang="0">
                  <a:pos x="285" y="279"/>
                </a:cxn>
                <a:cxn ang="0">
                  <a:pos x="276" y="279"/>
                </a:cxn>
              </a:cxnLst>
              <a:rect l="0" t="0" r="r" b="b"/>
              <a:pathLst>
                <a:path w="286" h="280">
                  <a:moveTo>
                    <a:pt x="0" y="0"/>
                  </a:moveTo>
                  <a:lnTo>
                    <a:pt x="71" y="279"/>
                  </a:lnTo>
                  <a:lnTo>
                    <a:pt x="285" y="279"/>
                  </a:lnTo>
                  <a:lnTo>
                    <a:pt x="276" y="279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" name="Rectangle 53">
              <a:extLst>
                <a:ext uri="{FF2B5EF4-FFF2-40B4-BE49-F238E27FC236}">
                  <a16:creationId xmlns:a16="http://schemas.microsoft.com/office/drawing/2014/main" id="{B45A7A1F-5FB1-7942-871F-2DDF0DE37F4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1" y="3203"/>
              <a:ext cx="567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11112" rIns="19050" bIns="11112">
              <a:spAutoFit/>
            </a:bodyPr>
            <a:lstStyle/>
            <a:p>
              <a:pPr defTabSz="28575" latinLnBrk="0">
                <a:lnSpc>
                  <a:spcPct val="80000"/>
                </a:lnSpc>
              </a:pPr>
              <a:r>
                <a:rPr lang="en-US" altLang="ko-KR" sz="1400" dirty="0"/>
                <a:t>Phosphor(</a:t>
              </a:r>
              <a:r>
                <a:rPr lang="en-US" altLang="ko-KR" sz="1400" dirty="0">
                  <a:solidFill>
                    <a:srgbClr val="FF0066"/>
                  </a:solidFill>
                </a:rPr>
                <a:t>R</a:t>
              </a:r>
              <a:r>
                <a:rPr lang="en-US" altLang="ko-KR" sz="1400" dirty="0"/>
                <a:t>,</a:t>
              </a:r>
              <a:r>
                <a:rPr lang="en-US" altLang="ko-KR" sz="1400" dirty="0">
                  <a:solidFill>
                    <a:srgbClr val="00FF66"/>
                  </a:solidFill>
                </a:rPr>
                <a:t>G</a:t>
              </a:r>
              <a:r>
                <a:rPr lang="en-US" altLang="ko-KR" sz="1400" dirty="0"/>
                <a:t>,</a:t>
              </a:r>
              <a:r>
                <a:rPr lang="en-US" altLang="ko-KR" sz="1400" dirty="0">
                  <a:solidFill>
                    <a:srgbClr val="0070C0"/>
                  </a:solidFill>
                </a:rPr>
                <a:t>B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5F0CC0FE-F5C8-6E46-B23D-50DDA19B3B24}"/>
              </a:ext>
            </a:extLst>
          </p:cNvPr>
          <p:cNvSpPr txBox="1"/>
          <p:nvPr/>
        </p:nvSpPr>
        <p:spPr>
          <a:xfrm>
            <a:off x="5259343" y="952672"/>
            <a:ext cx="46466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Address </a:t>
            </a:r>
            <a:r>
              <a:rPr kumimoji="1" lang="ko-KR" altLang="en-US" sz="2000" dirty="0"/>
              <a:t>전극을 인쇄 방식으로 형성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ko-KR" altLang="en-US" sz="2000" dirty="0" err="1"/>
              <a:t>방전공간의</a:t>
            </a:r>
            <a:r>
              <a:rPr kumimoji="1" lang="ko-KR" altLang="en-US" sz="2000" dirty="0"/>
              <a:t> 분할과 </a:t>
            </a:r>
            <a:r>
              <a:rPr kumimoji="1" lang="ko-KR" altLang="en-US" sz="2000" dirty="0" err="1"/>
              <a:t>격벽</a:t>
            </a:r>
            <a:r>
              <a:rPr kumimoji="1" lang="ko-KR" altLang="en-US" sz="2000" dirty="0"/>
              <a:t> 형성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ko-KR" altLang="en-US" sz="2000" dirty="0"/>
              <a:t>각각의 </a:t>
            </a:r>
            <a:r>
              <a:rPr kumimoji="1" lang="ko-KR" altLang="en-US" sz="2000" dirty="0" err="1"/>
              <a:t>격벽사이에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R,G,B</a:t>
            </a:r>
            <a:r>
              <a:rPr kumimoji="1" lang="ko-KR" altLang="en-US" sz="2000" dirty="0"/>
              <a:t>형광체 인쇄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2195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326384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300" kern="0" dirty="0">
                <a:solidFill>
                  <a:srgbClr val="00206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과제 정의</a:t>
            </a:r>
            <a:endParaRPr kumimoji="1" lang="en-US" altLang="ko-KR" sz="1300" kern="0" dirty="0">
              <a:solidFill>
                <a:srgbClr val="002060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58461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 err="1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후판</a:t>
            </a: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공정 과정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64200" y="992221"/>
            <a:ext cx="92135" cy="271171"/>
          </a:xfrm>
          <a:prstGeom prst="rect">
            <a:avLst/>
          </a:prstGeom>
          <a:solidFill>
            <a:srgbClr val="1874A3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solidFill>
                <a:srgbClr val="1789B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id="{E3DCB2DE-489D-5048-98C3-6AE4F5CD695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6335" y="2265779"/>
            <a:ext cx="5028476" cy="3600000"/>
            <a:chOff x="1986" y="2381"/>
            <a:chExt cx="1396" cy="1286"/>
          </a:xfrm>
        </p:grpSpPr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5FD74598-EAB6-B547-9535-EAD19FC024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98" y="2722"/>
              <a:ext cx="1384" cy="540"/>
            </a:xfrm>
            <a:prstGeom prst="cube">
              <a:avLst>
                <a:gd name="adj" fmla="val 69093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AutoShape 8" descr="10%">
              <a:extLst>
                <a:ext uri="{FF2B5EF4-FFF2-40B4-BE49-F238E27FC236}">
                  <a16:creationId xmlns:a16="http://schemas.microsoft.com/office/drawing/2014/main" id="{D3B65B5E-721D-164A-97B8-457F0C1B8B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8" y="2690"/>
              <a:ext cx="1290" cy="403"/>
            </a:xfrm>
            <a:prstGeom prst="cube">
              <a:avLst>
                <a:gd name="adj" fmla="val 92093"/>
              </a:avLst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3125AA7-A9A8-3D40-A57D-8B2842F6369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24" y="2508"/>
              <a:ext cx="593" cy="136"/>
            </a:xfrm>
            <a:custGeom>
              <a:avLst/>
              <a:gdLst/>
              <a:ahLst/>
              <a:cxnLst>
                <a:cxn ang="0">
                  <a:pos x="227" y="51"/>
                </a:cxn>
                <a:cxn ang="0">
                  <a:pos x="171" y="0"/>
                </a:cxn>
                <a:cxn ang="0">
                  <a:pos x="0" y="0"/>
                </a:cxn>
                <a:cxn ang="0">
                  <a:pos x="1" y="1"/>
                </a:cxn>
              </a:cxnLst>
              <a:rect l="0" t="0" r="r" b="b"/>
              <a:pathLst>
                <a:path w="228" h="52">
                  <a:moveTo>
                    <a:pt x="227" y="51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1" y="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9529B967-BE34-0F48-9044-07FD6B78C8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2381"/>
              <a:ext cx="524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11112" rIns="19050" bIns="11112">
              <a:spAutoFit/>
            </a:bodyPr>
            <a:lstStyle/>
            <a:p>
              <a:pPr defTabSz="28575" latinLnBrk="0">
                <a:lnSpc>
                  <a:spcPct val="80000"/>
                </a:lnSpc>
              </a:pPr>
              <a:r>
                <a:rPr lang="en-US" altLang="ko-KR" sz="1600" dirty="0"/>
                <a:t>Dielectric Layer</a:t>
              </a:r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219BD778-755B-A943-87B6-C49199075E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7" y="3119"/>
              <a:ext cx="36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1112" tIns="6350" rIns="11112" bIns="6350">
              <a:spAutoFit/>
            </a:bodyPr>
            <a:lstStyle/>
            <a:p>
              <a:pPr defTabSz="11113" eaLnBrk="0" latinLnBrk="0" hangingPunct="0"/>
              <a:r>
                <a:rPr lang="en-US" altLang="ko-KR" sz="1600" dirty="0"/>
                <a:t>Back Glass</a:t>
              </a: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C28A0584-0458-1C4C-96DF-15F3161BDB9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96" y="3088"/>
              <a:ext cx="590" cy="31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226" y="121"/>
                </a:cxn>
                <a:cxn ang="0">
                  <a:pos x="0" y="121"/>
                </a:cxn>
                <a:cxn ang="0">
                  <a:pos x="2" y="121"/>
                </a:cxn>
              </a:cxnLst>
              <a:rect l="0" t="0" r="r" b="b"/>
              <a:pathLst>
                <a:path w="227" h="122">
                  <a:moveTo>
                    <a:pt x="161" y="0"/>
                  </a:moveTo>
                  <a:lnTo>
                    <a:pt x="226" y="121"/>
                  </a:lnTo>
                  <a:lnTo>
                    <a:pt x="0" y="121"/>
                  </a:lnTo>
                  <a:lnTo>
                    <a:pt x="2" y="12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7C567038-3C8E-DF46-A8D2-4031F395A6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86" y="3400"/>
              <a:ext cx="615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11112" rIns="19050" bIns="11112">
              <a:spAutoFit/>
            </a:bodyPr>
            <a:lstStyle/>
            <a:p>
              <a:pPr defTabSz="28575" latinLnBrk="0">
                <a:lnSpc>
                  <a:spcPct val="80000"/>
                </a:lnSpc>
              </a:pPr>
              <a:r>
                <a:rPr lang="en-US" altLang="ko-KR" sz="1600"/>
                <a:t>Address Electrode</a:t>
              </a:r>
            </a:p>
          </p:txBody>
        </p:sp>
        <p:sp>
          <p:nvSpPr>
            <p:cNvPr id="21" name="AutoShape 14">
              <a:extLst>
                <a:ext uri="{FF2B5EF4-FFF2-40B4-BE49-F238E27FC236}">
                  <a16:creationId xmlns:a16="http://schemas.microsoft.com/office/drawing/2014/main" id="{05B32914-3F58-3F4C-9100-202E6B45A4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8" y="2659"/>
              <a:ext cx="1290" cy="403"/>
            </a:xfrm>
            <a:prstGeom prst="cube">
              <a:avLst>
                <a:gd name="adj" fmla="val 92093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22" name="AutoShape 15">
              <a:extLst>
                <a:ext uri="{FF2B5EF4-FFF2-40B4-BE49-F238E27FC236}">
                  <a16:creationId xmlns:a16="http://schemas.microsoft.com/office/drawing/2014/main" id="{170BED3D-ACDE-AC45-891B-5FB6D3F107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83" y="3060"/>
              <a:ext cx="58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AutoShape 16">
              <a:extLst>
                <a:ext uri="{FF2B5EF4-FFF2-40B4-BE49-F238E27FC236}">
                  <a16:creationId xmlns:a16="http://schemas.microsoft.com/office/drawing/2014/main" id="{D16BDB8C-4EC0-CF43-AE3F-A62B56C37E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56" y="3062"/>
              <a:ext cx="55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AutoShape 17">
              <a:extLst>
                <a:ext uri="{FF2B5EF4-FFF2-40B4-BE49-F238E27FC236}">
                  <a16:creationId xmlns:a16="http://schemas.microsoft.com/office/drawing/2014/main" id="{EBB6008F-DE97-374D-9500-288305B020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23" y="3062"/>
              <a:ext cx="55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AutoShape 18">
              <a:extLst>
                <a:ext uri="{FF2B5EF4-FFF2-40B4-BE49-F238E27FC236}">
                  <a16:creationId xmlns:a16="http://schemas.microsoft.com/office/drawing/2014/main" id="{84713931-589F-1940-BB86-7C3F60DA0B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93" y="3062"/>
              <a:ext cx="52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" name="AutoShape 19">
              <a:extLst>
                <a:ext uri="{FF2B5EF4-FFF2-40B4-BE49-F238E27FC236}">
                  <a16:creationId xmlns:a16="http://schemas.microsoft.com/office/drawing/2014/main" id="{985093DA-DACE-FD45-B4F8-DF35F4A596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1" y="3062"/>
              <a:ext cx="50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BF4CD61-A472-6043-AC9B-30DC13AF7C1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95" y="3083"/>
              <a:ext cx="616" cy="465"/>
            </a:xfrm>
            <a:custGeom>
              <a:avLst/>
              <a:gdLst/>
              <a:ahLst/>
              <a:cxnLst>
                <a:cxn ang="0">
                  <a:pos x="145" y="0"/>
                </a:cxn>
                <a:cxn ang="0">
                  <a:pos x="235" y="178"/>
                </a:cxn>
                <a:cxn ang="0">
                  <a:pos x="0" y="178"/>
                </a:cxn>
              </a:cxnLst>
              <a:rect l="0" t="0" r="r" b="b"/>
              <a:pathLst>
                <a:path w="236" h="179">
                  <a:moveTo>
                    <a:pt x="145" y="0"/>
                  </a:moveTo>
                  <a:lnTo>
                    <a:pt x="235" y="178"/>
                  </a:lnTo>
                  <a:lnTo>
                    <a:pt x="0" y="17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334A4EAA-A2C2-C543-82E3-0DC56BF37D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64" y="3566"/>
              <a:ext cx="419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11112" rIns="19050" bIns="11112">
              <a:spAutoFit/>
            </a:bodyPr>
            <a:lstStyle/>
            <a:p>
              <a:pPr defTabSz="28575" latinLnBrk="0">
                <a:lnSpc>
                  <a:spcPct val="80000"/>
                </a:lnSpc>
              </a:pPr>
              <a:r>
                <a:rPr lang="en-US" altLang="ko-KR" sz="1600"/>
                <a:t>Under Layer</a:t>
              </a:r>
            </a:p>
          </p:txBody>
        </p:sp>
      </p:grpSp>
      <p:sp>
        <p:nvSpPr>
          <p:cNvPr id="29" name="AutoShape 16">
            <a:extLst>
              <a:ext uri="{FF2B5EF4-FFF2-40B4-BE49-F238E27FC236}">
                <a16:creationId xmlns:a16="http://schemas.microsoft.com/office/drawing/2014/main" id="{216CD99F-4054-0742-9782-B53134AE8F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3625" y="3052404"/>
            <a:ext cx="1203746" cy="1016084"/>
          </a:xfrm>
          <a:prstGeom prst="cube">
            <a:avLst>
              <a:gd name="adj" fmla="val 9213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AutoShape 16">
            <a:extLst>
              <a:ext uri="{FF2B5EF4-FFF2-40B4-BE49-F238E27FC236}">
                <a16:creationId xmlns:a16="http://schemas.microsoft.com/office/drawing/2014/main" id="{183480FA-C23C-8343-A1B8-E5C2977A4B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7859" y="3056199"/>
            <a:ext cx="1203746" cy="1016084"/>
          </a:xfrm>
          <a:prstGeom prst="cube">
            <a:avLst>
              <a:gd name="adj" fmla="val 9213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A34821-FA0A-2646-B201-44AA6C0894D2}"/>
              </a:ext>
            </a:extLst>
          </p:cNvPr>
          <p:cNvSpPr txBox="1"/>
          <p:nvPr/>
        </p:nvSpPr>
        <p:spPr>
          <a:xfrm>
            <a:off x="5259343" y="952672"/>
            <a:ext cx="46466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Address </a:t>
            </a:r>
            <a:r>
              <a:rPr kumimoji="1" lang="ko-KR" altLang="en-US" sz="2000" dirty="0"/>
              <a:t>전극을 인쇄 방식으로 형성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ko-KR" altLang="en-US" sz="2000" dirty="0" err="1"/>
              <a:t>방전공간의</a:t>
            </a:r>
            <a:r>
              <a:rPr kumimoji="1" lang="ko-KR" altLang="en-US" sz="2000" dirty="0"/>
              <a:t> 분할과 </a:t>
            </a:r>
            <a:r>
              <a:rPr kumimoji="1" lang="ko-KR" altLang="en-US" sz="2000" dirty="0" err="1"/>
              <a:t>격벽</a:t>
            </a:r>
            <a:r>
              <a:rPr kumimoji="1" lang="ko-KR" altLang="en-US" sz="2000" dirty="0"/>
              <a:t> 형성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ko-KR" altLang="en-US" sz="2000" dirty="0"/>
              <a:t>각각의 </a:t>
            </a:r>
            <a:r>
              <a:rPr kumimoji="1" lang="ko-KR" altLang="en-US" sz="2000" dirty="0" err="1"/>
              <a:t>격벽사이에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R,G,B</a:t>
            </a:r>
            <a:r>
              <a:rPr kumimoji="1" lang="ko-KR" altLang="en-US" sz="2000" dirty="0"/>
              <a:t>형광체 인쇄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9435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326384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300" kern="0" dirty="0">
                <a:solidFill>
                  <a:srgbClr val="00206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과제 정의</a:t>
            </a:r>
            <a:endParaRPr kumimoji="1" lang="en-US" altLang="ko-KR" sz="1300" kern="0" dirty="0">
              <a:solidFill>
                <a:srgbClr val="002060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58461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 err="1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후판</a:t>
            </a: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공정 과정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64200" y="992221"/>
            <a:ext cx="92135" cy="271171"/>
          </a:xfrm>
          <a:prstGeom prst="rect">
            <a:avLst/>
          </a:prstGeom>
          <a:solidFill>
            <a:srgbClr val="1874A3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solidFill>
                <a:srgbClr val="1789B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id="{E3DCB2DE-489D-5048-98C3-6AE4F5CD695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6335" y="2265779"/>
            <a:ext cx="5028476" cy="3600000"/>
            <a:chOff x="1986" y="2381"/>
            <a:chExt cx="1396" cy="1286"/>
          </a:xfrm>
        </p:grpSpPr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5FD74598-EAB6-B547-9535-EAD19FC024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98" y="2722"/>
              <a:ext cx="1384" cy="540"/>
            </a:xfrm>
            <a:prstGeom prst="cube">
              <a:avLst>
                <a:gd name="adj" fmla="val 69093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AutoShape 8" descr="10%">
              <a:extLst>
                <a:ext uri="{FF2B5EF4-FFF2-40B4-BE49-F238E27FC236}">
                  <a16:creationId xmlns:a16="http://schemas.microsoft.com/office/drawing/2014/main" id="{D3B65B5E-721D-164A-97B8-457F0C1B8B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8" y="2690"/>
              <a:ext cx="1290" cy="403"/>
            </a:xfrm>
            <a:prstGeom prst="cube">
              <a:avLst>
                <a:gd name="adj" fmla="val 92093"/>
              </a:avLst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3125AA7-A9A8-3D40-A57D-8B2842F6369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24" y="2508"/>
              <a:ext cx="593" cy="136"/>
            </a:xfrm>
            <a:custGeom>
              <a:avLst/>
              <a:gdLst/>
              <a:ahLst/>
              <a:cxnLst>
                <a:cxn ang="0">
                  <a:pos x="227" y="51"/>
                </a:cxn>
                <a:cxn ang="0">
                  <a:pos x="171" y="0"/>
                </a:cxn>
                <a:cxn ang="0">
                  <a:pos x="0" y="0"/>
                </a:cxn>
                <a:cxn ang="0">
                  <a:pos x="1" y="1"/>
                </a:cxn>
              </a:cxnLst>
              <a:rect l="0" t="0" r="r" b="b"/>
              <a:pathLst>
                <a:path w="228" h="52">
                  <a:moveTo>
                    <a:pt x="227" y="51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1" y="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9529B967-BE34-0F48-9044-07FD6B78C8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2381"/>
              <a:ext cx="524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11112" rIns="19050" bIns="11112">
              <a:spAutoFit/>
            </a:bodyPr>
            <a:lstStyle/>
            <a:p>
              <a:pPr defTabSz="28575" latinLnBrk="0">
                <a:lnSpc>
                  <a:spcPct val="80000"/>
                </a:lnSpc>
              </a:pPr>
              <a:r>
                <a:rPr lang="en-US" altLang="ko-KR" sz="1600" dirty="0"/>
                <a:t>Dielectric Layer</a:t>
              </a:r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219BD778-755B-A943-87B6-C49199075E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7" y="3119"/>
              <a:ext cx="36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1112" tIns="6350" rIns="11112" bIns="6350">
              <a:spAutoFit/>
            </a:bodyPr>
            <a:lstStyle/>
            <a:p>
              <a:pPr defTabSz="11113" eaLnBrk="0" latinLnBrk="0" hangingPunct="0"/>
              <a:r>
                <a:rPr lang="en-US" altLang="ko-KR" sz="1600" dirty="0"/>
                <a:t>Back Glass</a:t>
              </a: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C28A0584-0458-1C4C-96DF-15F3161BDB9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96" y="3088"/>
              <a:ext cx="590" cy="31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226" y="121"/>
                </a:cxn>
                <a:cxn ang="0">
                  <a:pos x="0" y="121"/>
                </a:cxn>
                <a:cxn ang="0">
                  <a:pos x="2" y="121"/>
                </a:cxn>
              </a:cxnLst>
              <a:rect l="0" t="0" r="r" b="b"/>
              <a:pathLst>
                <a:path w="227" h="122">
                  <a:moveTo>
                    <a:pt x="161" y="0"/>
                  </a:moveTo>
                  <a:lnTo>
                    <a:pt x="226" y="121"/>
                  </a:lnTo>
                  <a:lnTo>
                    <a:pt x="0" y="121"/>
                  </a:lnTo>
                  <a:lnTo>
                    <a:pt x="2" y="12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7C567038-3C8E-DF46-A8D2-4031F395A6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86" y="3400"/>
              <a:ext cx="615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11112" rIns="19050" bIns="11112">
              <a:spAutoFit/>
            </a:bodyPr>
            <a:lstStyle/>
            <a:p>
              <a:pPr defTabSz="28575" latinLnBrk="0">
                <a:lnSpc>
                  <a:spcPct val="80000"/>
                </a:lnSpc>
              </a:pPr>
              <a:r>
                <a:rPr lang="en-US" altLang="ko-KR" sz="1600"/>
                <a:t>Address Electrode</a:t>
              </a:r>
            </a:p>
          </p:txBody>
        </p:sp>
        <p:sp>
          <p:nvSpPr>
            <p:cNvPr id="21" name="AutoShape 14">
              <a:extLst>
                <a:ext uri="{FF2B5EF4-FFF2-40B4-BE49-F238E27FC236}">
                  <a16:creationId xmlns:a16="http://schemas.microsoft.com/office/drawing/2014/main" id="{05B32914-3F58-3F4C-9100-202E6B45A4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8" y="2659"/>
              <a:ext cx="1290" cy="403"/>
            </a:xfrm>
            <a:prstGeom prst="cube">
              <a:avLst>
                <a:gd name="adj" fmla="val 92093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22" name="AutoShape 15">
              <a:extLst>
                <a:ext uri="{FF2B5EF4-FFF2-40B4-BE49-F238E27FC236}">
                  <a16:creationId xmlns:a16="http://schemas.microsoft.com/office/drawing/2014/main" id="{170BED3D-ACDE-AC45-891B-5FB6D3F107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83" y="3060"/>
              <a:ext cx="58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AutoShape 16">
              <a:extLst>
                <a:ext uri="{FF2B5EF4-FFF2-40B4-BE49-F238E27FC236}">
                  <a16:creationId xmlns:a16="http://schemas.microsoft.com/office/drawing/2014/main" id="{D16BDB8C-4EC0-CF43-AE3F-A62B56C37E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56" y="3062"/>
              <a:ext cx="55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AutoShape 17">
              <a:extLst>
                <a:ext uri="{FF2B5EF4-FFF2-40B4-BE49-F238E27FC236}">
                  <a16:creationId xmlns:a16="http://schemas.microsoft.com/office/drawing/2014/main" id="{EBB6008F-DE97-374D-9500-288305B020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23" y="3062"/>
              <a:ext cx="55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AutoShape 18">
              <a:extLst>
                <a:ext uri="{FF2B5EF4-FFF2-40B4-BE49-F238E27FC236}">
                  <a16:creationId xmlns:a16="http://schemas.microsoft.com/office/drawing/2014/main" id="{84713931-589F-1940-BB86-7C3F60DA0B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93" y="3062"/>
              <a:ext cx="52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" name="AutoShape 19">
              <a:extLst>
                <a:ext uri="{FF2B5EF4-FFF2-40B4-BE49-F238E27FC236}">
                  <a16:creationId xmlns:a16="http://schemas.microsoft.com/office/drawing/2014/main" id="{985093DA-DACE-FD45-B4F8-DF35F4A596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1" y="3062"/>
              <a:ext cx="50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BF4CD61-A472-6043-AC9B-30DC13AF7C1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95" y="3083"/>
              <a:ext cx="616" cy="465"/>
            </a:xfrm>
            <a:custGeom>
              <a:avLst/>
              <a:gdLst/>
              <a:ahLst/>
              <a:cxnLst>
                <a:cxn ang="0">
                  <a:pos x="145" y="0"/>
                </a:cxn>
                <a:cxn ang="0">
                  <a:pos x="235" y="178"/>
                </a:cxn>
                <a:cxn ang="0">
                  <a:pos x="0" y="178"/>
                </a:cxn>
              </a:cxnLst>
              <a:rect l="0" t="0" r="r" b="b"/>
              <a:pathLst>
                <a:path w="236" h="179">
                  <a:moveTo>
                    <a:pt x="145" y="0"/>
                  </a:moveTo>
                  <a:lnTo>
                    <a:pt x="235" y="178"/>
                  </a:lnTo>
                  <a:lnTo>
                    <a:pt x="0" y="17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334A4EAA-A2C2-C543-82E3-0DC56BF37D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64" y="3566"/>
              <a:ext cx="419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11112" rIns="19050" bIns="11112">
              <a:spAutoFit/>
            </a:bodyPr>
            <a:lstStyle/>
            <a:p>
              <a:pPr defTabSz="28575" latinLnBrk="0">
                <a:lnSpc>
                  <a:spcPct val="80000"/>
                </a:lnSpc>
              </a:pPr>
              <a:r>
                <a:rPr lang="en-US" altLang="ko-KR" sz="1600"/>
                <a:t>Under Layer</a:t>
              </a:r>
            </a:p>
          </p:txBody>
        </p:sp>
      </p:grpSp>
      <p:sp>
        <p:nvSpPr>
          <p:cNvPr id="29" name="AutoShape 16">
            <a:extLst>
              <a:ext uri="{FF2B5EF4-FFF2-40B4-BE49-F238E27FC236}">
                <a16:creationId xmlns:a16="http://schemas.microsoft.com/office/drawing/2014/main" id="{216CD99F-4054-0742-9782-B53134AE8F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3625" y="3052404"/>
            <a:ext cx="1203746" cy="1016084"/>
          </a:xfrm>
          <a:prstGeom prst="cube">
            <a:avLst>
              <a:gd name="adj" fmla="val 9213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AutoShape 16">
            <a:extLst>
              <a:ext uri="{FF2B5EF4-FFF2-40B4-BE49-F238E27FC236}">
                <a16:creationId xmlns:a16="http://schemas.microsoft.com/office/drawing/2014/main" id="{183480FA-C23C-8343-A1B8-E5C2977A4B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7859" y="3056199"/>
            <a:ext cx="1203746" cy="1016084"/>
          </a:xfrm>
          <a:prstGeom prst="cube">
            <a:avLst>
              <a:gd name="adj" fmla="val 9213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AutoShape 16">
            <a:extLst>
              <a:ext uri="{FF2B5EF4-FFF2-40B4-BE49-F238E27FC236}">
                <a16:creationId xmlns:a16="http://schemas.microsoft.com/office/drawing/2014/main" id="{6BF5928D-2593-184C-80A9-C46D815D1C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6898" y="3059493"/>
            <a:ext cx="1203746" cy="1016084"/>
          </a:xfrm>
          <a:prstGeom prst="cube">
            <a:avLst>
              <a:gd name="adj" fmla="val 9213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418056-A33C-7E47-883D-3CC5CDBDB0F3}"/>
              </a:ext>
            </a:extLst>
          </p:cNvPr>
          <p:cNvSpPr txBox="1"/>
          <p:nvPr/>
        </p:nvSpPr>
        <p:spPr>
          <a:xfrm>
            <a:off x="5259343" y="952672"/>
            <a:ext cx="46466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Address </a:t>
            </a:r>
            <a:r>
              <a:rPr kumimoji="1" lang="ko-KR" altLang="en-US" sz="2000" dirty="0"/>
              <a:t>전극을 인쇄 방식으로 형성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ko-KR" altLang="en-US" sz="2000" dirty="0" err="1"/>
              <a:t>방전공간의</a:t>
            </a:r>
            <a:r>
              <a:rPr kumimoji="1" lang="ko-KR" altLang="en-US" sz="2000" dirty="0"/>
              <a:t> 분할과 </a:t>
            </a:r>
            <a:r>
              <a:rPr kumimoji="1" lang="ko-KR" altLang="en-US" sz="2000" dirty="0" err="1"/>
              <a:t>격벽</a:t>
            </a:r>
            <a:r>
              <a:rPr kumimoji="1" lang="ko-KR" altLang="en-US" sz="2000" dirty="0"/>
              <a:t> 형성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ko-KR" altLang="en-US" sz="2000" dirty="0"/>
              <a:t>각각의 </a:t>
            </a:r>
            <a:r>
              <a:rPr kumimoji="1" lang="ko-KR" altLang="en-US" sz="2000" dirty="0" err="1"/>
              <a:t>격벽사이에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R,G,B</a:t>
            </a:r>
            <a:r>
              <a:rPr kumimoji="1" lang="ko-KR" altLang="en-US" sz="2000" dirty="0"/>
              <a:t>형광체 인쇄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8774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326384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300" kern="0" dirty="0">
                <a:solidFill>
                  <a:srgbClr val="00206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과제 정의</a:t>
            </a:r>
            <a:endParaRPr kumimoji="1" lang="en-US" altLang="ko-KR" sz="1300" kern="0" dirty="0">
              <a:solidFill>
                <a:srgbClr val="002060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58461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 err="1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후판</a:t>
            </a: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공정 과정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64200" y="992221"/>
            <a:ext cx="92135" cy="271171"/>
          </a:xfrm>
          <a:prstGeom prst="rect">
            <a:avLst/>
          </a:prstGeom>
          <a:solidFill>
            <a:srgbClr val="1874A3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solidFill>
                <a:srgbClr val="1789B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id="{E3DCB2DE-489D-5048-98C3-6AE4F5CD695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6335" y="2265779"/>
            <a:ext cx="5028476" cy="3600000"/>
            <a:chOff x="1986" y="2381"/>
            <a:chExt cx="1396" cy="1286"/>
          </a:xfrm>
        </p:grpSpPr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5FD74598-EAB6-B547-9535-EAD19FC024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98" y="2722"/>
              <a:ext cx="1384" cy="540"/>
            </a:xfrm>
            <a:prstGeom prst="cube">
              <a:avLst>
                <a:gd name="adj" fmla="val 69093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AutoShape 8" descr="10%">
              <a:extLst>
                <a:ext uri="{FF2B5EF4-FFF2-40B4-BE49-F238E27FC236}">
                  <a16:creationId xmlns:a16="http://schemas.microsoft.com/office/drawing/2014/main" id="{D3B65B5E-721D-164A-97B8-457F0C1B8B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8" y="2690"/>
              <a:ext cx="1290" cy="403"/>
            </a:xfrm>
            <a:prstGeom prst="cube">
              <a:avLst>
                <a:gd name="adj" fmla="val 92093"/>
              </a:avLst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3125AA7-A9A8-3D40-A57D-8B2842F6369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24" y="2508"/>
              <a:ext cx="593" cy="136"/>
            </a:xfrm>
            <a:custGeom>
              <a:avLst/>
              <a:gdLst/>
              <a:ahLst/>
              <a:cxnLst>
                <a:cxn ang="0">
                  <a:pos x="227" y="51"/>
                </a:cxn>
                <a:cxn ang="0">
                  <a:pos x="171" y="0"/>
                </a:cxn>
                <a:cxn ang="0">
                  <a:pos x="0" y="0"/>
                </a:cxn>
                <a:cxn ang="0">
                  <a:pos x="1" y="1"/>
                </a:cxn>
              </a:cxnLst>
              <a:rect l="0" t="0" r="r" b="b"/>
              <a:pathLst>
                <a:path w="228" h="52">
                  <a:moveTo>
                    <a:pt x="227" y="51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1" y="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9529B967-BE34-0F48-9044-07FD6B78C8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2381"/>
              <a:ext cx="524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11112" rIns="19050" bIns="11112">
              <a:spAutoFit/>
            </a:bodyPr>
            <a:lstStyle/>
            <a:p>
              <a:pPr defTabSz="28575" latinLnBrk="0">
                <a:lnSpc>
                  <a:spcPct val="80000"/>
                </a:lnSpc>
              </a:pPr>
              <a:r>
                <a:rPr lang="en-US" altLang="ko-KR" sz="1600" dirty="0"/>
                <a:t>Dielectric Layer</a:t>
              </a:r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219BD778-755B-A943-87B6-C49199075E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7" y="3119"/>
              <a:ext cx="36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1112" tIns="6350" rIns="11112" bIns="6350">
              <a:spAutoFit/>
            </a:bodyPr>
            <a:lstStyle/>
            <a:p>
              <a:pPr defTabSz="11113" eaLnBrk="0" latinLnBrk="0" hangingPunct="0"/>
              <a:r>
                <a:rPr lang="en-US" altLang="ko-KR" sz="1600" dirty="0"/>
                <a:t>Back Glass</a:t>
              </a: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C28A0584-0458-1C4C-96DF-15F3161BDB9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96" y="3088"/>
              <a:ext cx="590" cy="31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226" y="121"/>
                </a:cxn>
                <a:cxn ang="0">
                  <a:pos x="0" y="121"/>
                </a:cxn>
                <a:cxn ang="0">
                  <a:pos x="2" y="121"/>
                </a:cxn>
              </a:cxnLst>
              <a:rect l="0" t="0" r="r" b="b"/>
              <a:pathLst>
                <a:path w="227" h="122">
                  <a:moveTo>
                    <a:pt x="161" y="0"/>
                  </a:moveTo>
                  <a:lnTo>
                    <a:pt x="226" y="121"/>
                  </a:lnTo>
                  <a:lnTo>
                    <a:pt x="0" y="121"/>
                  </a:lnTo>
                  <a:lnTo>
                    <a:pt x="2" y="12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7C567038-3C8E-DF46-A8D2-4031F395A6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86" y="3400"/>
              <a:ext cx="615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11112" rIns="19050" bIns="11112">
              <a:spAutoFit/>
            </a:bodyPr>
            <a:lstStyle/>
            <a:p>
              <a:pPr defTabSz="28575" latinLnBrk="0">
                <a:lnSpc>
                  <a:spcPct val="80000"/>
                </a:lnSpc>
              </a:pPr>
              <a:r>
                <a:rPr lang="en-US" altLang="ko-KR" sz="1600"/>
                <a:t>Address Electrode</a:t>
              </a:r>
            </a:p>
          </p:txBody>
        </p:sp>
        <p:sp>
          <p:nvSpPr>
            <p:cNvPr id="21" name="AutoShape 14">
              <a:extLst>
                <a:ext uri="{FF2B5EF4-FFF2-40B4-BE49-F238E27FC236}">
                  <a16:creationId xmlns:a16="http://schemas.microsoft.com/office/drawing/2014/main" id="{05B32914-3F58-3F4C-9100-202E6B45A4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8" y="2659"/>
              <a:ext cx="1290" cy="403"/>
            </a:xfrm>
            <a:prstGeom prst="cube">
              <a:avLst>
                <a:gd name="adj" fmla="val 92093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22" name="AutoShape 15">
              <a:extLst>
                <a:ext uri="{FF2B5EF4-FFF2-40B4-BE49-F238E27FC236}">
                  <a16:creationId xmlns:a16="http://schemas.microsoft.com/office/drawing/2014/main" id="{170BED3D-ACDE-AC45-891B-5FB6D3F107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83" y="3060"/>
              <a:ext cx="58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AutoShape 16">
              <a:extLst>
                <a:ext uri="{FF2B5EF4-FFF2-40B4-BE49-F238E27FC236}">
                  <a16:creationId xmlns:a16="http://schemas.microsoft.com/office/drawing/2014/main" id="{D16BDB8C-4EC0-CF43-AE3F-A62B56C37E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56" y="3062"/>
              <a:ext cx="55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AutoShape 17">
              <a:extLst>
                <a:ext uri="{FF2B5EF4-FFF2-40B4-BE49-F238E27FC236}">
                  <a16:creationId xmlns:a16="http://schemas.microsoft.com/office/drawing/2014/main" id="{EBB6008F-DE97-374D-9500-288305B020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23" y="3062"/>
              <a:ext cx="55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AutoShape 18">
              <a:extLst>
                <a:ext uri="{FF2B5EF4-FFF2-40B4-BE49-F238E27FC236}">
                  <a16:creationId xmlns:a16="http://schemas.microsoft.com/office/drawing/2014/main" id="{84713931-589F-1940-BB86-7C3F60DA0B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93" y="3062"/>
              <a:ext cx="52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" name="AutoShape 19">
              <a:extLst>
                <a:ext uri="{FF2B5EF4-FFF2-40B4-BE49-F238E27FC236}">
                  <a16:creationId xmlns:a16="http://schemas.microsoft.com/office/drawing/2014/main" id="{985093DA-DACE-FD45-B4F8-DF35F4A596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1" y="3062"/>
              <a:ext cx="50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BF4CD61-A472-6043-AC9B-30DC13AF7C1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95" y="3083"/>
              <a:ext cx="616" cy="465"/>
            </a:xfrm>
            <a:custGeom>
              <a:avLst/>
              <a:gdLst/>
              <a:ahLst/>
              <a:cxnLst>
                <a:cxn ang="0">
                  <a:pos x="145" y="0"/>
                </a:cxn>
                <a:cxn ang="0">
                  <a:pos x="235" y="178"/>
                </a:cxn>
                <a:cxn ang="0">
                  <a:pos x="0" y="178"/>
                </a:cxn>
              </a:cxnLst>
              <a:rect l="0" t="0" r="r" b="b"/>
              <a:pathLst>
                <a:path w="236" h="179">
                  <a:moveTo>
                    <a:pt x="145" y="0"/>
                  </a:moveTo>
                  <a:lnTo>
                    <a:pt x="235" y="178"/>
                  </a:lnTo>
                  <a:lnTo>
                    <a:pt x="0" y="17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334A4EAA-A2C2-C543-82E3-0DC56BF37D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64" y="3566"/>
              <a:ext cx="419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11112" rIns="19050" bIns="11112">
              <a:spAutoFit/>
            </a:bodyPr>
            <a:lstStyle/>
            <a:p>
              <a:pPr defTabSz="28575" latinLnBrk="0">
                <a:lnSpc>
                  <a:spcPct val="80000"/>
                </a:lnSpc>
              </a:pPr>
              <a:r>
                <a:rPr lang="en-US" altLang="ko-KR" sz="1600"/>
                <a:t>Under Layer</a:t>
              </a:r>
            </a:p>
          </p:txBody>
        </p:sp>
      </p:grpSp>
      <p:sp>
        <p:nvSpPr>
          <p:cNvPr id="29" name="AutoShape 16">
            <a:extLst>
              <a:ext uri="{FF2B5EF4-FFF2-40B4-BE49-F238E27FC236}">
                <a16:creationId xmlns:a16="http://schemas.microsoft.com/office/drawing/2014/main" id="{216CD99F-4054-0742-9782-B53134AE8F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3625" y="3052404"/>
            <a:ext cx="1203746" cy="1016084"/>
          </a:xfrm>
          <a:prstGeom prst="cube">
            <a:avLst>
              <a:gd name="adj" fmla="val 9213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AutoShape 16">
            <a:extLst>
              <a:ext uri="{FF2B5EF4-FFF2-40B4-BE49-F238E27FC236}">
                <a16:creationId xmlns:a16="http://schemas.microsoft.com/office/drawing/2014/main" id="{183480FA-C23C-8343-A1B8-E5C2977A4B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7859" y="3056199"/>
            <a:ext cx="1203746" cy="1016084"/>
          </a:xfrm>
          <a:prstGeom prst="cube">
            <a:avLst>
              <a:gd name="adj" fmla="val 9213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AutoShape 16">
            <a:extLst>
              <a:ext uri="{FF2B5EF4-FFF2-40B4-BE49-F238E27FC236}">
                <a16:creationId xmlns:a16="http://schemas.microsoft.com/office/drawing/2014/main" id="{6BF5928D-2593-184C-80A9-C46D815D1C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6898" y="3059493"/>
            <a:ext cx="1203746" cy="1016084"/>
          </a:xfrm>
          <a:prstGeom prst="cube">
            <a:avLst>
              <a:gd name="adj" fmla="val 9213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AutoShape 16">
            <a:extLst>
              <a:ext uri="{FF2B5EF4-FFF2-40B4-BE49-F238E27FC236}">
                <a16:creationId xmlns:a16="http://schemas.microsoft.com/office/drawing/2014/main" id="{1D5328A7-EB02-B44D-90A9-7314A5FFE5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29763" y="3061799"/>
            <a:ext cx="1203746" cy="1016084"/>
          </a:xfrm>
          <a:prstGeom prst="cube">
            <a:avLst>
              <a:gd name="adj" fmla="val 9213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DC58A8-0BDB-0C42-848A-286111E0AACD}"/>
              </a:ext>
            </a:extLst>
          </p:cNvPr>
          <p:cNvSpPr txBox="1"/>
          <p:nvPr/>
        </p:nvSpPr>
        <p:spPr>
          <a:xfrm>
            <a:off x="5259343" y="952672"/>
            <a:ext cx="46466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Address </a:t>
            </a:r>
            <a:r>
              <a:rPr kumimoji="1" lang="ko-KR" altLang="en-US" sz="2000" dirty="0"/>
              <a:t>전극을 인쇄 방식으로 형성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ko-KR" altLang="en-US" sz="2000" dirty="0" err="1"/>
              <a:t>방전공간의</a:t>
            </a:r>
            <a:r>
              <a:rPr kumimoji="1" lang="ko-KR" altLang="en-US" sz="2000" dirty="0"/>
              <a:t> 분할과 </a:t>
            </a:r>
            <a:r>
              <a:rPr kumimoji="1" lang="ko-KR" altLang="en-US" sz="2000" dirty="0" err="1"/>
              <a:t>격벽</a:t>
            </a:r>
            <a:r>
              <a:rPr kumimoji="1" lang="ko-KR" altLang="en-US" sz="2000" dirty="0"/>
              <a:t> 형성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ko-KR" altLang="en-US" sz="2000" dirty="0"/>
              <a:t>각각의 </a:t>
            </a:r>
            <a:r>
              <a:rPr kumimoji="1" lang="ko-KR" altLang="en-US" sz="2000" dirty="0" err="1"/>
              <a:t>격벽사이에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R,G,B</a:t>
            </a:r>
            <a:r>
              <a:rPr kumimoji="1" lang="ko-KR" altLang="en-US" sz="2000" dirty="0"/>
              <a:t>형광체 인쇄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994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326384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300" kern="0" dirty="0">
                <a:solidFill>
                  <a:srgbClr val="00206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과제 정의</a:t>
            </a:r>
            <a:endParaRPr kumimoji="1" lang="en-US" altLang="ko-KR" sz="1300" kern="0" dirty="0">
              <a:solidFill>
                <a:srgbClr val="002060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58461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 err="1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후판</a:t>
            </a: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공정 과정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64200" y="992221"/>
            <a:ext cx="92135" cy="271171"/>
          </a:xfrm>
          <a:prstGeom prst="rect">
            <a:avLst/>
          </a:prstGeom>
          <a:solidFill>
            <a:srgbClr val="1874A3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solidFill>
                <a:srgbClr val="1789B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id="{E3DCB2DE-489D-5048-98C3-6AE4F5CD695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6335" y="2265779"/>
            <a:ext cx="5028476" cy="3600000"/>
            <a:chOff x="1986" y="2381"/>
            <a:chExt cx="1396" cy="1286"/>
          </a:xfrm>
        </p:grpSpPr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5FD74598-EAB6-B547-9535-EAD19FC024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98" y="2722"/>
              <a:ext cx="1384" cy="540"/>
            </a:xfrm>
            <a:prstGeom prst="cube">
              <a:avLst>
                <a:gd name="adj" fmla="val 69093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AutoShape 8" descr="10%">
              <a:extLst>
                <a:ext uri="{FF2B5EF4-FFF2-40B4-BE49-F238E27FC236}">
                  <a16:creationId xmlns:a16="http://schemas.microsoft.com/office/drawing/2014/main" id="{D3B65B5E-721D-164A-97B8-457F0C1B8B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8" y="2690"/>
              <a:ext cx="1290" cy="403"/>
            </a:xfrm>
            <a:prstGeom prst="cube">
              <a:avLst>
                <a:gd name="adj" fmla="val 92093"/>
              </a:avLst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3125AA7-A9A8-3D40-A57D-8B2842F6369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24" y="2508"/>
              <a:ext cx="593" cy="136"/>
            </a:xfrm>
            <a:custGeom>
              <a:avLst/>
              <a:gdLst/>
              <a:ahLst/>
              <a:cxnLst>
                <a:cxn ang="0">
                  <a:pos x="227" y="51"/>
                </a:cxn>
                <a:cxn ang="0">
                  <a:pos x="171" y="0"/>
                </a:cxn>
                <a:cxn ang="0">
                  <a:pos x="0" y="0"/>
                </a:cxn>
                <a:cxn ang="0">
                  <a:pos x="1" y="1"/>
                </a:cxn>
              </a:cxnLst>
              <a:rect l="0" t="0" r="r" b="b"/>
              <a:pathLst>
                <a:path w="228" h="52">
                  <a:moveTo>
                    <a:pt x="227" y="51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1" y="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9529B967-BE34-0F48-9044-07FD6B78C8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2381"/>
              <a:ext cx="524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11112" rIns="19050" bIns="11112">
              <a:spAutoFit/>
            </a:bodyPr>
            <a:lstStyle/>
            <a:p>
              <a:pPr defTabSz="28575" latinLnBrk="0">
                <a:lnSpc>
                  <a:spcPct val="80000"/>
                </a:lnSpc>
              </a:pPr>
              <a:r>
                <a:rPr lang="en-US" altLang="ko-KR" sz="1600" dirty="0"/>
                <a:t>Dielectric Layer</a:t>
              </a:r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219BD778-755B-A943-87B6-C49199075E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7" y="3119"/>
              <a:ext cx="36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1112" tIns="6350" rIns="11112" bIns="6350">
              <a:spAutoFit/>
            </a:bodyPr>
            <a:lstStyle/>
            <a:p>
              <a:pPr defTabSz="11113" eaLnBrk="0" latinLnBrk="0" hangingPunct="0"/>
              <a:r>
                <a:rPr lang="en-US" altLang="ko-KR" sz="1600" dirty="0"/>
                <a:t>Back Glass</a:t>
              </a: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C28A0584-0458-1C4C-96DF-15F3161BDB9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96" y="3088"/>
              <a:ext cx="590" cy="31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226" y="121"/>
                </a:cxn>
                <a:cxn ang="0">
                  <a:pos x="0" y="121"/>
                </a:cxn>
                <a:cxn ang="0">
                  <a:pos x="2" y="121"/>
                </a:cxn>
              </a:cxnLst>
              <a:rect l="0" t="0" r="r" b="b"/>
              <a:pathLst>
                <a:path w="227" h="122">
                  <a:moveTo>
                    <a:pt x="161" y="0"/>
                  </a:moveTo>
                  <a:lnTo>
                    <a:pt x="226" y="121"/>
                  </a:lnTo>
                  <a:lnTo>
                    <a:pt x="0" y="121"/>
                  </a:lnTo>
                  <a:lnTo>
                    <a:pt x="2" y="12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7C567038-3C8E-DF46-A8D2-4031F395A6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86" y="3400"/>
              <a:ext cx="615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11112" rIns="19050" bIns="11112">
              <a:spAutoFit/>
            </a:bodyPr>
            <a:lstStyle/>
            <a:p>
              <a:pPr defTabSz="28575" latinLnBrk="0">
                <a:lnSpc>
                  <a:spcPct val="80000"/>
                </a:lnSpc>
              </a:pPr>
              <a:r>
                <a:rPr lang="en-US" altLang="ko-KR" sz="1600"/>
                <a:t>Address Electrode</a:t>
              </a:r>
            </a:p>
          </p:txBody>
        </p:sp>
        <p:sp>
          <p:nvSpPr>
            <p:cNvPr id="21" name="AutoShape 14">
              <a:extLst>
                <a:ext uri="{FF2B5EF4-FFF2-40B4-BE49-F238E27FC236}">
                  <a16:creationId xmlns:a16="http://schemas.microsoft.com/office/drawing/2014/main" id="{05B32914-3F58-3F4C-9100-202E6B45A4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8" y="2659"/>
              <a:ext cx="1290" cy="403"/>
            </a:xfrm>
            <a:prstGeom prst="cube">
              <a:avLst>
                <a:gd name="adj" fmla="val 92093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22" name="AutoShape 15">
              <a:extLst>
                <a:ext uri="{FF2B5EF4-FFF2-40B4-BE49-F238E27FC236}">
                  <a16:creationId xmlns:a16="http://schemas.microsoft.com/office/drawing/2014/main" id="{170BED3D-ACDE-AC45-891B-5FB6D3F107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83" y="3060"/>
              <a:ext cx="58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AutoShape 16">
              <a:extLst>
                <a:ext uri="{FF2B5EF4-FFF2-40B4-BE49-F238E27FC236}">
                  <a16:creationId xmlns:a16="http://schemas.microsoft.com/office/drawing/2014/main" id="{D16BDB8C-4EC0-CF43-AE3F-A62B56C37E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56" y="3062"/>
              <a:ext cx="55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AutoShape 17">
              <a:extLst>
                <a:ext uri="{FF2B5EF4-FFF2-40B4-BE49-F238E27FC236}">
                  <a16:creationId xmlns:a16="http://schemas.microsoft.com/office/drawing/2014/main" id="{EBB6008F-DE97-374D-9500-288305B020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23" y="3062"/>
              <a:ext cx="55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AutoShape 18">
              <a:extLst>
                <a:ext uri="{FF2B5EF4-FFF2-40B4-BE49-F238E27FC236}">
                  <a16:creationId xmlns:a16="http://schemas.microsoft.com/office/drawing/2014/main" id="{84713931-589F-1940-BB86-7C3F60DA0B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93" y="3062"/>
              <a:ext cx="52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" name="AutoShape 19">
              <a:extLst>
                <a:ext uri="{FF2B5EF4-FFF2-40B4-BE49-F238E27FC236}">
                  <a16:creationId xmlns:a16="http://schemas.microsoft.com/office/drawing/2014/main" id="{985093DA-DACE-FD45-B4F8-DF35F4A596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1" y="3062"/>
              <a:ext cx="50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BF4CD61-A472-6043-AC9B-30DC13AF7C1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95" y="3083"/>
              <a:ext cx="616" cy="465"/>
            </a:xfrm>
            <a:custGeom>
              <a:avLst/>
              <a:gdLst/>
              <a:ahLst/>
              <a:cxnLst>
                <a:cxn ang="0">
                  <a:pos x="145" y="0"/>
                </a:cxn>
                <a:cxn ang="0">
                  <a:pos x="235" y="178"/>
                </a:cxn>
                <a:cxn ang="0">
                  <a:pos x="0" y="178"/>
                </a:cxn>
              </a:cxnLst>
              <a:rect l="0" t="0" r="r" b="b"/>
              <a:pathLst>
                <a:path w="236" h="179">
                  <a:moveTo>
                    <a:pt x="145" y="0"/>
                  </a:moveTo>
                  <a:lnTo>
                    <a:pt x="235" y="178"/>
                  </a:lnTo>
                  <a:lnTo>
                    <a:pt x="0" y="17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334A4EAA-A2C2-C543-82E3-0DC56BF37D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64" y="3566"/>
              <a:ext cx="419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11112" rIns="19050" bIns="11112">
              <a:spAutoFit/>
            </a:bodyPr>
            <a:lstStyle/>
            <a:p>
              <a:pPr defTabSz="28575" latinLnBrk="0">
                <a:lnSpc>
                  <a:spcPct val="80000"/>
                </a:lnSpc>
              </a:pPr>
              <a:r>
                <a:rPr lang="en-US" altLang="ko-KR" sz="1600"/>
                <a:t>Under Layer</a:t>
              </a:r>
            </a:p>
          </p:txBody>
        </p:sp>
      </p:grpSp>
      <p:sp>
        <p:nvSpPr>
          <p:cNvPr id="29" name="AutoShape 16">
            <a:extLst>
              <a:ext uri="{FF2B5EF4-FFF2-40B4-BE49-F238E27FC236}">
                <a16:creationId xmlns:a16="http://schemas.microsoft.com/office/drawing/2014/main" id="{216CD99F-4054-0742-9782-B53134AE8F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3625" y="3052404"/>
            <a:ext cx="1203746" cy="1016084"/>
          </a:xfrm>
          <a:prstGeom prst="cube">
            <a:avLst>
              <a:gd name="adj" fmla="val 9213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AutoShape 16">
            <a:extLst>
              <a:ext uri="{FF2B5EF4-FFF2-40B4-BE49-F238E27FC236}">
                <a16:creationId xmlns:a16="http://schemas.microsoft.com/office/drawing/2014/main" id="{183480FA-C23C-8343-A1B8-E5C2977A4B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7859" y="3056199"/>
            <a:ext cx="1203746" cy="1016084"/>
          </a:xfrm>
          <a:prstGeom prst="cube">
            <a:avLst>
              <a:gd name="adj" fmla="val 9213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AutoShape 16">
            <a:extLst>
              <a:ext uri="{FF2B5EF4-FFF2-40B4-BE49-F238E27FC236}">
                <a16:creationId xmlns:a16="http://schemas.microsoft.com/office/drawing/2014/main" id="{6BF5928D-2593-184C-80A9-C46D815D1C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6898" y="3059493"/>
            <a:ext cx="1203746" cy="1016084"/>
          </a:xfrm>
          <a:prstGeom prst="cube">
            <a:avLst>
              <a:gd name="adj" fmla="val 9213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AutoShape 16">
            <a:extLst>
              <a:ext uri="{FF2B5EF4-FFF2-40B4-BE49-F238E27FC236}">
                <a16:creationId xmlns:a16="http://schemas.microsoft.com/office/drawing/2014/main" id="{1D5328A7-EB02-B44D-90A9-7314A5FFE5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29763" y="3061799"/>
            <a:ext cx="1203746" cy="1016084"/>
          </a:xfrm>
          <a:prstGeom prst="cube">
            <a:avLst>
              <a:gd name="adj" fmla="val 9213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" name="AutoShape 16">
            <a:extLst>
              <a:ext uri="{FF2B5EF4-FFF2-40B4-BE49-F238E27FC236}">
                <a16:creationId xmlns:a16="http://schemas.microsoft.com/office/drawing/2014/main" id="{B629F9AC-348F-1F49-8029-197FE5196D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7983" y="3059493"/>
            <a:ext cx="1203746" cy="1016084"/>
          </a:xfrm>
          <a:prstGeom prst="cube">
            <a:avLst>
              <a:gd name="adj" fmla="val 9213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B4D25D-8342-CF48-81E3-387A5B049026}"/>
              </a:ext>
            </a:extLst>
          </p:cNvPr>
          <p:cNvSpPr txBox="1"/>
          <p:nvPr/>
        </p:nvSpPr>
        <p:spPr>
          <a:xfrm>
            <a:off x="5259343" y="965198"/>
            <a:ext cx="46466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Address </a:t>
            </a:r>
            <a:r>
              <a:rPr kumimoji="1" lang="ko-KR" altLang="en-US" sz="2000" dirty="0"/>
              <a:t>전극을 인쇄 방식으로 형성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ko-KR" altLang="en-US" sz="2000" dirty="0" err="1"/>
              <a:t>방전공간의</a:t>
            </a:r>
            <a:r>
              <a:rPr kumimoji="1" lang="ko-KR" altLang="en-US" sz="2000" dirty="0"/>
              <a:t> 분할과 </a:t>
            </a:r>
            <a:r>
              <a:rPr kumimoji="1" lang="ko-KR" altLang="en-US" sz="2000" dirty="0" err="1"/>
              <a:t>격벽</a:t>
            </a:r>
            <a:r>
              <a:rPr kumimoji="1" lang="ko-KR" altLang="en-US" sz="2000" dirty="0"/>
              <a:t> 형성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ko-KR" altLang="en-US" sz="2000" dirty="0"/>
              <a:t>각각의 </a:t>
            </a:r>
            <a:r>
              <a:rPr kumimoji="1" lang="ko-KR" altLang="en-US" sz="2000" dirty="0" err="1"/>
              <a:t>격벽사이에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R,G,B</a:t>
            </a:r>
            <a:r>
              <a:rPr kumimoji="1" lang="ko-KR" altLang="en-US" sz="2000" dirty="0"/>
              <a:t>형광체 인쇄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117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326384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300" kern="0" dirty="0">
                <a:solidFill>
                  <a:srgbClr val="00206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과제 정의</a:t>
            </a:r>
            <a:endParaRPr kumimoji="1" lang="en-US" altLang="ko-KR" sz="1300" kern="0" dirty="0">
              <a:solidFill>
                <a:srgbClr val="002060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58461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 err="1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후판</a:t>
            </a: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공정 과정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64200" y="992221"/>
            <a:ext cx="92135" cy="271171"/>
          </a:xfrm>
          <a:prstGeom prst="rect">
            <a:avLst/>
          </a:prstGeom>
          <a:solidFill>
            <a:srgbClr val="1874A3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solidFill>
                <a:srgbClr val="1789B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id="{E3DCB2DE-489D-5048-98C3-6AE4F5CD695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6335" y="2265779"/>
            <a:ext cx="5028476" cy="3600000"/>
            <a:chOff x="1986" y="2381"/>
            <a:chExt cx="1396" cy="1286"/>
          </a:xfrm>
        </p:grpSpPr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5FD74598-EAB6-B547-9535-EAD19FC024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98" y="2722"/>
              <a:ext cx="1384" cy="540"/>
            </a:xfrm>
            <a:prstGeom prst="cube">
              <a:avLst>
                <a:gd name="adj" fmla="val 69093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AutoShape 8" descr="10%">
              <a:extLst>
                <a:ext uri="{FF2B5EF4-FFF2-40B4-BE49-F238E27FC236}">
                  <a16:creationId xmlns:a16="http://schemas.microsoft.com/office/drawing/2014/main" id="{D3B65B5E-721D-164A-97B8-457F0C1B8B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8" y="2690"/>
              <a:ext cx="1290" cy="403"/>
            </a:xfrm>
            <a:prstGeom prst="cube">
              <a:avLst>
                <a:gd name="adj" fmla="val 92093"/>
              </a:avLst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3125AA7-A9A8-3D40-A57D-8B2842F6369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24" y="2508"/>
              <a:ext cx="593" cy="136"/>
            </a:xfrm>
            <a:custGeom>
              <a:avLst/>
              <a:gdLst/>
              <a:ahLst/>
              <a:cxnLst>
                <a:cxn ang="0">
                  <a:pos x="227" y="51"/>
                </a:cxn>
                <a:cxn ang="0">
                  <a:pos x="171" y="0"/>
                </a:cxn>
                <a:cxn ang="0">
                  <a:pos x="0" y="0"/>
                </a:cxn>
                <a:cxn ang="0">
                  <a:pos x="1" y="1"/>
                </a:cxn>
              </a:cxnLst>
              <a:rect l="0" t="0" r="r" b="b"/>
              <a:pathLst>
                <a:path w="228" h="52">
                  <a:moveTo>
                    <a:pt x="227" y="51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1" y="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9529B967-BE34-0F48-9044-07FD6B78C8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2381"/>
              <a:ext cx="524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11112" rIns="19050" bIns="11112">
              <a:spAutoFit/>
            </a:bodyPr>
            <a:lstStyle/>
            <a:p>
              <a:pPr defTabSz="28575" latinLnBrk="0">
                <a:lnSpc>
                  <a:spcPct val="80000"/>
                </a:lnSpc>
              </a:pPr>
              <a:r>
                <a:rPr lang="en-US" altLang="ko-KR" sz="1600" dirty="0"/>
                <a:t>Dielectric Layer</a:t>
              </a:r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219BD778-755B-A943-87B6-C49199075E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7" y="3119"/>
              <a:ext cx="36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1112" tIns="6350" rIns="11112" bIns="6350">
              <a:spAutoFit/>
            </a:bodyPr>
            <a:lstStyle/>
            <a:p>
              <a:pPr defTabSz="11113" eaLnBrk="0" latinLnBrk="0" hangingPunct="0"/>
              <a:r>
                <a:rPr lang="en-US" altLang="ko-KR" sz="1600" dirty="0"/>
                <a:t>Back Glass</a:t>
              </a: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C28A0584-0458-1C4C-96DF-15F3161BDB9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96" y="3088"/>
              <a:ext cx="590" cy="31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226" y="121"/>
                </a:cxn>
                <a:cxn ang="0">
                  <a:pos x="0" y="121"/>
                </a:cxn>
                <a:cxn ang="0">
                  <a:pos x="2" y="121"/>
                </a:cxn>
              </a:cxnLst>
              <a:rect l="0" t="0" r="r" b="b"/>
              <a:pathLst>
                <a:path w="227" h="122">
                  <a:moveTo>
                    <a:pt x="161" y="0"/>
                  </a:moveTo>
                  <a:lnTo>
                    <a:pt x="226" y="121"/>
                  </a:lnTo>
                  <a:lnTo>
                    <a:pt x="0" y="121"/>
                  </a:lnTo>
                  <a:lnTo>
                    <a:pt x="2" y="12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7C567038-3C8E-DF46-A8D2-4031F395A6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86" y="3400"/>
              <a:ext cx="615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11112" rIns="19050" bIns="11112">
              <a:spAutoFit/>
            </a:bodyPr>
            <a:lstStyle/>
            <a:p>
              <a:pPr defTabSz="28575" latinLnBrk="0">
                <a:lnSpc>
                  <a:spcPct val="80000"/>
                </a:lnSpc>
              </a:pPr>
              <a:r>
                <a:rPr lang="en-US" altLang="ko-KR" sz="1600"/>
                <a:t>Address Electrode</a:t>
              </a:r>
            </a:p>
          </p:txBody>
        </p:sp>
        <p:sp>
          <p:nvSpPr>
            <p:cNvPr id="21" name="AutoShape 14">
              <a:extLst>
                <a:ext uri="{FF2B5EF4-FFF2-40B4-BE49-F238E27FC236}">
                  <a16:creationId xmlns:a16="http://schemas.microsoft.com/office/drawing/2014/main" id="{05B32914-3F58-3F4C-9100-202E6B45A4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8" y="2659"/>
              <a:ext cx="1290" cy="403"/>
            </a:xfrm>
            <a:prstGeom prst="cube">
              <a:avLst>
                <a:gd name="adj" fmla="val 92093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22" name="AutoShape 15">
              <a:extLst>
                <a:ext uri="{FF2B5EF4-FFF2-40B4-BE49-F238E27FC236}">
                  <a16:creationId xmlns:a16="http://schemas.microsoft.com/office/drawing/2014/main" id="{170BED3D-ACDE-AC45-891B-5FB6D3F107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83" y="3060"/>
              <a:ext cx="58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AutoShape 16">
              <a:extLst>
                <a:ext uri="{FF2B5EF4-FFF2-40B4-BE49-F238E27FC236}">
                  <a16:creationId xmlns:a16="http://schemas.microsoft.com/office/drawing/2014/main" id="{D16BDB8C-4EC0-CF43-AE3F-A62B56C37E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56" y="3062"/>
              <a:ext cx="55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AutoShape 17">
              <a:extLst>
                <a:ext uri="{FF2B5EF4-FFF2-40B4-BE49-F238E27FC236}">
                  <a16:creationId xmlns:a16="http://schemas.microsoft.com/office/drawing/2014/main" id="{EBB6008F-DE97-374D-9500-288305B020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23" y="3062"/>
              <a:ext cx="55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AutoShape 18">
              <a:extLst>
                <a:ext uri="{FF2B5EF4-FFF2-40B4-BE49-F238E27FC236}">
                  <a16:creationId xmlns:a16="http://schemas.microsoft.com/office/drawing/2014/main" id="{84713931-589F-1940-BB86-7C3F60DA0B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93" y="3062"/>
              <a:ext cx="52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" name="AutoShape 19">
              <a:extLst>
                <a:ext uri="{FF2B5EF4-FFF2-40B4-BE49-F238E27FC236}">
                  <a16:creationId xmlns:a16="http://schemas.microsoft.com/office/drawing/2014/main" id="{985093DA-DACE-FD45-B4F8-DF35F4A596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1" y="3062"/>
              <a:ext cx="50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BF4CD61-A472-6043-AC9B-30DC13AF7C1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95" y="3083"/>
              <a:ext cx="616" cy="465"/>
            </a:xfrm>
            <a:custGeom>
              <a:avLst/>
              <a:gdLst/>
              <a:ahLst/>
              <a:cxnLst>
                <a:cxn ang="0">
                  <a:pos x="145" y="0"/>
                </a:cxn>
                <a:cxn ang="0">
                  <a:pos x="235" y="178"/>
                </a:cxn>
                <a:cxn ang="0">
                  <a:pos x="0" y="178"/>
                </a:cxn>
              </a:cxnLst>
              <a:rect l="0" t="0" r="r" b="b"/>
              <a:pathLst>
                <a:path w="236" h="179">
                  <a:moveTo>
                    <a:pt x="145" y="0"/>
                  </a:moveTo>
                  <a:lnTo>
                    <a:pt x="235" y="178"/>
                  </a:lnTo>
                  <a:lnTo>
                    <a:pt x="0" y="17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334A4EAA-A2C2-C543-82E3-0DC56BF37D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64" y="3566"/>
              <a:ext cx="419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11112" rIns="19050" bIns="11112">
              <a:spAutoFit/>
            </a:bodyPr>
            <a:lstStyle/>
            <a:p>
              <a:pPr defTabSz="28575" latinLnBrk="0">
                <a:lnSpc>
                  <a:spcPct val="80000"/>
                </a:lnSpc>
              </a:pPr>
              <a:r>
                <a:rPr lang="en-US" altLang="ko-KR" sz="1600"/>
                <a:t>Under Layer</a:t>
              </a:r>
            </a:p>
          </p:txBody>
        </p:sp>
      </p:grpSp>
      <p:sp>
        <p:nvSpPr>
          <p:cNvPr id="29" name="AutoShape 16">
            <a:extLst>
              <a:ext uri="{FF2B5EF4-FFF2-40B4-BE49-F238E27FC236}">
                <a16:creationId xmlns:a16="http://schemas.microsoft.com/office/drawing/2014/main" id="{216CD99F-4054-0742-9782-B53134AE8F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3625" y="3052404"/>
            <a:ext cx="1203746" cy="1016084"/>
          </a:xfrm>
          <a:prstGeom prst="cube">
            <a:avLst>
              <a:gd name="adj" fmla="val 9213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AutoShape 16">
            <a:extLst>
              <a:ext uri="{FF2B5EF4-FFF2-40B4-BE49-F238E27FC236}">
                <a16:creationId xmlns:a16="http://schemas.microsoft.com/office/drawing/2014/main" id="{183480FA-C23C-8343-A1B8-E5C2977A4B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7859" y="3056199"/>
            <a:ext cx="1203746" cy="1016084"/>
          </a:xfrm>
          <a:prstGeom prst="cube">
            <a:avLst>
              <a:gd name="adj" fmla="val 9213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AutoShape 16">
            <a:extLst>
              <a:ext uri="{FF2B5EF4-FFF2-40B4-BE49-F238E27FC236}">
                <a16:creationId xmlns:a16="http://schemas.microsoft.com/office/drawing/2014/main" id="{6BF5928D-2593-184C-80A9-C46D815D1C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6898" y="3059493"/>
            <a:ext cx="1203746" cy="1016084"/>
          </a:xfrm>
          <a:prstGeom prst="cube">
            <a:avLst>
              <a:gd name="adj" fmla="val 9213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AutoShape 16">
            <a:extLst>
              <a:ext uri="{FF2B5EF4-FFF2-40B4-BE49-F238E27FC236}">
                <a16:creationId xmlns:a16="http://schemas.microsoft.com/office/drawing/2014/main" id="{1D5328A7-EB02-B44D-90A9-7314A5FFE5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29763" y="3061799"/>
            <a:ext cx="1203746" cy="1016084"/>
          </a:xfrm>
          <a:prstGeom prst="cube">
            <a:avLst>
              <a:gd name="adj" fmla="val 9213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" name="AutoShape 16">
            <a:extLst>
              <a:ext uri="{FF2B5EF4-FFF2-40B4-BE49-F238E27FC236}">
                <a16:creationId xmlns:a16="http://schemas.microsoft.com/office/drawing/2014/main" id="{B629F9AC-348F-1F49-8029-197FE5196D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7983" y="3059493"/>
            <a:ext cx="1203746" cy="1016084"/>
          </a:xfrm>
          <a:prstGeom prst="cube">
            <a:avLst>
              <a:gd name="adj" fmla="val 9213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" name="AutoShape 17">
            <a:extLst>
              <a:ext uri="{FF2B5EF4-FFF2-40B4-BE49-F238E27FC236}">
                <a16:creationId xmlns:a16="http://schemas.microsoft.com/office/drawing/2014/main" id="{7EAA0941-50BE-2D43-B4F9-CB061F937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3623" y="2969522"/>
            <a:ext cx="1203747" cy="1009476"/>
          </a:xfrm>
          <a:prstGeom prst="cube">
            <a:avLst>
              <a:gd name="adj" fmla="val 92139"/>
            </a:avLst>
          </a:prstGeom>
          <a:solidFill>
            <a:srgbClr val="39393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1188BE-22C0-9E43-91CA-45831EDAAB7F}"/>
              </a:ext>
            </a:extLst>
          </p:cNvPr>
          <p:cNvSpPr txBox="1"/>
          <p:nvPr/>
        </p:nvSpPr>
        <p:spPr>
          <a:xfrm>
            <a:off x="5259343" y="952672"/>
            <a:ext cx="46466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Address </a:t>
            </a:r>
            <a:r>
              <a:rPr kumimoji="1" lang="ko-KR" altLang="en-US" sz="2000" dirty="0"/>
              <a:t>전극을 인쇄 방식으로 형성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ko-KR" altLang="en-US" sz="2000" dirty="0" err="1"/>
              <a:t>방전공간의</a:t>
            </a:r>
            <a:r>
              <a:rPr kumimoji="1" lang="ko-KR" altLang="en-US" sz="2000" dirty="0"/>
              <a:t> 분할과 </a:t>
            </a:r>
            <a:r>
              <a:rPr kumimoji="1" lang="ko-KR" altLang="en-US" sz="2000" dirty="0" err="1"/>
              <a:t>격벽</a:t>
            </a:r>
            <a:r>
              <a:rPr kumimoji="1" lang="ko-KR" altLang="en-US" sz="2000" dirty="0"/>
              <a:t> 형성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ko-KR" altLang="en-US" sz="2000" dirty="0"/>
              <a:t>각각의 </a:t>
            </a:r>
            <a:r>
              <a:rPr kumimoji="1" lang="ko-KR" altLang="en-US" sz="2000" dirty="0" err="1"/>
              <a:t>격벽사이에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R,G,B</a:t>
            </a:r>
            <a:r>
              <a:rPr kumimoji="1" lang="ko-KR" altLang="en-US" sz="2000" dirty="0"/>
              <a:t>형광체 인쇄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87559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326384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300" kern="0" dirty="0">
                <a:solidFill>
                  <a:srgbClr val="00206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과제 정의</a:t>
            </a:r>
            <a:endParaRPr kumimoji="1" lang="en-US" altLang="ko-KR" sz="1300" kern="0" dirty="0">
              <a:solidFill>
                <a:srgbClr val="002060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58461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 err="1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후판</a:t>
            </a: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공정 과정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64200" y="992221"/>
            <a:ext cx="92135" cy="271171"/>
          </a:xfrm>
          <a:prstGeom prst="rect">
            <a:avLst/>
          </a:prstGeom>
          <a:solidFill>
            <a:srgbClr val="1874A3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solidFill>
                <a:srgbClr val="1789B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id="{E3DCB2DE-489D-5048-98C3-6AE4F5CD695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6335" y="2262647"/>
            <a:ext cx="5028476" cy="3600000"/>
            <a:chOff x="1986" y="2381"/>
            <a:chExt cx="1396" cy="1286"/>
          </a:xfrm>
        </p:grpSpPr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5FD74598-EAB6-B547-9535-EAD19FC024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98" y="2722"/>
              <a:ext cx="1384" cy="540"/>
            </a:xfrm>
            <a:prstGeom prst="cube">
              <a:avLst>
                <a:gd name="adj" fmla="val 69093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AutoShape 8" descr="10%">
              <a:extLst>
                <a:ext uri="{FF2B5EF4-FFF2-40B4-BE49-F238E27FC236}">
                  <a16:creationId xmlns:a16="http://schemas.microsoft.com/office/drawing/2014/main" id="{D3B65B5E-721D-164A-97B8-457F0C1B8B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8" y="2690"/>
              <a:ext cx="1290" cy="403"/>
            </a:xfrm>
            <a:prstGeom prst="cube">
              <a:avLst>
                <a:gd name="adj" fmla="val 92093"/>
              </a:avLst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3125AA7-A9A8-3D40-A57D-8B2842F6369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24" y="2508"/>
              <a:ext cx="593" cy="136"/>
            </a:xfrm>
            <a:custGeom>
              <a:avLst/>
              <a:gdLst/>
              <a:ahLst/>
              <a:cxnLst>
                <a:cxn ang="0">
                  <a:pos x="227" y="51"/>
                </a:cxn>
                <a:cxn ang="0">
                  <a:pos x="171" y="0"/>
                </a:cxn>
                <a:cxn ang="0">
                  <a:pos x="0" y="0"/>
                </a:cxn>
                <a:cxn ang="0">
                  <a:pos x="1" y="1"/>
                </a:cxn>
              </a:cxnLst>
              <a:rect l="0" t="0" r="r" b="b"/>
              <a:pathLst>
                <a:path w="228" h="52">
                  <a:moveTo>
                    <a:pt x="227" y="51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1" y="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9529B967-BE34-0F48-9044-07FD6B78C8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2381"/>
              <a:ext cx="524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11112" rIns="19050" bIns="11112">
              <a:spAutoFit/>
            </a:bodyPr>
            <a:lstStyle/>
            <a:p>
              <a:pPr defTabSz="28575" latinLnBrk="0">
                <a:lnSpc>
                  <a:spcPct val="80000"/>
                </a:lnSpc>
              </a:pPr>
              <a:r>
                <a:rPr lang="en-US" altLang="ko-KR" sz="1600" dirty="0"/>
                <a:t>Dielectric Layer</a:t>
              </a:r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219BD778-755B-A943-87B6-C49199075E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7" y="3119"/>
              <a:ext cx="36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1112" tIns="6350" rIns="11112" bIns="6350">
              <a:spAutoFit/>
            </a:bodyPr>
            <a:lstStyle/>
            <a:p>
              <a:pPr defTabSz="11113" eaLnBrk="0" latinLnBrk="0" hangingPunct="0"/>
              <a:r>
                <a:rPr lang="en-US" altLang="ko-KR" sz="1600" dirty="0"/>
                <a:t>Back Glass</a:t>
              </a: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C28A0584-0458-1C4C-96DF-15F3161BDB9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96" y="3088"/>
              <a:ext cx="590" cy="31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226" y="121"/>
                </a:cxn>
                <a:cxn ang="0">
                  <a:pos x="0" y="121"/>
                </a:cxn>
                <a:cxn ang="0">
                  <a:pos x="2" y="121"/>
                </a:cxn>
              </a:cxnLst>
              <a:rect l="0" t="0" r="r" b="b"/>
              <a:pathLst>
                <a:path w="227" h="122">
                  <a:moveTo>
                    <a:pt x="161" y="0"/>
                  </a:moveTo>
                  <a:lnTo>
                    <a:pt x="226" y="121"/>
                  </a:lnTo>
                  <a:lnTo>
                    <a:pt x="0" y="121"/>
                  </a:lnTo>
                  <a:lnTo>
                    <a:pt x="2" y="12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7C567038-3C8E-DF46-A8D2-4031F395A6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86" y="3400"/>
              <a:ext cx="615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11112" rIns="19050" bIns="11112">
              <a:spAutoFit/>
            </a:bodyPr>
            <a:lstStyle/>
            <a:p>
              <a:pPr defTabSz="28575" latinLnBrk="0">
                <a:lnSpc>
                  <a:spcPct val="80000"/>
                </a:lnSpc>
              </a:pPr>
              <a:r>
                <a:rPr lang="en-US" altLang="ko-KR" sz="1600"/>
                <a:t>Address Electrode</a:t>
              </a:r>
            </a:p>
          </p:txBody>
        </p:sp>
        <p:sp>
          <p:nvSpPr>
            <p:cNvPr id="21" name="AutoShape 14">
              <a:extLst>
                <a:ext uri="{FF2B5EF4-FFF2-40B4-BE49-F238E27FC236}">
                  <a16:creationId xmlns:a16="http://schemas.microsoft.com/office/drawing/2014/main" id="{05B32914-3F58-3F4C-9100-202E6B45A4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8" y="2659"/>
              <a:ext cx="1290" cy="403"/>
            </a:xfrm>
            <a:prstGeom prst="cube">
              <a:avLst>
                <a:gd name="adj" fmla="val 92093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22" name="AutoShape 15">
              <a:extLst>
                <a:ext uri="{FF2B5EF4-FFF2-40B4-BE49-F238E27FC236}">
                  <a16:creationId xmlns:a16="http://schemas.microsoft.com/office/drawing/2014/main" id="{170BED3D-ACDE-AC45-891B-5FB6D3F107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83" y="3060"/>
              <a:ext cx="58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AutoShape 16">
              <a:extLst>
                <a:ext uri="{FF2B5EF4-FFF2-40B4-BE49-F238E27FC236}">
                  <a16:creationId xmlns:a16="http://schemas.microsoft.com/office/drawing/2014/main" id="{D16BDB8C-4EC0-CF43-AE3F-A62B56C37E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56" y="3062"/>
              <a:ext cx="55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AutoShape 17">
              <a:extLst>
                <a:ext uri="{FF2B5EF4-FFF2-40B4-BE49-F238E27FC236}">
                  <a16:creationId xmlns:a16="http://schemas.microsoft.com/office/drawing/2014/main" id="{EBB6008F-DE97-374D-9500-288305B020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23" y="3062"/>
              <a:ext cx="55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AutoShape 18">
              <a:extLst>
                <a:ext uri="{FF2B5EF4-FFF2-40B4-BE49-F238E27FC236}">
                  <a16:creationId xmlns:a16="http://schemas.microsoft.com/office/drawing/2014/main" id="{84713931-589F-1940-BB86-7C3F60DA0B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93" y="3062"/>
              <a:ext cx="52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" name="AutoShape 19">
              <a:extLst>
                <a:ext uri="{FF2B5EF4-FFF2-40B4-BE49-F238E27FC236}">
                  <a16:creationId xmlns:a16="http://schemas.microsoft.com/office/drawing/2014/main" id="{985093DA-DACE-FD45-B4F8-DF35F4A596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1" y="3062"/>
              <a:ext cx="50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BF4CD61-A472-6043-AC9B-30DC13AF7C1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95" y="3083"/>
              <a:ext cx="616" cy="465"/>
            </a:xfrm>
            <a:custGeom>
              <a:avLst/>
              <a:gdLst/>
              <a:ahLst/>
              <a:cxnLst>
                <a:cxn ang="0">
                  <a:pos x="145" y="0"/>
                </a:cxn>
                <a:cxn ang="0">
                  <a:pos x="235" y="178"/>
                </a:cxn>
                <a:cxn ang="0">
                  <a:pos x="0" y="178"/>
                </a:cxn>
              </a:cxnLst>
              <a:rect l="0" t="0" r="r" b="b"/>
              <a:pathLst>
                <a:path w="236" h="179">
                  <a:moveTo>
                    <a:pt x="145" y="0"/>
                  </a:moveTo>
                  <a:lnTo>
                    <a:pt x="235" y="178"/>
                  </a:lnTo>
                  <a:lnTo>
                    <a:pt x="0" y="17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334A4EAA-A2C2-C543-82E3-0DC56BF37D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64" y="3566"/>
              <a:ext cx="419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11112" rIns="19050" bIns="11112">
              <a:spAutoFit/>
            </a:bodyPr>
            <a:lstStyle/>
            <a:p>
              <a:pPr defTabSz="28575" latinLnBrk="0">
                <a:lnSpc>
                  <a:spcPct val="80000"/>
                </a:lnSpc>
              </a:pPr>
              <a:r>
                <a:rPr lang="en-US" altLang="ko-KR" sz="1600"/>
                <a:t>Under Layer</a:t>
              </a:r>
            </a:p>
          </p:txBody>
        </p:sp>
      </p:grpSp>
      <p:sp>
        <p:nvSpPr>
          <p:cNvPr id="29" name="AutoShape 16">
            <a:extLst>
              <a:ext uri="{FF2B5EF4-FFF2-40B4-BE49-F238E27FC236}">
                <a16:creationId xmlns:a16="http://schemas.microsoft.com/office/drawing/2014/main" id="{216CD99F-4054-0742-9782-B53134AE8F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3625" y="3049272"/>
            <a:ext cx="1203746" cy="1016084"/>
          </a:xfrm>
          <a:prstGeom prst="cube">
            <a:avLst>
              <a:gd name="adj" fmla="val 9213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AutoShape 16">
            <a:extLst>
              <a:ext uri="{FF2B5EF4-FFF2-40B4-BE49-F238E27FC236}">
                <a16:creationId xmlns:a16="http://schemas.microsoft.com/office/drawing/2014/main" id="{183480FA-C23C-8343-A1B8-E5C2977A4B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7859" y="3053067"/>
            <a:ext cx="1203746" cy="1016084"/>
          </a:xfrm>
          <a:prstGeom prst="cube">
            <a:avLst>
              <a:gd name="adj" fmla="val 9213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AutoShape 16">
            <a:extLst>
              <a:ext uri="{FF2B5EF4-FFF2-40B4-BE49-F238E27FC236}">
                <a16:creationId xmlns:a16="http://schemas.microsoft.com/office/drawing/2014/main" id="{6BF5928D-2593-184C-80A9-C46D815D1C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6898" y="3056361"/>
            <a:ext cx="1203746" cy="1016084"/>
          </a:xfrm>
          <a:prstGeom prst="cube">
            <a:avLst>
              <a:gd name="adj" fmla="val 9213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AutoShape 16">
            <a:extLst>
              <a:ext uri="{FF2B5EF4-FFF2-40B4-BE49-F238E27FC236}">
                <a16:creationId xmlns:a16="http://schemas.microsoft.com/office/drawing/2014/main" id="{1D5328A7-EB02-B44D-90A9-7314A5FFE5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29763" y="3058667"/>
            <a:ext cx="1203746" cy="1016084"/>
          </a:xfrm>
          <a:prstGeom prst="cube">
            <a:avLst>
              <a:gd name="adj" fmla="val 9213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" name="AutoShape 16">
            <a:extLst>
              <a:ext uri="{FF2B5EF4-FFF2-40B4-BE49-F238E27FC236}">
                <a16:creationId xmlns:a16="http://schemas.microsoft.com/office/drawing/2014/main" id="{B629F9AC-348F-1F49-8029-197FE5196D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7983" y="3056361"/>
            <a:ext cx="1203746" cy="1016084"/>
          </a:xfrm>
          <a:prstGeom prst="cube">
            <a:avLst>
              <a:gd name="adj" fmla="val 9213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" name="AutoShape 17">
            <a:extLst>
              <a:ext uri="{FF2B5EF4-FFF2-40B4-BE49-F238E27FC236}">
                <a16:creationId xmlns:a16="http://schemas.microsoft.com/office/drawing/2014/main" id="{296442C5-A160-744C-9ABD-55D0CBD832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3623" y="2966390"/>
            <a:ext cx="1203747" cy="1009476"/>
          </a:xfrm>
          <a:prstGeom prst="cube">
            <a:avLst>
              <a:gd name="adj" fmla="val 92139"/>
            </a:avLst>
          </a:prstGeom>
          <a:solidFill>
            <a:srgbClr val="39393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35" name="AutoShape 17">
            <a:extLst>
              <a:ext uri="{FF2B5EF4-FFF2-40B4-BE49-F238E27FC236}">
                <a16:creationId xmlns:a16="http://schemas.microsoft.com/office/drawing/2014/main" id="{60E89310-60D9-BF44-96EE-A4683A41EC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4081" y="2977587"/>
            <a:ext cx="1203747" cy="1009476"/>
          </a:xfrm>
          <a:prstGeom prst="cube">
            <a:avLst>
              <a:gd name="adj" fmla="val 92139"/>
            </a:avLst>
          </a:prstGeom>
          <a:solidFill>
            <a:srgbClr val="39393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A64BA6-5B50-E440-9508-A31C5066A729}"/>
              </a:ext>
            </a:extLst>
          </p:cNvPr>
          <p:cNvSpPr txBox="1"/>
          <p:nvPr/>
        </p:nvSpPr>
        <p:spPr>
          <a:xfrm>
            <a:off x="5259343" y="952672"/>
            <a:ext cx="46466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Address </a:t>
            </a:r>
            <a:r>
              <a:rPr kumimoji="1" lang="ko-KR" altLang="en-US" sz="2000" dirty="0"/>
              <a:t>전극을 인쇄 방식으로 형성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ko-KR" altLang="en-US" sz="2000" dirty="0" err="1"/>
              <a:t>방전공간의</a:t>
            </a:r>
            <a:r>
              <a:rPr kumimoji="1" lang="ko-KR" altLang="en-US" sz="2000" dirty="0"/>
              <a:t> 분할과 </a:t>
            </a:r>
            <a:r>
              <a:rPr kumimoji="1" lang="ko-KR" altLang="en-US" sz="2000" dirty="0" err="1"/>
              <a:t>격벽</a:t>
            </a:r>
            <a:r>
              <a:rPr kumimoji="1" lang="ko-KR" altLang="en-US" sz="2000" dirty="0"/>
              <a:t> 형성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ko-KR" altLang="en-US" sz="2000" dirty="0"/>
              <a:t>각각의 </a:t>
            </a:r>
            <a:r>
              <a:rPr kumimoji="1" lang="ko-KR" altLang="en-US" sz="2000" dirty="0" err="1"/>
              <a:t>격벽사이에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R,G,B</a:t>
            </a:r>
            <a:r>
              <a:rPr kumimoji="1" lang="ko-KR" altLang="en-US" sz="2000" dirty="0"/>
              <a:t>형광체 인쇄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60947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326384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300" kern="0" dirty="0">
                <a:solidFill>
                  <a:srgbClr val="00206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과제 정의</a:t>
            </a:r>
            <a:endParaRPr kumimoji="1" lang="en-US" altLang="ko-KR" sz="1300" kern="0" dirty="0">
              <a:solidFill>
                <a:srgbClr val="002060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58461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 err="1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후판</a:t>
            </a: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공정 과정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64200" y="992221"/>
            <a:ext cx="92135" cy="271171"/>
          </a:xfrm>
          <a:prstGeom prst="rect">
            <a:avLst/>
          </a:prstGeom>
          <a:solidFill>
            <a:srgbClr val="1874A3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solidFill>
                <a:srgbClr val="1789B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id="{E3DCB2DE-489D-5048-98C3-6AE4F5CD695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6335" y="2265779"/>
            <a:ext cx="5028476" cy="3600000"/>
            <a:chOff x="1986" y="2381"/>
            <a:chExt cx="1396" cy="1286"/>
          </a:xfrm>
        </p:grpSpPr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5FD74598-EAB6-B547-9535-EAD19FC024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98" y="2722"/>
              <a:ext cx="1384" cy="540"/>
            </a:xfrm>
            <a:prstGeom prst="cube">
              <a:avLst>
                <a:gd name="adj" fmla="val 69093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AutoShape 8" descr="10%">
              <a:extLst>
                <a:ext uri="{FF2B5EF4-FFF2-40B4-BE49-F238E27FC236}">
                  <a16:creationId xmlns:a16="http://schemas.microsoft.com/office/drawing/2014/main" id="{D3B65B5E-721D-164A-97B8-457F0C1B8B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8" y="2690"/>
              <a:ext cx="1290" cy="403"/>
            </a:xfrm>
            <a:prstGeom prst="cube">
              <a:avLst>
                <a:gd name="adj" fmla="val 92093"/>
              </a:avLst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3125AA7-A9A8-3D40-A57D-8B2842F6369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24" y="2508"/>
              <a:ext cx="593" cy="136"/>
            </a:xfrm>
            <a:custGeom>
              <a:avLst/>
              <a:gdLst/>
              <a:ahLst/>
              <a:cxnLst>
                <a:cxn ang="0">
                  <a:pos x="227" y="51"/>
                </a:cxn>
                <a:cxn ang="0">
                  <a:pos x="171" y="0"/>
                </a:cxn>
                <a:cxn ang="0">
                  <a:pos x="0" y="0"/>
                </a:cxn>
                <a:cxn ang="0">
                  <a:pos x="1" y="1"/>
                </a:cxn>
              </a:cxnLst>
              <a:rect l="0" t="0" r="r" b="b"/>
              <a:pathLst>
                <a:path w="228" h="52">
                  <a:moveTo>
                    <a:pt x="227" y="51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1" y="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9529B967-BE34-0F48-9044-07FD6B78C8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2381"/>
              <a:ext cx="524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11112" rIns="19050" bIns="11112">
              <a:spAutoFit/>
            </a:bodyPr>
            <a:lstStyle/>
            <a:p>
              <a:pPr defTabSz="28575" latinLnBrk="0">
                <a:lnSpc>
                  <a:spcPct val="80000"/>
                </a:lnSpc>
              </a:pPr>
              <a:r>
                <a:rPr lang="en-US" altLang="ko-KR" sz="1600" dirty="0"/>
                <a:t>Dielectric Layer</a:t>
              </a:r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219BD778-755B-A943-87B6-C49199075E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7" y="3119"/>
              <a:ext cx="36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1112" tIns="6350" rIns="11112" bIns="6350">
              <a:spAutoFit/>
            </a:bodyPr>
            <a:lstStyle/>
            <a:p>
              <a:pPr defTabSz="11113" eaLnBrk="0" latinLnBrk="0" hangingPunct="0"/>
              <a:r>
                <a:rPr lang="en-US" altLang="ko-KR" sz="1600" dirty="0"/>
                <a:t>Back Glass</a:t>
              </a: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C28A0584-0458-1C4C-96DF-15F3161BDB9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96" y="3088"/>
              <a:ext cx="590" cy="31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226" y="121"/>
                </a:cxn>
                <a:cxn ang="0">
                  <a:pos x="0" y="121"/>
                </a:cxn>
                <a:cxn ang="0">
                  <a:pos x="2" y="121"/>
                </a:cxn>
              </a:cxnLst>
              <a:rect l="0" t="0" r="r" b="b"/>
              <a:pathLst>
                <a:path w="227" h="122">
                  <a:moveTo>
                    <a:pt x="161" y="0"/>
                  </a:moveTo>
                  <a:lnTo>
                    <a:pt x="226" y="121"/>
                  </a:lnTo>
                  <a:lnTo>
                    <a:pt x="0" y="121"/>
                  </a:lnTo>
                  <a:lnTo>
                    <a:pt x="2" y="12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7C567038-3C8E-DF46-A8D2-4031F395A6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86" y="3400"/>
              <a:ext cx="615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11112" rIns="19050" bIns="11112">
              <a:spAutoFit/>
            </a:bodyPr>
            <a:lstStyle/>
            <a:p>
              <a:pPr defTabSz="28575" latinLnBrk="0">
                <a:lnSpc>
                  <a:spcPct val="80000"/>
                </a:lnSpc>
              </a:pPr>
              <a:r>
                <a:rPr lang="en-US" altLang="ko-KR" sz="1600"/>
                <a:t>Address Electrode</a:t>
              </a:r>
            </a:p>
          </p:txBody>
        </p:sp>
        <p:sp>
          <p:nvSpPr>
            <p:cNvPr id="21" name="AutoShape 14">
              <a:extLst>
                <a:ext uri="{FF2B5EF4-FFF2-40B4-BE49-F238E27FC236}">
                  <a16:creationId xmlns:a16="http://schemas.microsoft.com/office/drawing/2014/main" id="{05B32914-3F58-3F4C-9100-202E6B45A4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8" y="2659"/>
              <a:ext cx="1290" cy="403"/>
            </a:xfrm>
            <a:prstGeom prst="cube">
              <a:avLst>
                <a:gd name="adj" fmla="val 92093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22" name="AutoShape 15">
              <a:extLst>
                <a:ext uri="{FF2B5EF4-FFF2-40B4-BE49-F238E27FC236}">
                  <a16:creationId xmlns:a16="http://schemas.microsoft.com/office/drawing/2014/main" id="{170BED3D-ACDE-AC45-891B-5FB6D3F107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83" y="3060"/>
              <a:ext cx="58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AutoShape 16">
              <a:extLst>
                <a:ext uri="{FF2B5EF4-FFF2-40B4-BE49-F238E27FC236}">
                  <a16:creationId xmlns:a16="http://schemas.microsoft.com/office/drawing/2014/main" id="{D16BDB8C-4EC0-CF43-AE3F-A62B56C37E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56" y="3062"/>
              <a:ext cx="55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AutoShape 17">
              <a:extLst>
                <a:ext uri="{FF2B5EF4-FFF2-40B4-BE49-F238E27FC236}">
                  <a16:creationId xmlns:a16="http://schemas.microsoft.com/office/drawing/2014/main" id="{EBB6008F-DE97-374D-9500-288305B020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23" y="3062"/>
              <a:ext cx="55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AutoShape 18">
              <a:extLst>
                <a:ext uri="{FF2B5EF4-FFF2-40B4-BE49-F238E27FC236}">
                  <a16:creationId xmlns:a16="http://schemas.microsoft.com/office/drawing/2014/main" id="{84713931-589F-1940-BB86-7C3F60DA0B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93" y="3062"/>
              <a:ext cx="52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" name="AutoShape 19">
              <a:extLst>
                <a:ext uri="{FF2B5EF4-FFF2-40B4-BE49-F238E27FC236}">
                  <a16:creationId xmlns:a16="http://schemas.microsoft.com/office/drawing/2014/main" id="{985093DA-DACE-FD45-B4F8-DF35F4A596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1" y="3062"/>
              <a:ext cx="50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BF4CD61-A472-6043-AC9B-30DC13AF7C1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95" y="3083"/>
              <a:ext cx="616" cy="465"/>
            </a:xfrm>
            <a:custGeom>
              <a:avLst/>
              <a:gdLst/>
              <a:ahLst/>
              <a:cxnLst>
                <a:cxn ang="0">
                  <a:pos x="145" y="0"/>
                </a:cxn>
                <a:cxn ang="0">
                  <a:pos x="235" y="178"/>
                </a:cxn>
                <a:cxn ang="0">
                  <a:pos x="0" y="178"/>
                </a:cxn>
              </a:cxnLst>
              <a:rect l="0" t="0" r="r" b="b"/>
              <a:pathLst>
                <a:path w="236" h="179">
                  <a:moveTo>
                    <a:pt x="145" y="0"/>
                  </a:moveTo>
                  <a:lnTo>
                    <a:pt x="235" y="178"/>
                  </a:lnTo>
                  <a:lnTo>
                    <a:pt x="0" y="17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334A4EAA-A2C2-C543-82E3-0DC56BF37D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64" y="3566"/>
              <a:ext cx="419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11112" rIns="19050" bIns="11112">
              <a:spAutoFit/>
            </a:bodyPr>
            <a:lstStyle/>
            <a:p>
              <a:pPr defTabSz="28575" latinLnBrk="0">
                <a:lnSpc>
                  <a:spcPct val="80000"/>
                </a:lnSpc>
              </a:pPr>
              <a:r>
                <a:rPr lang="en-US" altLang="ko-KR" sz="1600"/>
                <a:t>Under Layer</a:t>
              </a:r>
            </a:p>
          </p:txBody>
        </p:sp>
      </p:grpSp>
      <p:sp>
        <p:nvSpPr>
          <p:cNvPr id="29" name="AutoShape 16">
            <a:extLst>
              <a:ext uri="{FF2B5EF4-FFF2-40B4-BE49-F238E27FC236}">
                <a16:creationId xmlns:a16="http://schemas.microsoft.com/office/drawing/2014/main" id="{216CD99F-4054-0742-9782-B53134AE8F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3625" y="3052404"/>
            <a:ext cx="1203746" cy="1016084"/>
          </a:xfrm>
          <a:prstGeom prst="cube">
            <a:avLst>
              <a:gd name="adj" fmla="val 9213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AutoShape 16">
            <a:extLst>
              <a:ext uri="{FF2B5EF4-FFF2-40B4-BE49-F238E27FC236}">
                <a16:creationId xmlns:a16="http://schemas.microsoft.com/office/drawing/2014/main" id="{183480FA-C23C-8343-A1B8-E5C2977A4B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7859" y="3056199"/>
            <a:ext cx="1203746" cy="1016084"/>
          </a:xfrm>
          <a:prstGeom prst="cube">
            <a:avLst>
              <a:gd name="adj" fmla="val 9213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AutoShape 16">
            <a:extLst>
              <a:ext uri="{FF2B5EF4-FFF2-40B4-BE49-F238E27FC236}">
                <a16:creationId xmlns:a16="http://schemas.microsoft.com/office/drawing/2014/main" id="{6BF5928D-2593-184C-80A9-C46D815D1C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6898" y="3059493"/>
            <a:ext cx="1203746" cy="1016084"/>
          </a:xfrm>
          <a:prstGeom prst="cube">
            <a:avLst>
              <a:gd name="adj" fmla="val 9213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AutoShape 16">
            <a:extLst>
              <a:ext uri="{FF2B5EF4-FFF2-40B4-BE49-F238E27FC236}">
                <a16:creationId xmlns:a16="http://schemas.microsoft.com/office/drawing/2014/main" id="{1D5328A7-EB02-B44D-90A9-7314A5FFE5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29763" y="3061799"/>
            <a:ext cx="1203746" cy="1016084"/>
          </a:xfrm>
          <a:prstGeom prst="cube">
            <a:avLst>
              <a:gd name="adj" fmla="val 9213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" name="AutoShape 16">
            <a:extLst>
              <a:ext uri="{FF2B5EF4-FFF2-40B4-BE49-F238E27FC236}">
                <a16:creationId xmlns:a16="http://schemas.microsoft.com/office/drawing/2014/main" id="{B629F9AC-348F-1F49-8029-197FE5196D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7983" y="3059493"/>
            <a:ext cx="1203746" cy="1016084"/>
          </a:xfrm>
          <a:prstGeom prst="cube">
            <a:avLst>
              <a:gd name="adj" fmla="val 9213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" name="AutoShape 17">
            <a:extLst>
              <a:ext uri="{FF2B5EF4-FFF2-40B4-BE49-F238E27FC236}">
                <a16:creationId xmlns:a16="http://schemas.microsoft.com/office/drawing/2014/main" id="{296442C5-A160-744C-9ABD-55D0CBD832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3623" y="2969522"/>
            <a:ext cx="1203747" cy="1009476"/>
          </a:xfrm>
          <a:prstGeom prst="cube">
            <a:avLst>
              <a:gd name="adj" fmla="val 92139"/>
            </a:avLst>
          </a:prstGeom>
          <a:solidFill>
            <a:srgbClr val="39393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35" name="AutoShape 17">
            <a:extLst>
              <a:ext uri="{FF2B5EF4-FFF2-40B4-BE49-F238E27FC236}">
                <a16:creationId xmlns:a16="http://schemas.microsoft.com/office/drawing/2014/main" id="{60E89310-60D9-BF44-96EE-A4683A41EC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4081" y="2980719"/>
            <a:ext cx="1203747" cy="1009476"/>
          </a:xfrm>
          <a:prstGeom prst="cube">
            <a:avLst>
              <a:gd name="adj" fmla="val 92139"/>
            </a:avLst>
          </a:prstGeom>
          <a:solidFill>
            <a:srgbClr val="39393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36" name="AutoShape 17">
            <a:extLst>
              <a:ext uri="{FF2B5EF4-FFF2-40B4-BE49-F238E27FC236}">
                <a16:creationId xmlns:a16="http://schemas.microsoft.com/office/drawing/2014/main" id="{03F716F9-48C3-7147-9EB0-F1864AE94D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72301" y="2983415"/>
            <a:ext cx="1203747" cy="1009476"/>
          </a:xfrm>
          <a:prstGeom prst="cube">
            <a:avLst>
              <a:gd name="adj" fmla="val 92139"/>
            </a:avLst>
          </a:prstGeom>
          <a:solidFill>
            <a:srgbClr val="39393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454D16-9021-F643-9003-26D7AB2A34E1}"/>
              </a:ext>
            </a:extLst>
          </p:cNvPr>
          <p:cNvSpPr txBox="1"/>
          <p:nvPr/>
        </p:nvSpPr>
        <p:spPr>
          <a:xfrm>
            <a:off x="5259343" y="952672"/>
            <a:ext cx="46466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Address </a:t>
            </a:r>
            <a:r>
              <a:rPr kumimoji="1" lang="ko-KR" altLang="en-US" sz="2000" dirty="0"/>
              <a:t>전극을 인쇄 방식으로 형성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ko-KR" altLang="en-US" sz="2000" dirty="0" err="1"/>
              <a:t>방전공간의</a:t>
            </a:r>
            <a:r>
              <a:rPr kumimoji="1" lang="ko-KR" altLang="en-US" sz="2000" dirty="0"/>
              <a:t> 분할과 </a:t>
            </a:r>
            <a:r>
              <a:rPr kumimoji="1" lang="ko-KR" altLang="en-US" sz="2000" dirty="0" err="1"/>
              <a:t>격벽</a:t>
            </a:r>
            <a:r>
              <a:rPr kumimoji="1" lang="ko-KR" altLang="en-US" sz="2000" dirty="0"/>
              <a:t> 형성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ko-KR" altLang="en-US" sz="2000" dirty="0"/>
              <a:t>각각의 </a:t>
            </a:r>
            <a:r>
              <a:rPr kumimoji="1" lang="ko-KR" altLang="en-US" sz="2000" dirty="0" err="1"/>
              <a:t>격벽사이에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R,G,B</a:t>
            </a:r>
            <a:r>
              <a:rPr kumimoji="1" lang="ko-KR" altLang="en-US" sz="2000" dirty="0"/>
              <a:t>형광체 인쇄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194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326384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300" kern="0" dirty="0">
                <a:solidFill>
                  <a:srgbClr val="00206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과제 정의</a:t>
            </a:r>
            <a:endParaRPr kumimoji="1" lang="en-US" altLang="ko-KR" sz="1300" kern="0" dirty="0">
              <a:solidFill>
                <a:srgbClr val="002060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58461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 err="1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후판</a:t>
            </a: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공정 과정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64200" y="992221"/>
            <a:ext cx="92135" cy="271171"/>
          </a:xfrm>
          <a:prstGeom prst="rect">
            <a:avLst/>
          </a:prstGeom>
          <a:solidFill>
            <a:srgbClr val="1874A3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solidFill>
                <a:srgbClr val="1789B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id="{E3DCB2DE-489D-5048-98C3-6AE4F5CD695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6335" y="2265779"/>
            <a:ext cx="5028476" cy="3600000"/>
            <a:chOff x="1986" y="2381"/>
            <a:chExt cx="1396" cy="1286"/>
          </a:xfrm>
        </p:grpSpPr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5FD74598-EAB6-B547-9535-EAD19FC024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98" y="2722"/>
              <a:ext cx="1384" cy="540"/>
            </a:xfrm>
            <a:prstGeom prst="cube">
              <a:avLst>
                <a:gd name="adj" fmla="val 69093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AutoShape 8" descr="10%">
              <a:extLst>
                <a:ext uri="{FF2B5EF4-FFF2-40B4-BE49-F238E27FC236}">
                  <a16:creationId xmlns:a16="http://schemas.microsoft.com/office/drawing/2014/main" id="{D3B65B5E-721D-164A-97B8-457F0C1B8B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8" y="2690"/>
              <a:ext cx="1290" cy="403"/>
            </a:xfrm>
            <a:prstGeom prst="cube">
              <a:avLst>
                <a:gd name="adj" fmla="val 92093"/>
              </a:avLst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3125AA7-A9A8-3D40-A57D-8B2842F6369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24" y="2508"/>
              <a:ext cx="593" cy="136"/>
            </a:xfrm>
            <a:custGeom>
              <a:avLst/>
              <a:gdLst/>
              <a:ahLst/>
              <a:cxnLst>
                <a:cxn ang="0">
                  <a:pos x="227" y="51"/>
                </a:cxn>
                <a:cxn ang="0">
                  <a:pos x="171" y="0"/>
                </a:cxn>
                <a:cxn ang="0">
                  <a:pos x="0" y="0"/>
                </a:cxn>
                <a:cxn ang="0">
                  <a:pos x="1" y="1"/>
                </a:cxn>
              </a:cxnLst>
              <a:rect l="0" t="0" r="r" b="b"/>
              <a:pathLst>
                <a:path w="228" h="52">
                  <a:moveTo>
                    <a:pt x="227" y="51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1" y="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9529B967-BE34-0F48-9044-07FD6B78C8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2381"/>
              <a:ext cx="524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11112" rIns="19050" bIns="11112">
              <a:spAutoFit/>
            </a:bodyPr>
            <a:lstStyle/>
            <a:p>
              <a:pPr defTabSz="28575" latinLnBrk="0">
                <a:lnSpc>
                  <a:spcPct val="80000"/>
                </a:lnSpc>
              </a:pPr>
              <a:r>
                <a:rPr lang="en-US" altLang="ko-KR" sz="1600" dirty="0"/>
                <a:t>Dielectric Layer</a:t>
              </a:r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219BD778-755B-A943-87B6-C49199075E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7" y="3119"/>
              <a:ext cx="36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1112" tIns="6350" rIns="11112" bIns="6350">
              <a:spAutoFit/>
            </a:bodyPr>
            <a:lstStyle/>
            <a:p>
              <a:pPr defTabSz="11113" eaLnBrk="0" latinLnBrk="0" hangingPunct="0"/>
              <a:r>
                <a:rPr lang="en-US" altLang="ko-KR" sz="1600" dirty="0"/>
                <a:t>Back Glass</a:t>
              </a: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C28A0584-0458-1C4C-96DF-15F3161BDB9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96" y="3088"/>
              <a:ext cx="590" cy="31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226" y="121"/>
                </a:cxn>
                <a:cxn ang="0">
                  <a:pos x="0" y="121"/>
                </a:cxn>
                <a:cxn ang="0">
                  <a:pos x="2" y="121"/>
                </a:cxn>
              </a:cxnLst>
              <a:rect l="0" t="0" r="r" b="b"/>
              <a:pathLst>
                <a:path w="227" h="122">
                  <a:moveTo>
                    <a:pt x="161" y="0"/>
                  </a:moveTo>
                  <a:lnTo>
                    <a:pt x="226" y="121"/>
                  </a:lnTo>
                  <a:lnTo>
                    <a:pt x="0" y="121"/>
                  </a:lnTo>
                  <a:lnTo>
                    <a:pt x="2" y="12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7C567038-3C8E-DF46-A8D2-4031F395A6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86" y="3400"/>
              <a:ext cx="615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11112" rIns="19050" bIns="11112">
              <a:spAutoFit/>
            </a:bodyPr>
            <a:lstStyle/>
            <a:p>
              <a:pPr defTabSz="28575" latinLnBrk="0">
                <a:lnSpc>
                  <a:spcPct val="80000"/>
                </a:lnSpc>
              </a:pPr>
              <a:r>
                <a:rPr lang="en-US" altLang="ko-KR" sz="1600"/>
                <a:t>Address Electrode</a:t>
              </a:r>
            </a:p>
          </p:txBody>
        </p:sp>
        <p:sp>
          <p:nvSpPr>
            <p:cNvPr id="21" name="AutoShape 14">
              <a:extLst>
                <a:ext uri="{FF2B5EF4-FFF2-40B4-BE49-F238E27FC236}">
                  <a16:creationId xmlns:a16="http://schemas.microsoft.com/office/drawing/2014/main" id="{05B32914-3F58-3F4C-9100-202E6B45A4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8" y="2659"/>
              <a:ext cx="1290" cy="403"/>
            </a:xfrm>
            <a:prstGeom prst="cube">
              <a:avLst>
                <a:gd name="adj" fmla="val 92093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22" name="AutoShape 15">
              <a:extLst>
                <a:ext uri="{FF2B5EF4-FFF2-40B4-BE49-F238E27FC236}">
                  <a16:creationId xmlns:a16="http://schemas.microsoft.com/office/drawing/2014/main" id="{170BED3D-ACDE-AC45-891B-5FB6D3F107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83" y="3060"/>
              <a:ext cx="58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AutoShape 16">
              <a:extLst>
                <a:ext uri="{FF2B5EF4-FFF2-40B4-BE49-F238E27FC236}">
                  <a16:creationId xmlns:a16="http://schemas.microsoft.com/office/drawing/2014/main" id="{D16BDB8C-4EC0-CF43-AE3F-A62B56C37E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56" y="3062"/>
              <a:ext cx="55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AutoShape 17">
              <a:extLst>
                <a:ext uri="{FF2B5EF4-FFF2-40B4-BE49-F238E27FC236}">
                  <a16:creationId xmlns:a16="http://schemas.microsoft.com/office/drawing/2014/main" id="{EBB6008F-DE97-374D-9500-288305B020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23" y="3062"/>
              <a:ext cx="55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AutoShape 18">
              <a:extLst>
                <a:ext uri="{FF2B5EF4-FFF2-40B4-BE49-F238E27FC236}">
                  <a16:creationId xmlns:a16="http://schemas.microsoft.com/office/drawing/2014/main" id="{84713931-589F-1940-BB86-7C3F60DA0B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93" y="3062"/>
              <a:ext cx="52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" name="AutoShape 19">
              <a:extLst>
                <a:ext uri="{FF2B5EF4-FFF2-40B4-BE49-F238E27FC236}">
                  <a16:creationId xmlns:a16="http://schemas.microsoft.com/office/drawing/2014/main" id="{985093DA-DACE-FD45-B4F8-DF35F4A596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1" y="3062"/>
              <a:ext cx="50" cy="39"/>
            </a:xfrm>
            <a:prstGeom prst="cube">
              <a:avLst>
                <a:gd name="adj" fmla="val 69995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BF4CD61-A472-6043-AC9B-30DC13AF7C1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95" y="3083"/>
              <a:ext cx="616" cy="465"/>
            </a:xfrm>
            <a:custGeom>
              <a:avLst/>
              <a:gdLst/>
              <a:ahLst/>
              <a:cxnLst>
                <a:cxn ang="0">
                  <a:pos x="145" y="0"/>
                </a:cxn>
                <a:cxn ang="0">
                  <a:pos x="235" y="178"/>
                </a:cxn>
                <a:cxn ang="0">
                  <a:pos x="0" y="178"/>
                </a:cxn>
              </a:cxnLst>
              <a:rect l="0" t="0" r="r" b="b"/>
              <a:pathLst>
                <a:path w="236" h="179">
                  <a:moveTo>
                    <a:pt x="145" y="0"/>
                  </a:moveTo>
                  <a:lnTo>
                    <a:pt x="235" y="178"/>
                  </a:lnTo>
                  <a:lnTo>
                    <a:pt x="0" y="17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334A4EAA-A2C2-C543-82E3-0DC56BF37D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64" y="3566"/>
              <a:ext cx="419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9050" tIns="11112" rIns="19050" bIns="11112">
              <a:spAutoFit/>
            </a:bodyPr>
            <a:lstStyle/>
            <a:p>
              <a:pPr defTabSz="28575" latinLnBrk="0">
                <a:lnSpc>
                  <a:spcPct val="80000"/>
                </a:lnSpc>
              </a:pPr>
              <a:r>
                <a:rPr lang="en-US" altLang="ko-KR" sz="1600"/>
                <a:t>Under Layer</a:t>
              </a:r>
            </a:p>
          </p:txBody>
        </p:sp>
      </p:grpSp>
      <p:sp>
        <p:nvSpPr>
          <p:cNvPr id="29" name="AutoShape 16">
            <a:extLst>
              <a:ext uri="{FF2B5EF4-FFF2-40B4-BE49-F238E27FC236}">
                <a16:creationId xmlns:a16="http://schemas.microsoft.com/office/drawing/2014/main" id="{216CD99F-4054-0742-9782-B53134AE8F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3625" y="3052404"/>
            <a:ext cx="1203746" cy="1016084"/>
          </a:xfrm>
          <a:prstGeom prst="cube">
            <a:avLst>
              <a:gd name="adj" fmla="val 9213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AutoShape 16">
            <a:extLst>
              <a:ext uri="{FF2B5EF4-FFF2-40B4-BE49-F238E27FC236}">
                <a16:creationId xmlns:a16="http://schemas.microsoft.com/office/drawing/2014/main" id="{183480FA-C23C-8343-A1B8-E5C2977A4B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7859" y="3056199"/>
            <a:ext cx="1203746" cy="1016084"/>
          </a:xfrm>
          <a:prstGeom prst="cube">
            <a:avLst>
              <a:gd name="adj" fmla="val 9213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AutoShape 16">
            <a:extLst>
              <a:ext uri="{FF2B5EF4-FFF2-40B4-BE49-F238E27FC236}">
                <a16:creationId xmlns:a16="http://schemas.microsoft.com/office/drawing/2014/main" id="{6BF5928D-2593-184C-80A9-C46D815D1C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6898" y="3059493"/>
            <a:ext cx="1203746" cy="1016084"/>
          </a:xfrm>
          <a:prstGeom prst="cube">
            <a:avLst>
              <a:gd name="adj" fmla="val 9213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AutoShape 16">
            <a:extLst>
              <a:ext uri="{FF2B5EF4-FFF2-40B4-BE49-F238E27FC236}">
                <a16:creationId xmlns:a16="http://schemas.microsoft.com/office/drawing/2014/main" id="{1D5328A7-EB02-B44D-90A9-7314A5FFE5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29763" y="3061799"/>
            <a:ext cx="1203746" cy="1016084"/>
          </a:xfrm>
          <a:prstGeom prst="cube">
            <a:avLst>
              <a:gd name="adj" fmla="val 9213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" name="AutoShape 16">
            <a:extLst>
              <a:ext uri="{FF2B5EF4-FFF2-40B4-BE49-F238E27FC236}">
                <a16:creationId xmlns:a16="http://schemas.microsoft.com/office/drawing/2014/main" id="{B629F9AC-348F-1F49-8029-197FE5196D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7983" y="3059493"/>
            <a:ext cx="1203746" cy="1016084"/>
          </a:xfrm>
          <a:prstGeom prst="cube">
            <a:avLst>
              <a:gd name="adj" fmla="val 9213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" name="AutoShape 17">
            <a:extLst>
              <a:ext uri="{FF2B5EF4-FFF2-40B4-BE49-F238E27FC236}">
                <a16:creationId xmlns:a16="http://schemas.microsoft.com/office/drawing/2014/main" id="{296442C5-A160-744C-9ABD-55D0CBD832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3623" y="2969522"/>
            <a:ext cx="1203747" cy="1009476"/>
          </a:xfrm>
          <a:prstGeom prst="cube">
            <a:avLst>
              <a:gd name="adj" fmla="val 92139"/>
            </a:avLst>
          </a:prstGeom>
          <a:solidFill>
            <a:srgbClr val="39393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35" name="AutoShape 17">
            <a:extLst>
              <a:ext uri="{FF2B5EF4-FFF2-40B4-BE49-F238E27FC236}">
                <a16:creationId xmlns:a16="http://schemas.microsoft.com/office/drawing/2014/main" id="{60E89310-60D9-BF44-96EE-A4683A41EC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4081" y="2980719"/>
            <a:ext cx="1203747" cy="1009476"/>
          </a:xfrm>
          <a:prstGeom prst="cube">
            <a:avLst>
              <a:gd name="adj" fmla="val 92139"/>
            </a:avLst>
          </a:prstGeom>
          <a:solidFill>
            <a:srgbClr val="39393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36" name="AutoShape 17">
            <a:extLst>
              <a:ext uri="{FF2B5EF4-FFF2-40B4-BE49-F238E27FC236}">
                <a16:creationId xmlns:a16="http://schemas.microsoft.com/office/drawing/2014/main" id="{03F716F9-48C3-7147-9EB0-F1864AE94D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72301" y="2983415"/>
            <a:ext cx="1203747" cy="1009476"/>
          </a:xfrm>
          <a:prstGeom prst="cube">
            <a:avLst>
              <a:gd name="adj" fmla="val 92139"/>
            </a:avLst>
          </a:prstGeom>
          <a:solidFill>
            <a:srgbClr val="39393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37" name="AutoShape 17">
            <a:extLst>
              <a:ext uri="{FF2B5EF4-FFF2-40B4-BE49-F238E27FC236}">
                <a16:creationId xmlns:a16="http://schemas.microsoft.com/office/drawing/2014/main" id="{FCC7B387-34C4-D042-862F-E24C6192C1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29763" y="2987210"/>
            <a:ext cx="1199970" cy="1009476"/>
          </a:xfrm>
          <a:prstGeom prst="cube">
            <a:avLst>
              <a:gd name="adj" fmla="val 92139"/>
            </a:avLst>
          </a:prstGeom>
          <a:solidFill>
            <a:srgbClr val="39393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AACA5B-3CF8-7849-8D7D-5C9344C2651F}"/>
              </a:ext>
            </a:extLst>
          </p:cNvPr>
          <p:cNvSpPr txBox="1"/>
          <p:nvPr/>
        </p:nvSpPr>
        <p:spPr>
          <a:xfrm>
            <a:off x="5259343" y="952672"/>
            <a:ext cx="46466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Address </a:t>
            </a:r>
            <a:r>
              <a:rPr kumimoji="1" lang="ko-KR" altLang="en-US" sz="2000" dirty="0"/>
              <a:t>전극을 인쇄 방식으로 형성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ko-KR" altLang="en-US" sz="2000" dirty="0" err="1"/>
              <a:t>방전공간의</a:t>
            </a:r>
            <a:r>
              <a:rPr kumimoji="1" lang="ko-KR" altLang="en-US" sz="2000" dirty="0"/>
              <a:t> 분할과 </a:t>
            </a:r>
            <a:r>
              <a:rPr kumimoji="1" lang="ko-KR" altLang="en-US" sz="2000" dirty="0" err="1"/>
              <a:t>격벽</a:t>
            </a:r>
            <a:r>
              <a:rPr kumimoji="1" lang="ko-KR" altLang="en-US" sz="2000" dirty="0"/>
              <a:t> 형성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ko-KR" altLang="en-US" sz="2000" dirty="0"/>
              <a:t>각각의 </a:t>
            </a:r>
            <a:r>
              <a:rPr kumimoji="1" lang="ko-KR" altLang="en-US" sz="2000" dirty="0" err="1"/>
              <a:t>격벽사이에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R,G,B</a:t>
            </a:r>
            <a:r>
              <a:rPr kumimoji="1" lang="ko-KR" altLang="en-US" sz="2000" dirty="0"/>
              <a:t>형광체 인쇄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09376237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</a:spPr>
      <a:bodyPr wrap="none" rtlCol="0" anchor="ctr">
        <a:noAutofit/>
      </a:bodyPr>
      <a:lstStyle>
        <a:defPPr marL="0" algn="ctr">
          <a:defRPr sz="1600" dirty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14592</TotalTime>
  <Words>403</Words>
  <Application>Microsoft Macintosh PowerPoint</Application>
  <PresentationFormat>A4 용지(210x297mm)</PresentationFormat>
  <Paragraphs>134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나눔스퀘어OTF_ac</vt:lpstr>
      <vt:lpstr>나눔스퀘어OTF_ac Bold</vt:lpstr>
      <vt:lpstr>맑은 고딕</vt:lpstr>
      <vt:lpstr>나눔고딕</vt:lpstr>
      <vt:lpstr>Arial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서혜민</dc:creator>
  <cp:lastModifiedBy>Microsoft Office User</cp:lastModifiedBy>
  <cp:revision>750</cp:revision>
  <dcterms:created xsi:type="dcterms:W3CDTF">2018-11-28T05:51:33Z</dcterms:created>
  <dcterms:modified xsi:type="dcterms:W3CDTF">2020-02-18T05:39:09Z</dcterms:modified>
</cp:coreProperties>
</file>