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>
        <p:scale>
          <a:sx n="110" d="100"/>
          <a:sy n="110" d="100"/>
        </p:scale>
        <p:origin x="6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2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69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630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84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51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95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656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535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66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0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41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981F-F4D9-5F44-B88B-8B741EE1F975}" type="datetimeFigureOut">
              <a:rPr kumimoji="1" lang="zh-TW" altLang="en-US" smtClean="0"/>
              <a:t>2018/8/12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F4B6-F27C-1F47-A527-C555A1DDD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5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88868"/>
            <a:ext cx="9144000" cy="2387600"/>
          </a:xfrm>
        </p:spPr>
        <p:txBody>
          <a:bodyPr/>
          <a:lstStyle/>
          <a:p>
            <a:r>
              <a:rPr kumimoji="1"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深度學習入門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/>
            </a:r>
            <a:b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</a:br>
            <a:r>
              <a:rPr kumimoji="1"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Keras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45391"/>
            <a:ext cx="9144000" cy="1655762"/>
          </a:xfrm>
        </p:spPr>
        <p:txBody>
          <a:bodyPr/>
          <a:lstStyle/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DE Sharing</a:t>
            </a:r>
          </a:p>
          <a:p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何信賢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100" name="Picture 4" descr="deep learning p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99" y="37734"/>
            <a:ext cx="3856504" cy="3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2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4571" y="2557341"/>
            <a:ext cx="3909645" cy="1325563"/>
          </a:xfrm>
        </p:spPr>
        <p:txBody>
          <a:bodyPr/>
          <a:lstStyle/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Let’s Demo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77" y="1353222"/>
            <a:ext cx="27559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74" y="430580"/>
            <a:ext cx="8912606" cy="6204682"/>
          </a:xfrm>
        </p:spPr>
      </p:pic>
    </p:spTree>
    <p:extLst>
      <p:ext uri="{BB962C8B-B14F-4D97-AF65-F5344CB8AC3E}">
        <p14:creationId xmlns:p14="http://schemas.microsoft.com/office/powerpoint/2010/main" val="9346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3" y="254732"/>
            <a:ext cx="9178660" cy="6357205"/>
          </a:xfrm>
        </p:spPr>
      </p:pic>
    </p:spTree>
    <p:extLst>
      <p:ext uri="{BB962C8B-B14F-4D97-AF65-F5344CB8AC3E}">
        <p14:creationId xmlns:p14="http://schemas.microsoft.com/office/powerpoint/2010/main" val="8882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93" y="500917"/>
            <a:ext cx="9714775" cy="6157791"/>
          </a:xfrm>
        </p:spPr>
      </p:pic>
    </p:spTree>
    <p:extLst>
      <p:ext uri="{BB962C8B-B14F-4D97-AF65-F5344CB8AC3E}">
        <p14:creationId xmlns:p14="http://schemas.microsoft.com/office/powerpoint/2010/main" val="14553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27" y="355641"/>
            <a:ext cx="8554159" cy="6149332"/>
          </a:xfrm>
        </p:spPr>
      </p:pic>
    </p:spTree>
    <p:extLst>
      <p:ext uri="{BB962C8B-B14F-4D97-AF65-F5344CB8AC3E}">
        <p14:creationId xmlns:p14="http://schemas.microsoft.com/office/powerpoint/2010/main" val="7904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12" y="263043"/>
            <a:ext cx="8483069" cy="6195630"/>
          </a:xfrm>
        </p:spPr>
      </p:pic>
    </p:spTree>
    <p:extLst>
      <p:ext uri="{BB962C8B-B14F-4D97-AF65-F5344CB8AC3E}">
        <p14:creationId xmlns:p14="http://schemas.microsoft.com/office/powerpoint/2010/main" val="157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深度學習簡介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1028" name="Picture 4" descr="ç¥ç¶åèæ·±åº¦å­¸ç¿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96" y="269630"/>
            <a:ext cx="6476033" cy="589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426048" y="6365630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Y1=sigmoid(X1*W1+X2*W2+X3*W3+b1)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362093" y="4607168"/>
            <a:ext cx="53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b1</a:t>
            </a:r>
            <a:endParaRPr kumimoji="1"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38157"/>
              </p:ext>
            </p:extLst>
          </p:nvPr>
        </p:nvGraphicFramePr>
        <p:xfrm>
          <a:off x="368351" y="2000066"/>
          <a:ext cx="4826000" cy="40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</a:tblGrid>
              <a:tr h="67603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項目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說明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</a:tr>
              <a:tr h="67603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Input X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模仿輸入神經元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</a:tr>
              <a:tr h="67603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Output</a:t>
                      </a:r>
                      <a:r>
                        <a:rPr lang="en-US" altLang="zh-TW" baseline="0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 Y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模仿輸出神經元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</a:tr>
              <a:tr h="67603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Weight</a:t>
                      </a:r>
                      <a:r>
                        <a:rPr lang="en-US" altLang="zh-TW" baseline="0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 W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模仿軸突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</a:tr>
              <a:tr h="67603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Bias</a:t>
                      </a:r>
                      <a:r>
                        <a:rPr lang="en-US" altLang="zh-TW" baseline="0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 b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模仿突觸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</a:tr>
              <a:tr h="67603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Activation</a:t>
                      </a:r>
                      <a:r>
                        <a:rPr lang="en-US" altLang="zh-TW" baseline="0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 Function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PingFang TC" charset="-120"/>
                          <a:ea typeface="PingFang TC" charset="-120"/>
                          <a:cs typeface="PingFang TC" charset="-120"/>
                        </a:rPr>
                        <a:t>模仿神經傳導的運作方式</a:t>
                      </a:r>
                      <a:endParaRPr lang="zh-TW" altLang="en-US" dirty="0">
                        <a:latin typeface="PingFang TC" charset="-120"/>
                        <a:ea typeface="PingFang TC" charset="-120"/>
                        <a:cs typeface="PingFang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激活函數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(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Activation</a:t>
            </a:r>
            <a:r>
              <a:rPr lang="en-US" altLang="zh-TW" baseline="0" dirty="0" smtClean="0">
                <a:latin typeface="PingFang TC" charset="-120"/>
                <a:ea typeface="PingFang TC" charset="-120"/>
                <a:cs typeface="PingFang TC" charset="-120"/>
              </a:rPr>
              <a:t> Function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)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7" y="1548421"/>
            <a:ext cx="10623993" cy="48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多層感知器模型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15" y="1690688"/>
            <a:ext cx="9179169" cy="4856529"/>
          </a:xfrm>
        </p:spPr>
      </p:pic>
    </p:spTree>
    <p:extLst>
      <p:ext uri="{BB962C8B-B14F-4D97-AF65-F5344CB8AC3E}">
        <p14:creationId xmlns:p14="http://schemas.microsoft.com/office/powerpoint/2010/main" val="18837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9" y="442301"/>
            <a:ext cx="8044632" cy="6039076"/>
          </a:xfrm>
        </p:spPr>
      </p:pic>
      <p:sp>
        <p:nvSpPr>
          <p:cNvPr id="6" name="文字方塊 5"/>
          <p:cNvSpPr txBox="1"/>
          <p:nvPr/>
        </p:nvSpPr>
        <p:spPr>
          <a:xfrm>
            <a:off x="4021016" y="4152909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W1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404339" y="4152909"/>
            <a:ext cx="44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X</a:t>
            </a:r>
            <a:endParaRPr kumimoji="1"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00345" y="4122131"/>
            <a:ext cx="69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smtClean="0"/>
              <a:t>b1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0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46" y="383686"/>
            <a:ext cx="8853553" cy="6103155"/>
          </a:xfrm>
        </p:spPr>
      </p:pic>
    </p:spTree>
    <p:extLst>
      <p:ext uri="{BB962C8B-B14F-4D97-AF65-F5344CB8AC3E}">
        <p14:creationId xmlns:p14="http://schemas.microsoft.com/office/powerpoint/2010/main" val="20771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92" y="79078"/>
            <a:ext cx="9463276" cy="67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6" y="137502"/>
            <a:ext cx="8514306" cy="6497760"/>
          </a:xfrm>
        </p:spPr>
      </p:pic>
    </p:spTree>
    <p:extLst>
      <p:ext uri="{BB962C8B-B14F-4D97-AF65-F5344CB8AC3E}">
        <p14:creationId xmlns:p14="http://schemas.microsoft.com/office/powerpoint/2010/main" val="15325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9923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如何進行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077" y="4021009"/>
            <a:ext cx="1055077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Mnist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資料集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0523" y="4021009"/>
            <a:ext cx="1055077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預處理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7969" y="4021009"/>
            <a:ext cx="1055077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取出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algn="ctr"/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feature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5415" y="2819393"/>
            <a:ext cx="4149970" cy="3763108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取出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algn="ctr"/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feature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11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61" y="3188671"/>
            <a:ext cx="3930162" cy="2965937"/>
          </a:xfrm>
        </p:spPr>
      </p:pic>
      <p:sp>
        <p:nvSpPr>
          <p:cNvPr id="12" name="矩形 11"/>
          <p:cNvSpPr/>
          <p:nvPr/>
        </p:nvSpPr>
        <p:spPr>
          <a:xfrm>
            <a:off x="9437077" y="4021009"/>
            <a:ext cx="1055077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模型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輸出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43846" y="4021009"/>
            <a:ext cx="1055077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真實</a:t>
            </a:r>
          </a:p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數字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9806354" y="488271"/>
            <a:ext cx="1770185" cy="177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Loss </a:t>
            </a:r>
          </a:p>
          <a:p>
            <a:pPr algn="ctr"/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Function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cxnSp>
        <p:nvCxnSpPr>
          <p:cNvPr id="16" name="直線箭頭接點 15"/>
          <p:cNvCxnSpPr>
            <a:stCxn id="12" idx="0"/>
          </p:cNvCxnSpPr>
          <p:nvPr/>
        </p:nvCxnSpPr>
        <p:spPr>
          <a:xfrm flipV="1">
            <a:off x="9964616" y="2105574"/>
            <a:ext cx="211015" cy="19154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>
            <a:stCxn id="13" idx="0"/>
          </p:cNvCxnSpPr>
          <p:nvPr/>
        </p:nvCxnSpPr>
        <p:spPr>
          <a:xfrm flipH="1" flipV="1">
            <a:off x="11218985" y="2105574"/>
            <a:ext cx="152400" cy="19154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666893" y="759305"/>
            <a:ext cx="1055077" cy="13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誤差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677507" y="488271"/>
            <a:ext cx="1770185" cy="177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Optimizer</a:t>
            </a:r>
          </a:p>
          <a:p>
            <a:pPr algn="ctr"/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更新Ｗ和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b</a:t>
            </a:r>
          </a:p>
        </p:txBody>
      </p:sp>
      <p:cxnSp>
        <p:nvCxnSpPr>
          <p:cNvPr id="27" name="直線箭頭接點 26"/>
          <p:cNvCxnSpPr/>
          <p:nvPr/>
        </p:nvCxnSpPr>
        <p:spPr>
          <a:xfrm flipH="1">
            <a:off x="8798170" y="1425635"/>
            <a:ext cx="9319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/>
          <p:cNvCxnSpPr/>
          <p:nvPr/>
        </p:nvCxnSpPr>
        <p:spPr>
          <a:xfrm flipH="1">
            <a:off x="6608885" y="1373362"/>
            <a:ext cx="9319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24" idx="4"/>
          </p:cNvCxnSpPr>
          <p:nvPr/>
        </p:nvCxnSpPr>
        <p:spPr>
          <a:xfrm flipH="1">
            <a:off x="5562599" y="2258456"/>
            <a:ext cx="1" cy="560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/>
          <p:cNvCxnSpPr/>
          <p:nvPr/>
        </p:nvCxnSpPr>
        <p:spPr>
          <a:xfrm>
            <a:off x="1336431" y="4700947"/>
            <a:ext cx="4220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/>
          <p:cNvCxnSpPr/>
          <p:nvPr/>
        </p:nvCxnSpPr>
        <p:spPr>
          <a:xfrm>
            <a:off x="2895600" y="4718524"/>
            <a:ext cx="4220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/>
          <p:nvPr/>
        </p:nvCxnSpPr>
        <p:spPr>
          <a:xfrm>
            <a:off x="4466492" y="4724371"/>
            <a:ext cx="4220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/>
          <p:cNvCxnSpPr>
            <a:stCxn id="10" idx="3"/>
            <a:endCxn id="12" idx="1"/>
          </p:cNvCxnSpPr>
          <p:nvPr/>
        </p:nvCxnSpPr>
        <p:spPr>
          <a:xfrm>
            <a:off x="9085385" y="4700947"/>
            <a:ext cx="35169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8757009" y="117556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Back</a:t>
            </a:r>
          </a:p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Propagation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06328" y="2044666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PingFang TC" charset="-120"/>
                <a:ea typeface="PingFang TC" charset="-120"/>
                <a:cs typeface="PingFang TC" charset="-120"/>
              </a:rPr>
              <a:t>Gradient</a:t>
            </a:r>
          </a:p>
          <a:p>
            <a:pPr algn="ctr"/>
            <a:r>
              <a:rPr kumimoji="1" lang="en-US" altLang="zh-TW" sz="1600" dirty="0" smtClean="0">
                <a:latin typeface="PingFang TC" charset="-120"/>
                <a:ea typeface="PingFang TC" charset="-120"/>
                <a:cs typeface="PingFang TC" charset="-120"/>
              </a:rPr>
              <a:t>Descent</a:t>
            </a:r>
            <a:endParaRPr kumimoji="1" lang="zh-TW" altLang="en-US" sz="16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7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92</Words>
  <Application>Microsoft Macintosh PowerPoint</Application>
  <PresentationFormat>寬螢幕</PresentationFormat>
  <Paragraphs>45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PingFang TC</vt:lpstr>
      <vt:lpstr>新細明體</vt:lpstr>
      <vt:lpstr>Arial</vt:lpstr>
      <vt:lpstr>Office 佈景主題</vt:lpstr>
      <vt:lpstr> 深度學習入門 Keras</vt:lpstr>
      <vt:lpstr>深度學習簡介</vt:lpstr>
      <vt:lpstr>激活函數(Activation Function)</vt:lpstr>
      <vt:lpstr>多層感知器模型</vt:lpstr>
      <vt:lpstr>PowerPoint 簡報</vt:lpstr>
      <vt:lpstr>PowerPoint 簡報</vt:lpstr>
      <vt:lpstr>PowerPoint 簡報</vt:lpstr>
      <vt:lpstr>PowerPoint 簡報</vt:lpstr>
      <vt:lpstr>如何進行</vt:lpstr>
      <vt:lpstr>Let’s Demo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Keras入門</dc:title>
  <dc:creator>Microsoft Office 使用者</dc:creator>
  <cp:lastModifiedBy>Microsoft Office 使用者</cp:lastModifiedBy>
  <cp:revision>11</cp:revision>
  <dcterms:created xsi:type="dcterms:W3CDTF">2018-08-12T13:22:32Z</dcterms:created>
  <dcterms:modified xsi:type="dcterms:W3CDTF">2018-08-12T15:13:24Z</dcterms:modified>
</cp:coreProperties>
</file>