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7"/>
  </p:notesMasterIdLst>
  <p:handoutMasterIdLst>
    <p:handoutMasterId r:id="rId8"/>
  </p:handoutMasterIdLst>
  <p:sldIdLst>
    <p:sldId id="1189" r:id="rId2"/>
    <p:sldId id="1165" r:id="rId3"/>
    <p:sldId id="1195" r:id="rId4"/>
    <p:sldId id="1190" r:id="rId5"/>
    <p:sldId id="1013" r:id="rId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6"/>
    <a:srgbClr val="F75B66"/>
    <a:srgbClr val="00B050"/>
    <a:srgbClr val="00B0F0"/>
    <a:srgbClr val="4573C4"/>
    <a:srgbClr val="BF0F0B"/>
    <a:srgbClr val="FFC111"/>
    <a:srgbClr val="0083A2"/>
    <a:srgbClr val="2772E1"/>
    <a:srgbClr val="14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85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0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李文琪</a:t>
            </a:r>
            <a:r>
              <a:rPr lang="zh-TW" altLang="en-US" dirty="0"/>
              <a:t> </a:t>
            </a:r>
            <a:r>
              <a:rPr lang="en-US" altLang="zh-TW" dirty="0" smtClean="0"/>
              <a:t>ML6A01</a:t>
            </a:r>
          </a:p>
          <a:p>
            <a:r>
              <a:rPr lang="en-US" altLang="zh-TW" dirty="0" smtClean="0"/>
              <a:t>2020.08.28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新冠肺炎傳</a:t>
            </a:r>
            <a:r>
              <a:rPr lang="zh-TW" altLang="en-US" dirty="0" smtClean="0"/>
              <a:t>染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負</a:t>
            </a:r>
            <a:r>
              <a:rPr lang="zh-TW" altLang="en-US" dirty="0"/>
              <a:t>壓病</a:t>
            </a:r>
            <a:r>
              <a:rPr lang="zh-TW" altLang="en-US" dirty="0" smtClean="0"/>
              <a:t>房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/>
          <p:cNvGrpSpPr/>
          <p:nvPr/>
        </p:nvGrpSpPr>
        <p:grpSpPr>
          <a:xfrm>
            <a:off x="5937194" y="1852386"/>
            <a:ext cx="3207247" cy="998995"/>
            <a:chOff x="5936753" y="1932795"/>
            <a:chExt cx="3207247" cy="998995"/>
          </a:xfrm>
        </p:grpSpPr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/>
            <a:srcRect l="10475" t="69363" r="10649" b="3625"/>
            <a:stretch/>
          </p:blipFill>
          <p:spPr>
            <a:xfrm>
              <a:off x="8141658" y="1932795"/>
              <a:ext cx="1002342" cy="998995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 rotWithShape="1">
            <a:blip r:embed="rId3"/>
            <a:srcRect l="10475" t="37039" r="10649" b="35949"/>
            <a:stretch/>
          </p:blipFill>
          <p:spPr>
            <a:xfrm>
              <a:off x="7047275" y="1932795"/>
              <a:ext cx="1002342" cy="998995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 rotWithShape="1">
            <a:blip r:embed="rId3"/>
            <a:srcRect l="10625" t="3651" r="10499" b="69337"/>
            <a:stretch/>
          </p:blipFill>
          <p:spPr>
            <a:xfrm>
              <a:off x="5936753" y="1932795"/>
              <a:ext cx="1002342" cy="998995"/>
            </a:xfrm>
            <a:prstGeom prst="rect">
              <a:avLst/>
            </a:prstGeom>
          </p:spPr>
        </p:pic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630070"/>
          </a:xfrm>
        </p:spPr>
        <p:txBody>
          <a:bodyPr/>
          <a:lstStyle/>
          <a:p>
            <a:r>
              <a:rPr lang="zh-TW" altLang="en-US" dirty="0" smtClean="0"/>
              <a:t>負壓病房格局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16505" y="771550"/>
            <a:ext cx="5175574" cy="4127586"/>
            <a:chOff x="161510" y="939495"/>
            <a:chExt cx="5685720" cy="4127586"/>
          </a:xfrm>
        </p:grpSpPr>
        <p:grpSp>
          <p:nvGrpSpPr>
            <p:cNvPr id="3" name="群組 2"/>
            <p:cNvGrpSpPr/>
            <p:nvPr/>
          </p:nvGrpSpPr>
          <p:grpSpPr>
            <a:xfrm>
              <a:off x="161510" y="1203214"/>
              <a:ext cx="5670630" cy="3735415"/>
              <a:chOff x="116505" y="739193"/>
              <a:chExt cx="5670630" cy="3735415"/>
            </a:xfrm>
          </p:grpSpPr>
          <p:pic>
            <p:nvPicPr>
              <p:cNvPr id="8" name="Picture 2" descr="åçºçæ¿å§é¨ï¼æµ´å®¤ãåå®¤ãèµ°å»çæ¡æª¢é»åä½ï¼èé»åé°æ§åæï¼é»é»åå¼±é½æ§åæï¼ç´é»åå¼·é½æ§åæåæãåæ·èªèæ¸å°é ãDr. E å°åæ¥è¨ºå®¤æ¥èªã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570" y="739193"/>
                <a:ext cx="4980552" cy="3735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矩形 1"/>
              <p:cNvSpPr/>
              <p:nvPr/>
            </p:nvSpPr>
            <p:spPr>
              <a:xfrm>
                <a:off x="116505" y="3471850"/>
                <a:ext cx="5670630" cy="94510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6505" y="790509"/>
                <a:ext cx="5670630" cy="2630269"/>
              </a:xfrm>
              <a:prstGeom prst="rect">
                <a:avLst/>
              </a:prstGeom>
              <a:noFill/>
              <a:ln>
                <a:solidFill>
                  <a:srgbClr val="F75B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61510" y="1247947"/>
              <a:ext cx="810090" cy="270302"/>
            </a:xfrm>
            <a:prstGeom prst="rect">
              <a:avLst/>
            </a:prstGeom>
            <a:solidFill>
              <a:srgbClr val="F75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病房內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3869" y="3935871"/>
              <a:ext cx="810090" cy="2703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病房外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820148" y="951570"/>
              <a:ext cx="1628076" cy="2769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</a:rPr>
                <a:t>Dr. E </a:t>
              </a:r>
              <a:r>
                <a:rPr lang="zh-TW" altLang="en-US" sz="1200" b="1" dirty="0" smtClean="0">
                  <a:solidFill>
                    <a:srgbClr val="00B0F0"/>
                  </a:solidFill>
                  <a:latin typeface="微軟正黑體" panose="020B0604030504040204" pitchFamily="34" charset="-120"/>
                </a:rPr>
                <a:t>小兒急診日誌</a:t>
              </a:r>
              <a:endParaRPr lang="zh-TW" altLang="en-US" sz="1200" b="1" dirty="0">
                <a:solidFill>
                  <a:srgbClr val="00B0F0"/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5006733" y="1535445"/>
              <a:ext cx="108000" cy="108000"/>
            </a:xfrm>
            <a:prstGeom prst="ellipse">
              <a:avLst/>
            </a:prstGeom>
            <a:solidFill>
              <a:srgbClr val="FFC11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006733" y="1319445"/>
              <a:ext cx="108000" cy="108000"/>
            </a:xfrm>
            <a:prstGeom prst="ellipse">
              <a:avLst/>
            </a:prstGeom>
            <a:solidFill>
              <a:srgbClr val="BF0F0B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5006733" y="1751445"/>
              <a:ext cx="108000" cy="108000"/>
            </a:xfrm>
            <a:prstGeom prst="ellipse">
              <a:avLst/>
            </a:prstGeom>
            <a:solidFill>
              <a:srgbClr val="4573C4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114737" y="1265445"/>
              <a:ext cx="6723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強陽性</a:t>
              </a:r>
              <a:endParaRPr lang="zh-TW" altLang="en-US" sz="9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114735" y="1484851"/>
              <a:ext cx="6723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/>
                <a:t>弱</a:t>
              </a:r>
              <a:r>
                <a:rPr lang="zh-TW" altLang="en-US" sz="900" dirty="0" smtClean="0"/>
                <a:t>陽性</a:t>
              </a:r>
              <a:endParaRPr lang="zh-TW" altLang="en-US" sz="9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114735" y="1700851"/>
              <a:ext cx="6723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/>
                <a:t>陰性</a:t>
              </a:r>
              <a:endParaRPr lang="zh-TW" altLang="en-US" sz="9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36985" y="4667334"/>
              <a:ext cx="1260140" cy="18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008265" y="4867026"/>
              <a:ext cx="183896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TW" altLang="en-US" sz="700" dirty="0"/>
                <a:t>圖擷自臉書專頁「</a:t>
              </a:r>
              <a:r>
                <a:rPr lang="en-US" altLang="zh-TW" sz="700" dirty="0"/>
                <a:t>Dr. E </a:t>
              </a:r>
              <a:r>
                <a:rPr lang="zh-TW" altLang="en-US" sz="700" dirty="0"/>
                <a:t>小兒急診室日誌</a:t>
              </a:r>
              <a:r>
                <a:rPr lang="zh-TW" altLang="en-US" sz="700" dirty="0" smtClean="0"/>
                <a:t>」</a:t>
              </a:r>
              <a:endParaRPr lang="zh-TW" altLang="en-US" sz="700" dirty="0"/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xmlns="" id="{84693C49-05C6-4CD0-A900-4B843CF3016D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566929" y="939495"/>
              <a:ext cx="161595" cy="36000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82447"/>
              </p:ext>
            </p:extLst>
          </p:nvPr>
        </p:nvGraphicFramePr>
        <p:xfrm>
          <a:off x="5922591" y="1475499"/>
          <a:ext cx="3234111" cy="1375881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78037"/>
                <a:gridCol w="1078037"/>
                <a:gridCol w="1078037"/>
              </a:tblGrid>
              <a:tr h="1375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75B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5923619" y="1438389"/>
            <a:ext cx="1070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病房</a:t>
            </a:r>
            <a:r>
              <a:rPr lang="zh-TW" altLang="en-US" sz="1200" dirty="0" smtClean="0"/>
              <a:t>內</a:t>
            </a:r>
            <a:endParaRPr lang="zh-TW" altLang="zh-TW" sz="1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007201" y="1457158"/>
            <a:ext cx="106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浴室</a:t>
            </a:r>
            <a:endParaRPr lang="zh-TW" altLang="zh-TW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076583" y="1457158"/>
            <a:ext cx="10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醫療人員防護服</a:t>
            </a:r>
            <a:endParaRPr lang="zh-TW" altLang="zh-TW" sz="1200" dirty="0"/>
          </a:p>
        </p:txBody>
      </p:sp>
      <p:cxnSp>
        <p:nvCxnSpPr>
          <p:cNvPr id="48" name="肘形接點 47"/>
          <p:cNvCxnSpPr>
            <a:stCxn id="11" idx="3"/>
            <a:endCxn id="41" idx="1"/>
          </p:cNvCxnSpPr>
          <p:nvPr/>
        </p:nvCxnSpPr>
        <p:spPr>
          <a:xfrm flipV="1">
            <a:off x="5278343" y="2163439"/>
            <a:ext cx="644248" cy="238281"/>
          </a:xfrm>
          <a:prstGeom prst="bentConnector3">
            <a:avLst/>
          </a:prstGeom>
          <a:ln w="28575">
            <a:solidFill>
              <a:srgbClr val="F75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/>
          <p:nvPr/>
        </p:nvCxnSpPr>
        <p:spPr>
          <a:xfrm>
            <a:off x="5278343" y="2616755"/>
            <a:ext cx="667086" cy="1368000"/>
          </a:xfrm>
          <a:prstGeom prst="bentConnector3">
            <a:avLst>
              <a:gd name="adj1" fmla="val 50000"/>
            </a:avLst>
          </a:prstGeom>
          <a:ln w="28575">
            <a:solidFill>
              <a:srgbClr val="F75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945429" y="3651870"/>
            <a:ext cx="3193234" cy="675075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空氣檢體全為陰性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8289652" y="2910426"/>
            <a:ext cx="98310" cy="1080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387964" y="2856426"/>
            <a:ext cx="750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陽</a:t>
            </a:r>
            <a:r>
              <a:rPr lang="zh-TW" altLang="en-US" sz="900" dirty="0" smtClean="0"/>
              <a:t>性比例</a:t>
            </a:r>
            <a:endParaRPr lang="zh-TW" altLang="en-US" sz="900" dirty="0"/>
          </a:p>
        </p:txBody>
      </p:sp>
      <p:sp>
        <p:nvSpPr>
          <p:cNvPr id="56" name="橢圓 55"/>
          <p:cNvSpPr/>
          <p:nvPr/>
        </p:nvSpPr>
        <p:spPr>
          <a:xfrm>
            <a:off x="8289650" y="3114998"/>
            <a:ext cx="98310" cy="1080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8387962" y="3060998"/>
            <a:ext cx="750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陰性比例</a:t>
            </a:r>
            <a:endParaRPr lang="zh-TW" altLang="en-US" sz="900" dirty="0"/>
          </a:p>
        </p:txBody>
      </p:sp>
      <p:sp>
        <p:nvSpPr>
          <p:cNvPr id="63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6084080" y="3648064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630070"/>
          </a:xfrm>
        </p:spPr>
        <p:txBody>
          <a:bodyPr/>
          <a:lstStyle/>
          <a:p>
            <a:r>
              <a:rPr lang="zh-TW" altLang="en-US" dirty="0" smtClean="0"/>
              <a:t>預防新冠病毒</a:t>
            </a:r>
            <a:endParaRPr lang="zh-TW" altLang="en-US" dirty="0"/>
          </a:p>
        </p:txBody>
      </p:sp>
      <p:sp>
        <p:nvSpPr>
          <p:cNvPr id="156" name="Rectangle 20">
            <a:extLst>
              <a:ext uri="{FF2B5EF4-FFF2-40B4-BE49-F238E27FC236}">
                <a16:creationId xmlns:a16="http://schemas.microsoft.com/office/drawing/2014/main" xmlns="" id="{24CF4E26-F943-4611-BEB6-5B7E72A47967}"/>
              </a:ext>
            </a:extLst>
          </p:cNvPr>
          <p:cNvSpPr/>
          <p:nvPr/>
        </p:nvSpPr>
        <p:spPr>
          <a:xfrm>
            <a:off x="0" y="2682913"/>
            <a:ext cx="9144000" cy="2460588"/>
          </a:xfrm>
          <a:prstGeom prst="rect">
            <a:avLst/>
          </a:prstGeom>
          <a:solidFill>
            <a:srgbClr val="00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73">
            <a:extLst>
              <a:ext uri="{FF2B5EF4-FFF2-40B4-BE49-F238E27FC236}">
                <a16:creationId xmlns:a16="http://schemas.microsoft.com/office/drawing/2014/main" xmlns="" id="{84A2A89B-EA3D-4393-B729-5449B0DF6E01}"/>
              </a:ext>
            </a:extLst>
          </p:cNvPr>
          <p:cNvGrpSpPr/>
          <p:nvPr/>
        </p:nvGrpSpPr>
        <p:grpSpPr>
          <a:xfrm>
            <a:off x="85778" y="3514389"/>
            <a:ext cx="1188960" cy="1189097"/>
            <a:chOff x="2837800" y="4808980"/>
            <a:chExt cx="1878001" cy="1878217"/>
          </a:xfrm>
        </p:grpSpPr>
        <p:sp>
          <p:nvSpPr>
            <p:cNvPr id="193" name="Freeform: Shape 64">
              <a:extLst>
                <a:ext uri="{FF2B5EF4-FFF2-40B4-BE49-F238E27FC236}">
                  <a16:creationId xmlns:a16="http://schemas.microsoft.com/office/drawing/2014/main" xmlns="" id="{C03C060E-98E6-44A4-B4C0-43260A607792}"/>
                </a:ext>
              </a:extLst>
            </p:cNvPr>
            <p:cNvSpPr/>
            <p:nvPr/>
          </p:nvSpPr>
          <p:spPr>
            <a:xfrm>
              <a:off x="2837800" y="4808980"/>
              <a:ext cx="1878001" cy="1878217"/>
            </a:xfrm>
            <a:custGeom>
              <a:avLst/>
              <a:gdLst>
                <a:gd name="connsiteX0" fmla="*/ 940087 w 1878001"/>
                <a:gd name="connsiteY0" fmla="*/ 67196 h 1878217"/>
                <a:gd name="connsiteX1" fmla="*/ 66983 w 1878001"/>
                <a:gd name="connsiteY1" fmla="*/ 938348 h 1878217"/>
                <a:gd name="connsiteX2" fmla="*/ 938353 w 1878001"/>
                <a:gd name="connsiteY2" fmla="*/ 1811235 h 1878217"/>
                <a:gd name="connsiteX3" fmla="*/ 1811022 w 1878001"/>
                <a:gd name="connsiteY3" fmla="*/ 939649 h 1878217"/>
                <a:gd name="connsiteX4" fmla="*/ 940087 w 1878001"/>
                <a:gd name="connsiteY4" fmla="*/ 67196 h 1878217"/>
                <a:gd name="connsiteX5" fmla="*/ 939003 w 1878001"/>
                <a:gd name="connsiteY5" fmla="*/ 0 h 1878217"/>
                <a:gd name="connsiteX6" fmla="*/ 1878001 w 1878001"/>
                <a:gd name="connsiteY6" fmla="*/ 938781 h 1878217"/>
                <a:gd name="connsiteX7" fmla="*/ 939437 w 1878001"/>
                <a:gd name="connsiteY7" fmla="*/ 1878212 h 1878217"/>
                <a:gd name="connsiteX8" fmla="*/ 5 w 1878001"/>
                <a:gd name="connsiteY8" fmla="*/ 939865 h 1878217"/>
                <a:gd name="connsiteX9" fmla="*/ 939003 w 1878001"/>
                <a:gd name="connsiteY9" fmla="*/ 0 h 187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8001" h="1878217">
                  <a:moveTo>
                    <a:pt x="940087" y="67196"/>
                  </a:moveTo>
                  <a:cubicBezTo>
                    <a:pt x="458666" y="66546"/>
                    <a:pt x="67417" y="456928"/>
                    <a:pt x="66983" y="938348"/>
                  </a:cubicBezTo>
                  <a:cubicBezTo>
                    <a:pt x="66550" y="1419769"/>
                    <a:pt x="456932" y="1810801"/>
                    <a:pt x="938353" y="1811235"/>
                  </a:cubicBezTo>
                  <a:cubicBezTo>
                    <a:pt x="1419773" y="1811668"/>
                    <a:pt x="1810806" y="1421069"/>
                    <a:pt x="1811022" y="939649"/>
                  </a:cubicBezTo>
                  <a:cubicBezTo>
                    <a:pt x="1811239" y="458445"/>
                    <a:pt x="1421291" y="67846"/>
                    <a:pt x="940087" y="67196"/>
                  </a:cubicBezTo>
                  <a:close/>
                  <a:moveTo>
                    <a:pt x="939003" y="0"/>
                  </a:moveTo>
                  <a:cubicBezTo>
                    <a:pt x="1457273" y="0"/>
                    <a:pt x="1877351" y="419861"/>
                    <a:pt x="1878001" y="938781"/>
                  </a:cubicBezTo>
                  <a:cubicBezTo>
                    <a:pt x="1878651" y="1456617"/>
                    <a:pt x="1459224" y="1876478"/>
                    <a:pt x="939437" y="1878212"/>
                  </a:cubicBezTo>
                  <a:cubicBezTo>
                    <a:pt x="422468" y="1879947"/>
                    <a:pt x="1523" y="1459435"/>
                    <a:pt x="5" y="939865"/>
                  </a:cubicBezTo>
                  <a:cubicBezTo>
                    <a:pt x="-1729" y="422462"/>
                    <a:pt x="420300" y="217"/>
                    <a:pt x="939003" y="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4" name="Freeform: Shape 30">
              <a:extLst>
                <a:ext uri="{FF2B5EF4-FFF2-40B4-BE49-F238E27FC236}">
                  <a16:creationId xmlns:a16="http://schemas.microsoft.com/office/drawing/2014/main" xmlns="" id="{54147733-885E-460E-87DE-2EF58FA5CD19}"/>
                </a:ext>
              </a:extLst>
            </p:cNvPr>
            <p:cNvSpPr/>
            <p:nvPr/>
          </p:nvSpPr>
          <p:spPr>
            <a:xfrm>
              <a:off x="3621127" y="4986722"/>
              <a:ext cx="312680" cy="463754"/>
            </a:xfrm>
            <a:custGeom>
              <a:avLst/>
              <a:gdLst>
                <a:gd name="connsiteX0" fmla="*/ 156543 w 312680"/>
                <a:gd name="connsiteY0" fmla="*/ 0 h 463754"/>
                <a:gd name="connsiteX1" fmla="*/ 158711 w 312680"/>
                <a:gd name="connsiteY1" fmla="*/ 2818 h 463754"/>
                <a:gd name="connsiteX2" fmla="*/ 275327 w 312680"/>
                <a:gd name="connsiteY2" fmla="*/ 201369 h 463754"/>
                <a:gd name="connsiteX3" fmla="*/ 308708 w 312680"/>
                <a:gd name="connsiteY3" fmla="*/ 274200 h 463754"/>
                <a:gd name="connsiteX4" fmla="*/ 171283 w 312680"/>
                <a:gd name="connsiteY4" fmla="*/ 463213 h 463754"/>
                <a:gd name="connsiteX5" fmla="*/ 44 w 312680"/>
                <a:gd name="connsiteY5" fmla="*/ 303895 h 463754"/>
                <a:gd name="connsiteX6" fmla="*/ 19769 w 312680"/>
                <a:gd name="connsiteY6" fmla="*/ 231932 h 463754"/>
                <a:gd name="connsiteX7" fmla="*/ 61603 w 312680"/>
                <a:gd name="connsiteY7" fmla="*/ 163219 h 463754"/>
                <a:gd name="connsiteX8" fmla="*/ 152425 w 312680"/>
                <a:gd name="connsiteY8" fmla="*/ 5636 h 463754"/>
                <a:gd name="connsiteX9" fmla="*/ 156543 w 312680"/>
                <a:gd name="connsiteY9" fmla="*/ 0 h 463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2680" h="463754">
                  <a:moveTo>
                    <a:pt x="156543" y="0"/>
                  </a:moveTo>
                  <a:cubicBezTo>
                    <a:pt x="157410" y="1084"/>
                    <a:pt x="158277" y="1734"/>
                    <a:pt x="158711" y="2818"/>
                  </a:cubicBezTo>
                  <a:cubicBezTo>
                    <a:pt x="191658" y="72397"/>
                    <a:pt x="233926" y="136775"/>
                    <a:pt x="275327" y="201369"/>
                  </a:cubicBezTo>
                  <a:cubicBezTo>
                    <a:pt x="289850" y="224128"/>
                    <a:pt x="302422" y="247755"/>
                    <a:pt x="308708" y="274200"/>
                  </a:cubicBezTo>
                  <a:cubicBezTo>
                    <a:pt x="329950" y="364154"/>
                    <a:pt x="263405" y="455626"/>
                    <a:pt x="171283" y="463213"/>
                  </a:cubicBezTo>
                  <a:cubicBezTo>
                    <a:pt x="76559" y="470799"/>
                    <a:pt x="-2124" y="397752"/>
                    <a:pt x="44" y="303895"/>
                  </a:cubicBezTo>
                  <a:cubicBezTo>
                    <a:pt x="694" y="278318"/>
                    <a:pt x="8281" y="254475"/>
                    <a:pt x="19769" y="231932"/>
                  </a:cubicBezTo>
                  <a:cubicBezTo>
                    <a:pt x="32124" y="208088"/>
                    <a:pt x="47080" y="185545"/>
                    <a:pt x="61603" y="163219"/>
                  </a:cubicBezTo>
                  <a:cubicBezTo>
                    <a:pt x="94767" y="112281"/>
                    <a:pt x="125980" y="60259"/>
                    <a:pt x="152425" y="5636"/>
                  </a:cubicBezTo>
                  <a:cubicBezTo>
                    <a:pt x="153292" y="3685"/>
                    <a:pt x="153942" y="1301"/>
                    <a:pt x="156543" y="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5" name="Freeform: Shape 31">
              <a:extLst>
                <a:ext uri="{FF2B5EF4-FFF2-40B4-BE49-F238E27FC236}">
                  <a16:creationId xmlns:a16="http://schemas.microsoft.com/office/drawing/2014/main" xmlns="" id="{285563BC-9FB7-4AA7-8C45-434E08D200D3}"/>
                </a:ext>
              </a:extLst>
            </p:cNvPr>
            <p:cNvSpPr/>
            <p:nvPr/>
          </p:nvSpPr>
          <p:spPr>
            <a:xfrm>
              <a:off x="3809383" y="5276515"/>
              <a:ext cx="633310" cy="405387"/>
            </a:xfrm>
            <a:custGeom>
              <a:avLst/>
              <a:gdLst>
                <a:gd name="connsiteX0" fmla="*/ 446023 w 633310"/>
                <a:gd name="connsiteY0" fmla="*/ 81732 h 405387"/>
                <a:gd name="connsiteX1" fmla="*/ 423697 w 633310"/>
                <a:gd name="connsiteY1" fmla="*/ 81732 h 405387"/>
                <a:gd name="connsiteX2" fmla="*/ 342412 w 633310"/>
                <a:gd name="connsiteY2" fmla="*/ 85633 h 405387"/>
                <a:gd name="connsiteX3" fmla="*/ 326155 w 633310"/>
                <a:gd name="connsiteY3" fmla="*/ 90835 h 405387"/>
                <a:gd name="connsiteX4" fmla="*/ 224279 w 633310"/>
                <a:gd name="connsiteY4" fmla="*/ 153262 h 405387"/>
                <a:gd name="connsiteX5" fmla="*/ 167922 w 633310"/>
                <a:gd name="connsiteY5" fmla="*/ 127684 h 405387"/>
                <a:gd name="connsiteX6" fmla="*/ 183528 w 633310"/>
                <a:gd name="connsiteY6" fmla="*/ 92569 h 405387"/>
                <a:gd name="connsiteX7" fmla="*/ 305347 w 633310"/>
                <a:gd name="connsiteY7" fmla="*/ 17788 h 405387"/>
                <a:gd name="connsiteX8" fmla="*/ 327889 w 633310"/>
                <a:gd name="connsiteY8" fmla="*/ 12802 h 405387"/>
                <a:gd name="connsiteX9" fmla="*/ 563289 w 633310"/>
                <a:gd name="connsiteY9" fmla="*/ 1531 h 405387"/>
                <a:gd name="connsiteX10" fmla="*/ 593635 w 633310"/>
                <a:gd name="connsiteY10" fmla="*/ 14 h 405387"/>
                <a:gd name="connsiteX11" fmla="*/ 631785 w 633310"/>
                <a:gd name="connsiteY11" fmla="*/ 26458 h 405387"/>
                <a:gd name="connsiteX12" fmla="*/ 613577 w 633310"/>
                <a:gd name="connsiteY12" fmla="*/ 69160 h 405387"/>
                <a:gd name="connsiteX13" fmla="*/ 513651 w 633310"/>
                <a:gd name="connsiteY13" fmla="*/ 128551 h 405387"/>
                <a:gd name="connsiteX14" fmla="*/ 60409 w 633310"/>
                <a:gd name="connsiteY14" fmla="*/ 397332 h 405387"/>
                <a:gd name="connsiteX15" fmla="*/ 32664 w 633310"/>
                <a:gd name="connsiteY15" fmla="*/ 405135 h 405387"/>
                <a:gd name="connsiteX16" fmla="*/ 801 w 633310"/>
                <a:gd name="connsiteY16" fmla="*/ 376306 h 405387"/>
                <a:gd name="connsiteX17" fmla="*/ 19659 w 633310"/>
                <a:gd name="connsiteY17" fmla="*/ 335989 h 405387"/>
                <a:gd name="connsiteX18" fmla="*/ 162069 w 633310"/>
                <a:gd name="connsiteY18" fmla="*/ 251453 h 405387"/>
                <a:gd name="connsiteX19" fmla="*/ 439954 w 633310"/>
                <a:gd name="connsiteY19" fmla="*/ 86500 h 405387"/>
                <a:gd name="connsiteX20" fmla="*/ 446023 w 633310"/>
                <a:gd name="connsiteY20" fmla="*/ 81732 h 40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3310" h="405387">
                  <a:moveTo>
                    <a:pt x="446023" y="81732"/>
                  </a:moveTo>
                  <a:cubicBezTo>
                    <a:pt x="438436" y="81732"/>
                    <a:pt x="431067" y="81515"/>
                    <a:pt x="423697" y="81732"/>
                  </a:cubicBezTo>
                  <a:cubicBezTo>
                    <a:pt x="396602" y="83032"/>
                    <a:pt x="369507" y="84333"/>
                    <a:pt x="342412" y="85633"/>
                  </a:cubicBezTo>
                  <a:cubicBezTo>
                    <a:pt x="336343" y="85850"/>
                    <a:pt x="331358" y="87801"/>
                    <a:pt x="326155" y="90835"/>
                  </a:cubicBezTo>
                  <a:cubicBezTo>
                    <a:pt x="292341" y="111861"/>
                    <a:pt x="258310" y="132887"/>
                    <a:pt x="224279" y="153262"/>
                  </a:cubicBezTo>
                  <a:cubicBezTo>
                    <a:pt x="200435" y="167568"/>
                    <a:pt x="172040" y="154562"/>
                    <a:pt x="167922" y="127684"/>
                  </a:cubicBezTo>
                  <a:cubicBezTo>
                    <a:pt x="165754" y="112945"/>
                    <a:pt x="170956" y="100373"/>
                    <a:pt x="183528" y="92569"/>
                  </a:cubicBezTo>
                  <a:cubicBezTo>
                    <a:pt x="223845" y="67209"/>
                    <a:pt x="264596" y="42498"/>
                    <a:pt x="305347" y="17788"/>
                  </a:cubicBezTo>
                  <a:cubicBezTo>
                    <a:pt x="312283" y="13669"/>
                    <a:pt x="320086" y="13236"/>
                    <a:pt x="327889" y="12802"/>
                  </a:cubicBezTo>
                  <a:cubicBezTo>
                    <a:pt x="406356" y="9117"/>
                    <a:pt x="484823" y="5433"/>
                    <a:pt x="563289" y="1531"/>
                  </a:cubicBezTo>
                  <a:cubicBezTo>
                    <a:pt x="573477" y="1097"/>
                    <a:pt x="583448" y="230"/>
                    <a:pt x="593635" y="14"/>
                  </a:cubicBezTo>
                  <a:cubicBezTo>
                    <a:pt x="612710" y="-420"/>
                    <a:pt x="627016" y="9551"/>
                    <a:pt x="631785" y="26458"/>
                  </a:cubicBezTo>
                  <a:cubicBezTo>
                    <a:pt x="636554" y="43365"/>
                    <a:pt x="630051" y="59405"/>
                    <a:pt x="613577" y="69160"/>
                  </a:cubicBezTo>
                  <a:cubicBezTo>
                    <a:pt x="580413" y="89101"/>
                    <a:pt x="547032" y="108610"/>
                    <a:pt x="513651" y="128551"/>
                  </a:cubicBezTo>
                  <a:cubicBezTo>
                    <a:pt x="362571" y="218073"/>
                    <a:pt x="211490" y="307594"/>
                    <a:pt x="60409" y="397332"/>
                  </a:cubicBezTo>
                  <a:cubicBezTo>
                    <a:pt x="51739" y="402534"/>
                    <a:pt x="43069" y="406436"/>
                    <a:pt x="32664" y="405135"/>
                  </a:cubicBezTo>
                  <a:cubicBezTo>
                    <a:pt x="16624" y="402968"/>
                    <a:pt x="3835" y="391479"/>
                    <a:pt x="801" y="376306"/>
                  </a:cubicBezTo>
                  <a:cubicBezTo>
                    <a:pt x="-2450" y="360266"/>
                    <a:pt x="4269" y="345093"/>
                    <a:pt x="19659" y="335989"/>
                  </a:cubicBezTo>
                  <a:cubicBezTo>
                    <a:pt x="67129" y="307811"/>
                    <a:pt x="114599" y="279632"/>
                    <a:pt x="162069" y="251453"/>
                  </a:cubicBezTo>
                  <a:cubicBezTo>
                    <a:pt x="254842" y="196397"/>
                    <a:pt x="347398" y="141557"/>
                    <a:pt x="439954" y="86500"/>
                  </a:cubicBezTo>
                  <a:cubicBezTo>
                    <a:pt x="441904" y="85416"/>
                    <a:pt x="444722" y="84766"/>
                    <a:pt x="446023" y="81732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6" name="Freeform: Shape 32">
              <a:extLst>
                <a:ext uri="{FF2B5EF4-FFF2-40B4-BE49-F238E27FC236}">
                  <a16:creationId xmlns:a16="http://schemas.microsoft.com/office/drawing/2014/main" xmlns="" id="{F007171C-6AA8-4ACE-AAFE-EE36F9E3D447}"/>
                </a:ext>
              </a:extLst>
            </p:cNvPr>
            <p:cNvSpPr/>
            <p:nvPr/>
          </p:nvSpPr>
          <p:spPr>
            <a:xfrm>
              <a:off x="3112404" y="5276727"/>
              <a:ext cx="632964" cy="405001"/>
            </a:xfrm>
            <a:custGeom>
              <a:avLst/>
              <a:gdLst>
                <a:gd name="connsiteX0" fmla="*/ 187097 w 632964"/>
                <a:gd name="connsiteY0" fmla="*/ 82820 h 405001"/>
                <a:gd name="connsiteX1" fmla="*/ 234567 w 632964"/>
                <a:gd name="connsiteY1" fmla="*/ 110998 h 405001"/>
                <a:gd name="connsiteX2" fmla="*/ 610859 w 632964"/>
                <a:gd name="connsiteY2" fmla="*/ 334260 h 405001"/>
                <a:gd name="connsiteX3" fmla="*/ 632535 w 632964"/>
                <a:gd name="connsiteY3" fmla="*/ 373276 h 405001"/>
                <a:gd name="connsiteX4" fmla="*/ 577045 w 632964"/>
                <a:gd name="connsiteY4" fmla="*/ 399721 h 405001"/>
                <a:gd name="connsiteX5" fmla="*/ 483839 w 632964"/>
                <a:gd name="connsiteY5" fmla="*/ 344664 h 405001"/>
                <a:gd name="connsiteX6" fmla="*/ 22577 w 632964"/>
                <a:gd name="connsiteY6" fmla="*/ 71115 h 405001"/>
                <a:gd name="connsiteX7" fmla="*/ 34 w 632964"/>
                <a:gd name="connsiteY7" fmla="*/ 38601 h 405001"/>
                <a:gd name="connsiteX8" fmla="*/ 37316 w 632964"/>
                <a:gd name="connsiteY8" fmla="*/ 18 h 405001"/>
                <a:gd name="connsiteX9" fmla="*/ 126404 w 632964"/>
                <a:gd name="connsiteY9" fmla="*/ 3920 h 405001"/>
                <a:gd name="connsiteX10" fmla="*/ 297860 w 632964"/>
                <a:gd name="connsiteY10" fmla="*/ 12156 h 405001"/>
                <a:gd name="connsiteX11" fmla="*/ 340128 w 632964"/>
                <a:gd name="connsiteY11" fmla="*/ 24728 h 405001"/>
                <a:gd name="connsiteX12" fmla="*/ 446340 w 632964"/>
                <a:gd name="connsiteY12" fmla="*/ 90189 h 405001"/>
                <a:gd name="connsiteX13" fmla="*/ 458261 w 632964"/>
                <a:gd name="connsiteY13" fmla="*/ 144162 h 405001"/>
                <a:gd name="connsiteX14" fmla="*/ 407973 w 632964"/>
                <a:gd name="connsiteY14" fmla="*/ 153049 h 405001"/>
                <a:gd name="connsiteX15" fmla="*/ 306747 w 632964"/>
                <a:gd name="connsiteY15" fmla="*/ 91056 h 405001"/>
                <a:gd name="connsiteX16" fmla="*/ 290707 w 632964"/>
                <a:gd name="connsiteY16" fmla="*/ 85638 h 405001"/>
                <a:gd name="connsiteX17" fmla="*/ 193816 w 632964"/>
                <a:gd name="connsiteY17" fmla="*/ 81086 h 405001"/>
                <a:gd name="connsiteX18" fmla="*/ 187097 w 632964"/>
                <a:gd name="connsiteY18" fmla="*/ 82820 h 40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2964" h="405001">
                  <a:moveTo>
                    <a:pt x="187097" y="82820"/>
                  </a:moveTo>
                  <a:cubicBezTo>
                    <a:pt x="203353" y="92574"/>
                    <a:pt x="218960" y="101894"/>
                    <a:pt x="234567" y="110998"/>
                  </a:cubicBezTo>
                  <a:cubicBezTo>
                    <a:pt x="360070" y="185346"/>
                    <a:pt x="485573" y="259695"/>
                    <a:pt x="610859" y="334260"/>
                  </a:cubicBezTo>
                  <a:cubicBezTo>
                    <a:pt x="627333" y="344014"/>
                    <a:pt x="634920" y="357886"/>
                    <a:pt x="632535" y="373276"/>
                  </a:cubicBezTo>
                  <a:cubicBezTo>
                    <a:pt x="628417" y="399721"/>
                    <a:pt x="600672" y="413160"/>
                    <a:pt x="577045" y="399721"/>
                  </a:cubicBezTo>
                  <a:cubicBezTo>
                    <a:pt x="545832" y="381730"/>
                    <a:pt x="514835" y="363088"/>
                    <a:pt x="483839" y="344664"/>
                  </a:cubicBezTo>
                  <a:cubicBezTo>
                    <a:pt x="330157" y="253409"/>
                    <a:pt x="176259" y="162153"/>
                    <a:pt x="22577" y="71115"/>
                  </a:cubicBezTo>
                  <a:cubicBezTo>
                    <a:pt x="10005" y="63528"/>
                    <a:pt x="684" y="54208"/>
                    <a:pt x="34" y="38601"/>
                  </a:cubicBezTo>
                  <a:cubicBezTo>
                    <a:pt x="-833" y="16492"/>
                    <a:pt x="14990" y="-632"/>
                    <a:pt x="37316" y="18"/>
                  </a:cubicBezTo>
                  <a:cubicBezTo>
                    <a:pt x="67012" y="885"/>
                    <a:pt x="96708" y="2402"/>
                    <a:pt x="126404" y="3920"/>
                  </a:cubicBezTo>
                  <a:cubicBezTo>
                    <a:pt x="183628" y="6737"/>
                    <a:pt x="240636" y="9772"/>
                    <a:pt x="297860" y="12156"/>
                  </a:cubicBezTo>
                  <a:cubicBezTo>
                    <a:pt x="313250" y="12807"/>
                    <a:pt x="326906" y="16492"/>
                    <a:pt x="340128" y="24728"/>
                  </a:cubicBezTo>
                  <a:cubicBezTo>
                    <a:pt x="375243" y="47055"/>
                    <a:pt x="411008" y="68297"/>
                    <a:pt x="446340" y="90189"/>
                  </a:cubicBezTo>
                  <a:cubicBezTo>
                    <a:pt x="466282" y="102545"/>
                    <a:pt x="471267" y="126171"/>
                    <a:pt x="458261" y="144162"/>
                  </a:cubicBezTo>
                  <a:cubicBezTo>
                    <a:pt x="446773" y="159986"/>
                    <a:pt x="425964" y="163887"/>
                    <a:pt x="407973" y="153049"/>
                  </a:cubicBezTo>
                  <a:cubicBezTo>
                    <a:pt x="374159" y="132457"/>
                    <a:pt x="340345" y="111865"/>
                    <a:pt x="306747" y="91056"/>
                  </a:cubicBezTo>
                  <a:cubicBezTo>
                    <a:pt x="301762" y="88022"/>
                    <a:pt x="296560" y="86071"/>
                    <a:pt x="290707" y="85638"/>
                  </a:cubicBezTo>
                  <a:cubicBezTo>
                    <a:pt x="258410" y="84337"/>
                    <a:pt x="226113" y="82603"/>
                    <a:pt x="193816" y="81086"/>
                  </a:cubicBezTo>
                  <a:cubicBezTo>
                    <a:pt x="191865" y="80869"/>
                    <a:pt x="189914" y="80219"/>
                    <a:pt x="187097" y="8282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7" name="Freeform: Shape 33">
              <a:extLst>
                <a:ext uri="{FF2B5EF4-FFF2-40B4-BE49-F238E27FC236}">
                  <a16:creationId xmlns:a16="http://schemas.microsoft.com/office/drawing/2014/main" xmlns="" id="{D31B1A83-2FDE-4DC6-B8AC-D867DC906CD9}"/>
                </a:ext>
              </a:extLst>
            </p:cNvPr>
            <p:cNvSpPr/>
            <p:nvPr/>
          </p:nvSpPr>
          <p:spPr>
            <a:xfrm>
              <a:off x="2978647" y="5507841"/>
              <a:ext cx="481234" cy="356544"/>
            </a:xfrm>
            <a:custGeom>
              <a:avLst/>
              <a:gdLst>
                <a:gd name="connsiteX0" fmla="*/ 443756 w 481234"/>
                <a:gd name="connsiteY0" fmla="*/ 356536 h 356544"/>
                <a:gd name="connsiteX1" fmla="*/ 419696 w 481234"/>
                <a:gd name="connsiteY1" fmla="*/ 348083 h 356544"/>
                <a:gd name="connsiteX2" fmla="*/ 101277 w 481234"/>
                <a:gd name="connsiteY2" fmla="*/ 154951 h 356544"/>
                <a:gd name="connsiteX3" fmla="*/ 58793 w 481234"/>
                <a:gd name="connsiteY3" fmla="*/ 118752 h 356544"/>
                <a:gd name="connsiteX4" fmla="*/ 10672 w 481234"/>
                <a:gd name="connsiteY4" fmla="*/ 63045 h 356544"/>
                <a:gd name="connsiteX5" fmla="*/ 12623 w 481234"/>
                <a:gd name="connsiteY5" fmla="*/ 9073 h 356544"/>
                <a:gd name="connsiteX6" fmla="*/ 66379 w 481234"/>
                <a:gd name="connsiteY6" fmla="*/ 14925 h 356544"/>
                <a:gd name="connsiteX7" fmla="*/ 121002 w 481234"/>
                <a:gd name="connsiteY7" fmla="*/ 77568 h 356544"/>
                <a:gd name="connsiteX8" fmla="*/ 134225 w 481234"/>
                <a:gd name="connsiteY8" fmla="*/ 88623 h 356544"/>
                <a:gd name="connsiteX9" fmla="*/ 460013 w 481234"/>
                <a:gd name="connsiteY9" fmla="*/ 286523 h 356544"/>
                <a:gd name="connsiteX10" fmla="*/ 479087 w 481234"/>
                <a:gd name="connsiteY10" fmla="*/ 331826 h 356544"/>
                <a:gd name="connsiteX11" fmla="*/ 443756 w 481234"/>
                <a:gd name="connsiteY11" fmla="*/ 356536 h 35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1234" h="356544">
                  <a:moveTo>
                    <a:pt x="443756" y="356536"/>
                  </a:moveTo>
                  <a:cubicBezTo>
                    <a:pt x="434652" y="356753"/>
                    <a:pt x="427065" y="352635"/>
                    <a:pt x="419696" y="348083"/>
                  </a:cubicBezTo>
                  <a:cubicBezTo>
                    <a:pt x="313701" y="283706"/>
                    <a:pt x="207489" y="218895"/>
                    <a:pt x="101277" y="154951"/>
                  </a:cubicBezTo>
                  <a:cubicBezTo>
                    <a:pt x="85020" y="145197"/>
                    <a:pt x="70931" y="133492"/>
                    <a:pt x="58793" y="118752"/>
                  </a:cubicBezTo>
                  <a:cubicBezTo>
                    <a:pt x="43186" y="99894"/>
                    <a:pt x="26496" y="81687"/>
                    <a:pt x="10672" y="63045"/>
                  </a:cubicBezTo>
                  <a:cubicBezTo>
                    <a:pt x="-4284" y="45705"/>
                    <a:pt x="-3417" y="22945"/>
                    <a:pt x="12623" y="9073"/>
                  </a:cubicBezTo>
                  <a:cubicBezTo>
                    <a:pt x="28880" y="-5017"/>
                    <a:pt x="51206" y="-2416"/>
                    <a:pt x="66379" y="14925"/>
                  </a:cubicBezTo>
                  <a:cubicBezTo>
                    <a:pt x="84587" y="35734"/>
                    <a:pt x="102795" y="56759"/>
                    <a:pt x="121002" y="77568"/>
                  </a:cubicBezTo>
                  <a:cubicBezTo>
                    <a:pt x="124904" y="81903"/>
                    <a:pt x="129022" y="85588"/>
                    <a:pt x="134225" y="88623"/>
                  </a:cubicBezTo>
                  <a:cubicBezTo>
                    <a:pt x="242821" y="154518"/>
                    <a:pt x="351417" y="220412"/>
                    <a:pt x="460013" y="286523"/>
                  </a:cubicBezTo>
                  <a:cubicBezTo>
                    <a:pt x="478220" y="297578"/>
                    <a:pt x="485157" y="314485"/>
                    <a:pt x="479087" y="331826"/>
                  </a:cubicBezTo>
                  <a:cubicBezTo>
                    <a:pt x="473668" y="346782"/>
                    <a:pt x="459579" y="356536"/>
                    <a:pt x="443756" y="356536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8" name="Freeform: Shape 34">
              <a:extLst>
                <a:ext uri="{FF2B5EF4-FFF2-40B4-BE49-F238E27FC236}">
                  <a16:creationId xmlns:a16="http://schemas.microsoft.com/office/drawing/2014/main" xmlns="" id="{71D8999E-872B-4B69-97EA-9E88C16B8AFE}"/>
                </a:ext>
              </a:extLst>
            </p:cNvPr>
            <p:cNvSpPr/>
            <p:nvPr/>
          </p:nvSpPr>
          <p:spPr>
            <a:xfrm>
              <a:off x="4095310" y="5507671"/>
              <a:ext cx="480897" cy="356876"/>
            </a:xfrm>
            <a:custGeom>
              <a:avLst/>
              <a:gdLst>
                <a:gd name="connsiteX0" fmla="*/ 480898 w 480897"/>
                <a:gd name="connsiteY0" fmla="*/ 35687 h 356876"/>
                <a:gd name="connsiteX1" fmla="*/ 471361 w 480897"/>
                <a:gd name="connsiteY1" fmla="*/ 61698 h 356876"/>
                <a:gd name="connsiteX2" fmla="*/ 407634 w 480897"/>
                <a:gd name="connsiteY2" fmla="*/ 134963 h 356876"/>
                <a:gd name="connsiteX3" fmla="*/ 393544 w 480897"/>
                <a:gd name="connsiteY3" fmla="*/ 146234 h 356876"/>
                <a:gd name="connsiteX4" fmla="*/ 59520 w 480897"/>
                <a:gd name="connsiteY4" fmla="*/ 349337 h 356876"/>
                <a:gd name="connsiteX5" fmla="*/ 16385 w 480897"/>
                <a:gd name="connsiteY5" fmla="*/ 350637 h 356876"/>
                <a:gd name="connsiteX6" fmla="*/ 561 w 480897"/>
                <a:gd name="connsiteY6" fmla="*/ 313789 h 356876"/>
                <a:gd name="connsiteX7" fmla="*/ 21153 w 480897"/>
                <a:gd name="connsiteY7" fmla="*/ 286477 h 356876"/>
                <a:gd name="connsiteX8" fmla="*/ 185673 w 480897"/>
                <a:gd name="connsiteY8" fmla="*/ 186551 h 356876"/>
                <a:gd name="connsiteX9" fmla="*/ 347158 w 480897"/>
                <a:gd name="connsiteY9" fmla="*/ 88576 h 356876"/>
                <a:gd name="connsiteX10" fmla="*/ 359730 w 480897"/>
                <a:gd name="connsiteY10" fmla="*/ 77955 h 356876"/>
                <a:gd name="connsiteX11" fmla="*/ 416738 w 480897"/>
                <a:gd name="connsiteY11" fmla="*/ 12711 h 356876"/>
                <a:gd name="connsiteX12" fmla="*/ 453586 w 480897"/>
                <a:gd name="connsiteY12" fmla="*/ 1440 h 356876"/>
                <a:gd name="connsiteX13" fmla="*/ 480031 w 480897"/>
                <a:gd name="connsiteY13" fmla="*/ 28534 h 356876"/>
                <a:gd name="connsiteX14" fmla="*/ 480898 w 480897"/>
                <a:gd name="connsiteY14" fmla="*/ 35687 h 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0897" h="356876">
                  <a:moveTo>
                    <a:pt x="480898" y="35687"/>
                  </a:moveTo>
                  <a:cubicBezTo>
                    <a:pt x="480898" y="46525"/>
                    <a:pt x="477430" y="54762"/>
                    <a:pt x="471361" y="61698"/>
                  </a:cubicBezTo>
                  <a:cubicBezTo>
                    <a:pt x="450118" y="86192"/>
                    <a:pt x="428876" y="110469"/>
                    <a:pt x="407634" y="134963"/>
                  </a:cubicBezTo>
                  <a:cubicBezTo>
                    <a:pt x="403515" y="139515"/>
                    <a:pt x="398747" y="143200"/>
                    <a:pt x="393544" y="146234"/>
                  </a:cubicBezTo>
                  <a:cubicBezTo>
                    <a:pt x="282130" y="213863"/>
                    <a:pt x="170717" y="281492"/>
                    <a:pt x="59520" y="349337"/>
                  </a:cubicBezTo>
                  <a:cubicBezTo>
                    <a:pt x="45213" y="358007"/>
                    <a:pt x="30907" y="360175"/>
                    <a:pt x="16385" y="350637"/>
                  </a:cubicBezTo>
                  <a:cubicBezTo>
                    <a:pt x="3379" y="341967"/>
                    <a:pt x="-1823" y="329395"/>
                    <a:pt x="561" y="313789"/>
                  </a:cubicBezTo>
                  <a:cubicBezTo>
                    <a:pt x="2512" y="301000"/>
                    <a:pt x="10532" y="292763"/>
                    <a:pt x="21153" y="286477"/>
                  </a:cubicBezTo>
                  <a:cubicBezTo>
                    <a:pt x="75993" y="253313"/>
                    <a:pt x="130833" y="219932"/>
                    <a:pt x="185673" y="186551"/>
                  </a:cubicBezTo>
                  <a:cubicBezTo>
                    <a:pt x="239429" y="153821"/>
                    <a:pt x="293402" y="121090"/>
                    <a:pt x="347158" y="88576"/>
                  </a:cubicBezTo>
                  <a:cubicBezTo>
                    <a:pt x="351927" y="85759"/>
                    <a:pt x="356045" y="82290"/>
                    <a:pt x="359730" y="77955"/>
                  </a:cubicBezTo>
                  <a:cubicBezTo>
                    <a:pt x="378588" y="56063"/>
                    <a:pt x="397446" y="34170"/>
                    <a:pt x="416738" y="12711"/>
                  </a:cubicBezTo>
                  <a:cubicBezTo>
                    <a:pt x="426492" y="1656"/>
                    <a:pt x="439280" y="-2462"/>
                    <a:pt x="453586" y="1440"/>
                  </a:cubicBezTo>
                  <a:cubicBezTo>
                    <a:pt x="467676" y="5124"/>
                    <a:pt x="476346" y="14445"/>
                    <a:pt x="480031" y="28534"/>
                  </a:cubicBezTo>
                  <a:cubicBezTo>
                    <a:pt x="480681" y="31352"/>
                    <a:pt x="480681" y="34170"/>
                    <a:pt x="480898" y="35687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99" name="Freeform: Shape 35">
              <a:extLst>
                <a:ext uri="{FF2B5EF4-FFF2-40B4-BE49-F238E27FC236}">
                  <a16:creationId xmlns:a16="http://schemas.microsoft.com/office/drawing/2014/main" xmlns="" id="{B1DFF69B-1173-4ED5-8A26-E510EE3F8647}"/>
                </a:ext>
              </a:extLst>
            </p:cNvPr>
            <p:cNvSpPr/>
            <p:nvPr/>
          </p:nvSpPr>
          <p:spPr>
            <a:xfrm>
              <a:off x="3815241" y="5529100"/>
              <a:ext cx="389876" cy="266735"/>
            </a:xfrm>
            <a:custGeom>
              <a:avLst/>
              <a:gdLst>
                <a:gd name="connsiteX0" fmla="*/ 389876 w 389876"/>
                <a:gd name="connsiteY0" fmla="*/ 39185 h 266735"/>
                <a:gd name="connsiteX1" fmla="*/ 369935 w 389876"/>
                <a:gd name="connsiteY1" fmla="*/ 69315 h 266735"/>
                <a:gd name="connsiteX2" fmla="*/ 234677 w 389876"/>
                <a:gd name="connsiteY2" fmla="*/ 152116 h 266735"/>
                <a:gd name="connsiteX3" fmla="*/ 58669 w 389876"/>
                <a:gd name="connsiteY3" fmla="*/ 259845 h 266735"/>
                <a:gd name="connsiteX4" fmla="*/ 14234 w 389876"/>
                <a:gd name="connsiteY4" fmla="*/ 258978 h 266735"/>
                <a:gd name="connsiteX5" fmla="*/ 18786 w 389876"/>
                <a:gd name="connsiteY5" fmla="*/ 198286 h 266735"/>
                <a:gd name="connsiteX6" fmla="*/ 102238 w 389876"/>
                <a:gd name="connsiteY6" fmla="*/ 147131 h 266735"/>
                <a:gd name="connsiteX7" fmla="*/ 329184 w 389876"/>
                <a:gd name="connsiteY7" fmla="*/ 8189 h 266735"/>
                <a:gd name="connsiteX8" fmla="*/ 361048 w 389876"/>
                <a:gd name="connsiteY8" fmla="*/ 819 h 266735"/>
                <a:gd name="connsiteX9" fmla="*/ 389876 w 389876"/>
                <a:gd name="connsiteY9" fmla="*/ 39185 h 26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876" h="266735">
                  <a:moveTo>
                    <a:pt x="389876" y="39185"/>
                  </a:moveTo>
                  <a:cubicBezTo>
                    <a:pt x="389660" y="51107"/>
                    <a:pt x="382507" y="61728"/>
                    <a:pt x="369935" y="69315"/>
                  </a:cubicBezTo>
                  <a:cubicBezTo>
                    <a:pt x="324849" y="96843"/>
                    <a:pt x="279763" y="124371"/>
                    <a:pt x="234677" y="152116"/>
                  </a:cubicBezTo>
                  <a:cubicBezTo>
                    <a:pt x="175936" y="188098"/>
                    <a:pt x="117411" y="223864"/>
                    <a:pt x="58669" y="259845"/>
                  </a:cubicBezTo>
                  <a:cubicBezTo>
                    <a:pt x="43063" y="269383"/>
                    <a:pt x="26589" y="268949"/>
                    <a:pt x="14234" y="258978"/>
                  </a:cubicBezTo>
                  <a:cubicBezTo>
                    <a:pt x="-6358" y="242722"/>
                    <a:pt x="-4407" y="212592"/>
                    <a:pt x="18786" y="198286"/>
                  </a:cubicBezTo>
                  <a:cubicBezTo>
                    <a:pt x="46531" y="180945"/>
                    <a:pt x="74493" y="164038"/>
                    <a:pt x="102238" y="147131"/>
                  </a:cubicBezTo>
                  <a:cubicBezTo>
                    <a:pt x="177887" y="100745"/>
                    <a:pt x="253535" y="54575"/>
                    <a:pt x="329184" y="8189"/>
                  </a:cubicBezTo>
                  <a:cubicBezTo>
                    <a:pt x="339155" y="2120"/>
                    <a:pt x="349126" y="-1782"/>
                    <a:pt x="361048" y="819"/>
                  </a:cubicBezTo>
                  <a:cubicBezTo>
                    <a:pt x="377738" y="4287"/>
                    <a:pt x="389876" y="18810"/>
                    <a:pt x="389876" y="39185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0" name="Freeform: Shape 36">
              <a:extLst>
                <a:ext uri="{FF2B5EF4-FFF2-40B4-BE49-F238E27FC236}">
                  <a16:creationId xmlns:a16="http://schemas.microsoft.com/office/drawing/2014/main" xmlns="" id="{695BD3C7-30B5-47C5-9F38-D7D49C8A526B}"/>
                </a:ext>
              </a:extLst>
            </p:cNvPr>
            <p:cNvSpPr/>
            <p:nvPr/>
          </p:nvSpPr>
          <p:spPr>
            <a:xfrm>
              <a:off x="3349435" y="5528825"/>
              <a:ext cx="389652" cy="266977"/>
            </a:xfrm>
            <a:custGeom>
              <a:avLst/>
              <a:gdLst>
                <a:gd name="connsiteX0" fmla="*/ 389652 w 389652"/>
                <a:gd name="connsiteY0" fmla="*/ 230641 h 266977"/>
                <a:gd name="connsiteX1" fmla="*/ 333512 w 389652"/>
                <a:gd name="connsiteY1" fmla="*/ 261421 h 266977"/>
                <a:gd name="connsiteX2" fmla="*/ 255912 w 389652"/>
                <a:gd name="connsiteY2" fmla="*/ 213951 h 266977"/>
                <a:gd name="connsiteX3" fmla="*/ 20729 w 389652"/>
                <a:gd name="connsiteY3" fmla="*/ 70023 h 266977"/>
                <a:gd name="connsiteX4" fmla="*/ 137 w 389652"/>
                <a:gd name="connsiteY4" fmla="*/ 33824 h 266977"/>
                <a:gd name="connsiteX5" fmla="*/ 56061 w 389652"/>
                <a:gd name="connsiteY5" fmla="*/ 5646 h 266977"/>
                <a:gd name="connsiteX6" fmla="*/ 149267 w 389652"/>
                <a:gd name="connsiteY6" fmla="*/ 62437 h 266977"/>
                <a:gd name="connsiteX7" fmla="*/ 368193 w 389652"/>
                <a:gd name="connsiteY7" fmla="*/ 196177 h 266977"/>
                <a:gd name="connsiteX8" fmla="*/ 389652 w 389652"/>
                <a:gd name="connsiteY8" fmla="*/ 230641 h 26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52" h="266977">
                  <a:moveTo>
                    <a:pt x="389652" y="230641"/>
                  </a:moveTo>
                  <a:cubicBezTo>
                    <a:pt x="389436" y="259470"/>
                    <a:pt x="359089" y="276377"/>
                    <a:pt x="333512" y="261421"/>
                  </a:cubicBezTo>
                  <a:cubicBezTo>
                    <a:pt x="307284" y="246031"/>
                    <a:pt x="281707" y="229774"/>
                    <a:pt x="255912" y="213951"/>
                  </a:cubicBezTo>
                  <a:cubicBezTo>
                    <a:pt x="177446" y="166047"/>
                    <a:pt x="99196" y="117927"/>
                    <a:pt x="20729" y="70023"/>
                  </a:cubicBezTo>
                  <a:cubicBezTo>
                    <a:pt x="6857" y="61570"/>
                    <a:pt x="-1163" y="50081"/>
                    <a:pt x="137" y="33824"/>
                  </a:cubicBezTo>
                  <a:cubicBezTo>
                    <a:pt x="2305" y="6079"/>
                    <a:pt x="31784" y="-8877"/>
                    <a:pt x="56061" y="5646"/>
                  </a:cubicBezTo>
                  <a:cubicBezTo>
                    <a:pt x="87274" y="24287"/>
                    <a:pt x="118271" y="43579"/>
                    <a:pt x="149267" y="62437"/>
                  </a:cubicBezTo>
                  <a:cubicBezTo>
                    <a:pt x="222315" y="107089"/>
                    <a:pt x="295146" y="151741"/>
                    <a:pt x="368193" y="196177"/>
                  </a:cubicBezTo>
                  <a:cubicBezTo>
                    <a:pt x="381199" y="204197"/>
                    <a:pt x="389652" y="214601"/>
                    <a:pt x="389652" y="230641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1" name="Freeform: Shape 37">
              <a:extLst>
                <a:ext uri="{FF2B5EF4-FFF2-40B4-BE49-F238E27FC236}">
                  <a16:creationId xmlns:a16="http://schemas.microsoft.com/office/drawing/2014/main" xmlns="" id="{7834F1FD-5E9D-41F9-9FA8-9D7B9287CBB5}"/>
                </a:ext>
              </a:extLst>
            </p:cNvPr>
            <p:cNvSpPr/>
            <p:nvPr/>
          </p:nvSpPr>
          <p:spPr>
            <a:xfrm>
              <a:off x="3284297" y="5609137"/>
              <a:ext cx="344259" cy="236165"/>
            </a:xfrm>
            <a:custGeom>
              <a:avLst/>
              <a:gdLst>
                <a:gd name="connsiteX0" fmla="*/ 308044 w 344259"/>
                <a:gd name="connsiteY0" fmla="*/ 236166 h 236165"/>
                <a:gd name="connsiteX1" fmla="*/ 287452 w 344259"/>
                <a:gd name="connsiteY1" fmla="*/ 230097 h 236165"/>
                <a:gd name="connsiteX2" fmla="*/ 19322 w 344259"/>
                <a:gd name="connsiteY2" fmla="*/ 68828 h 236165"/>
                <a:gd name="connsiteX3" fmla="*/ 5666 w 344259"/>
                <a:gd name="connsiteY3" fmla="*/ 17240 h 236165"/>
                <a:gd name="connsiteX4" fmla="*/ 57255 w 344259"/>
                <a:gd name="connsiteY4" fmla="*/ 6185 h 236165"/>
                <a:gd name="connsiteX5" fmla="*/ 325385 w 344259"/>
                <a:gd name="connsiteY5" fmla="*/ 167453 h 236165"/>
                <a:gd name="connsiteX6" fmla="*/ 342726 w 344259"/>
                <a:gd name="connsiteY6" fmla="*/ 209938 h 236165"/>
                <a:gd name="connsiteX7" fmla="*/ 308044 w 344259"/>
                <a:gd name="connsiteY7" fmla="*/ 236166 h 23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259" h="236165">
                  <a:moveTo>
                    <a:pt x="308044" y="236166"/>
                  </a:moveTo>
                  <a:cubicBezTo>
                    <a:pt x="300674" y="236166"/>
                    <a:pt x="293955" y="233998"/>
                    <a:pt x="287452" y="230097"/>
                  </a:cubicBezTo>
                  <a:cubicBezTo>
                    <a:pt x="198148" y="176341"/>
                    <a:pt x="108626" y="122585"/>
                    <a:pt x="19322" y="68828"/>
                  </a:cubicBezTo>
                  <a:cubicBezTo>
                    <a:pt x="30" y="57123"/>
                    <a:pt x="-5389" y="35231"/>
                    <a:pt x="5666" y="17240"/>
                  </a:cubicBezTo>
                  <a:cubicBezTo>
                    <a:pt x="16504" y="-318"/>
                    <a:pt x="38180" y="-5303"/>
                    <a:pt x="57255" y="6185"/>
                  </a:cubicBezTo>
                  <a:cubicBezTo>
                    <a:pt x="146776" y="59725"/>
                    <a:pt x="236080" y="113481"/>
                    <a:pt x="325385" y="167453"/>
                  </a:cubicBezTo>
                  <a:cubicBezTo>
                    <a:pt x="340992" y="176991"/>
                    <a:pt x="347494" y="193248"/>
                    <a:pt x="342726" y="209938"/>
                  </a:cubicBezTo>
                  <a:cubicBezTo>
                    <a:pt x="338390" y="224894"/>
                    <a:pt x="324084" y="235949"/>
                    <a:pt x="308044" y="236166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2" name="Freeform: Shape 38">
              <a:extLst>
                <a:ext uri="{FF2B5EF4-FFF2-40B4-BE49-F238E27FC236}">
                  <a16:creationId xmlns:a16="http://schemas.microsoft.com/office/drawing/2014/main" xmlns="" id="{4C8264DC-3550-45EE-B03F-F432A976F465}"/>
                </a:ext>
              </a:extLst>
            </p:cNvPr>
            <p:cNvSpPr/>
            <p:nvPr/>
          </p:nvSpPr>
          <p:spPr>
            <a:xfrm>
              <a:off x="3925811" y="5609026"/>
              <a:ext cx="344097" cy="235721"/>
            </a:xfrm>
            <a:custGeom>
              <a:avLst/>
              <a:gdLst>
                <a:gd name="connsiteX0" fmla="*/ 306185 w 344097"/>
                <a:gd name="connsiteY0" fmla="*/ 10 h 235721"/>
                <a:gd name="connsiteX1" fmla="*/ 342383 w 344097"/>
                <a:gd name="connsiteY1" fmla="*/ 25588 h 235721"/>
                <a:gd name="connsiteX2" fmla="*/ 326560 w 344097"/>
                <a:gd name="connsiteY2" fmla="*/ 67856 h 235721"/>
                <a:gd name="connsiteX3" fmla="*/ 269552 w 344097"/>
                <a:gd name="connsiteY3" fmla="*/ 102320 h 235721"/>
                <a:gd name="connsiteX4" fmla="*/ 58646 w 344097"/>
                <a:gd name="connsiteY4" fmla="*/ 229124 h 235721"/>
                <a:gd name="connsiteX5" fmla="*/ 989 w 344097"/>
                <a:gd name="connsiteY5" fmla="*/ 207231 h 235721"/>
                <a:gd name="connsiteX6" fmla="*/ 19413 w 344097"/>
                <a:gd name="connsiteY6" fmla="*/ 166914 h 235721"/>
                <a:gd name="connsiteX7" fmla="*/ 132995 w 344097"/>
                <a:gd name="connsiteY7" fmla="*/ 98635 h 235721"/>
                <a:gd name="connsiteX8" fmla="*/ 285159 w 344097"/>
                <a:gd name="connsiteY8" fmla="*/ 6947 h 235721"/>
                <a:gd name="connsiteX9" fmla="*/ 306185 w 344097"/>
                <a:gd name="connsiteY9" fmla="*/ 10 h 23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097" h="235721">
                  <a:moveTo>
                    <a:pt x="306185" y="10"/>
                  </a:moveTo>
                  <a:cubicBezTo>
                    <a:pt x="323525" y="10"/>
                    <a:pt x="337615" y="10198"/>
                    <a:pt x="342383" y="25588"/>
                  </a:cubicBezTo>
                  <a:cubicBezTo>
                    <a:pt x="347369" y="41628"/>
                    <a:pt x="341300" y="58535"/>
                    <a:pt x="326560" y="67856"/>
                  </a:cubicBezTo>
                  <a:cubicBezTo>
                    <a:pt x="307702" y="79561"/>
                    <a:pt x="288627" y="90832"/>
                    <a:pt x="269552" y="102320"/>
                  </a:cubicBezTo>
                  <a:cubicBezTo>
                    <a:pt x="199323" y="144588"/>
                    <a:pt x="128876" y="186856"/>
                    <a:pt x="58646" y="229124"/>
                  </a:cubicBezTo>
                  <a:cubicBezTo>
                    <a:pt x="34586" y="243647"/>
                    <a:pt x="7275" y="233242"/>
                    <a:pt x="989" y="207231"/>
                  </a:cubicBezTo>
                  <a:cubicBezTo>
                    <a:pt x="-2696" y="191625"/>
                    <a:pt x="4023" y="176235"/>
                    <a:pt x="19413" y="166914"/>
                  </a:cubicBezTo>
                  <a:cubicBezTo>
                    <a:pt x="57129" y="143938"/>
                    <a:pt x="95062" y="121395"/>
                    <a:pt x="132995" y="98635"/>
                  </a:cubicBezTo>
                  <a:cubicBezTo>
                    <a:pt x="183716" y="68072"/>
                    <a:pt x="234438" y="37510"/>
                    <a:pt x="285159" y="6947"/>
                  </a:cubicBezTo>
                  <a:cubicBezTo>
                    <a:pt x="292095" y="3045"/>
                    <a:pt x="299032" y="-206"/>
                    <a:pt x="306185" y="1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3" name="Freeform: Shape 39">
              <a:extLst>
                <a:ext uri="{FF2B5EF4-FFF2-40B4-BE49-F238E27FC236}">
                  <a16:creationId xmlns:a16="http://schemas.microsoft.com/office/drawing/2014/main" xmlns="" id="{479280E6-B8D3-4AE7-ABF9-EACFD264B519}"/>
                </a:ext>
              </a:extLst>
            </p:cNvPr>
            <p:cNvSpPr/>
            <p:nvPr/>
          </p:nvSpPr>
          <p:spPr>
            <a:xfrm>
              <a:off x="3908592" y="6193551"/>
              <a:ext cx="106655" cy="148822"/>
            </a:xfrm>
            <a:custGeom>
              <a:avLst/>
              <a:gdLst>
                <a:gd name="connsiteX0" fmla="*/ 105561 w 106655"/>
                <a:gd name="connsiteY0" fmla="*/ 147695 h 148822"/>
                <a:gd name="connsiteX1" fmla="*/ 77816 w 106655"/>
                <a:gd name="connsiteY1" fmla="*/ 148345 h 148822"/>
                <a:gd name="connsiteX2" fmla="*/ 69580 w 106655"/>
                <a:gd name="connsiteY2" fmla="*/ 140975 h 148822"/>
                <a:gd name="connsiteX3" fmla="*/ 40317 w 106655"/>
                <a:gd name="connsiteY3" fmla="*/ 76164 h 148822"/>
                <a:gd name="connsiteX4" fmla="*/ 36415 w 106655"/>
                <a:gd name="connsiteY4" fmla="*/ 68145 h 148822"/>
                <a:gd name="connsiteX5" fmla="*/ 34898 w 106655"/>
                <a:gd name="connsiteY5" fmla="*/ 74864 h 148822"/>
                <a:gd name="connsiteX6" fmla="*/ 35115 w 106655"/>
                <a:gd name="connsiteY6" fmla="*/ 139892 h 148822"/>
                <a:gd name="connsiteX7" fmla="*/ 26661 w 106655"/>
                <a:gd name="connsiteY7" fmla="*/ 148562 h 148822"/>
                <a:gd name="connsiteX8" fmla="*/ 217 w 106655"/>
                <a:gd name="connsiteY8" fmla="*/ 123418 h 148822"/>
                <a:gd name="connsiteX9" fmla="*/ 0 w 106655"/>
                <a:gd name="connsiteY9" fmla="*/ 9836 h 148822"/>
                <a:gd name="connsiteX10" fmla="*/ 9321 w 106655"/>
                <a:gd name="connsiteY10" fmla="*/ 516 h 148822"/>
                <a:gd name="connsiteX11" fmla="*/ 36632 w 106655"/>
                <a:gd name="connsiteY11" fmla="*/ 2033 h 148822"/>
                <a:gd name="connsiteX12" fmla="*/ 48988 w 106655"/>
                <a:gd name="connsiteY12" fmla="*/ 26093 h 148822"/>
                <a:gd name="connsiteX13" fmla="*/ 68496 w 106655"/>
                <a:gd name="connsiteY13" fmla="*/ 70745 h 148822"/>
                <a:gd name="connsiteX14" fmla="*/ 69796 w 106655"/>
                <a:gd name="connsiteY14" fmla="*/ 64676 h 148822"/>
                <a:gd name="connsiteX15" fmla="*/ 69796 w 106655"/>
                <a:gd name="connsiteY15" fmla="*/ 9186 h 148822"/>
                <a:gd name="connsiteX16" fmla="*/ 78250 w 106655"/>
                <a:gd name="connsiteY16" fmla="*/ 516 h 148822"/>
                <a:gd name="connsiteX17" fmla="*/ 105561 w 106655"/>
                <a:gd name="connsiteY17" fmla="*/ 2033 h 148822"/>
                <a:gd name="connsiteX18" fmla="*/ 106429 w 106655"/>
                <a:gd name="connsiteY18" fmla="*/ 7019 h 148822"/>
                <a:gd name="connsiteX19" fmla="*/ 106429 w 106655"/>
                <a:gd name="connsiteY19" fmla="*/ 142709 h 148822"/>
                <a:gd name="connsiteX20" fmla="*/ 105561 w 106655"/>
                <a:gd name="connsiteY20" fmla="*/ 147695 h 14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655" h="148822">
                  <a:moveTo>
                    <a:pt x="105561" y="147695"/>
                  </a:moveTo>
                  <a:cubicBezTo>
                    <a:pt x="96458" y="149212"/>
                    <a:pt x="87137" y="148128"/>
                    <a:pt x="77816" y="148345"/>
                  </a:cubicBezTo>
                  <a:cubicBezTo>
                    <a:pt x="72614" y="148562"/>
                    <a:pt x="71097" y="144660"/>
                    <a:pt x="69580" y="140975"/>
                  </a:cubicBezTo>
                  <a:cubicBezTo>
                    <a:pt x="59825" y="119299"/>
                    <a:pt x="50071" y="97840"/>
                    <a:pt x="40317" y="76164"/>
                  </a:cubicBezTo>
                  <a:cubicBezTo>
                    <a:pt x="39233" y="73563"/>
                    <a:pt x="37933" y="70962"/>
                    <a:pt x="36415" y="68145"/>
                  </a:cubicBezTo>
                  <a:cubicBezTo>
                    <a:pt x="33814" y="70312"/>
                    <a:pt x="34898" y="72696"/>
                    <a:pt x="34898" y="74864"/>
                  </a:cubicBezTo>
                  <a:cubicBezTo>
                    <a:pt x="34898" y="96540"/>
                    <a:pt x="34898" y="118216"/>
                    <a:pt x="35115" y="139892"/>
                  </a:cubicBezTo>
                  <a:cubicBezTo>
                    <a:pt x="35115" y="146178"/>
                    <a:pt x="32947" y="148345"/>
                    <a:pt x="26661" y="148562"/>
                  </a:cubicBezTo>
                  <a:cubicBezTo>
                    <a:pt x="217" y="149429"/>
                    <a:pt x="217" y="149646"/>
                    <a:pt x="217" y="123418"/>
                  </a:cubicBezTo>
                  <a:cubicBezTo>
                    <a:pt x="217" y="85485"/>
                    <a:pt x="434" y="47769"/>
                    <a:pt x="0" y="9836"/>
                  </a:cubicBezTo>
                  <a:cubicBezTo>
                    <a:pt x="0" y="2683"/>
                    <a:pt x="2168" y="82"/>
                    <a:pt x="9321" y="516"/>
                  </a:cubicBezTo>
                  <a:cubicBezTo>
                    <a:pt x="18424" y="1166"/>
                    <a:pt x="29262" y="-1869"/>
                    <a:pt x="36632" y="2033"/>
                  </a:cubicBezTo>
                  <a:cubicBezTo>
                    <a:pt x="44219" y="5935"/>
                    <a:pt x="45303" y="17640"/>
                    <a:pt x="48988" y="26093"/>
                  </a:cubicBezTo>
                  <a:cubicBezTo>
                    <a:pt x="55707" y="40833"/>
                    <a:pt x="61993" y="55572"/>
                    <a:pt x="68496" y="70745"/>
                  </a:cubicBezTo>
                  <a:cubicBezTo>
                    <a:pt x="70663" y="69228"/>
                    <a:pt x="69796" y="66844"/>
                    <a:pt x="69796" y="64676"/>
                  </a:cubicBezTo>
                  <a:cubicBezTo>
                    <a:pt x="69796" y="46252"/>
                    <a:pt x="70013" y="27611"/>
                    <a:pt x="69796" y="9186"/>
                  </a:cubicBezTo>
                  <a:cubicBezTo>
                    <a:pt x="69796" y="2900"/>
                    <a:pt x="71530" y="-134"/>
                    <a:pt x="78250" y="516"/>
                  </a:cubicBezTo>
                  <a:cubicBezTo>
                    <a:pt x="87354" y="1383"/>
                    <a:pt x="96674" y="-1218"/>
                    <a:pt x="105561" y="2033"/>
                  </a:cubicBezTo>
                  <a:cubicBezTo>
                    <a:pt x="106862" y="3550"/>
                    <a:pt x="106429" y="5285"/>
                    <a:pt x="106429" y="7019"/>
                  </a:cubicBezTo>
                  <a:cubicBezTo>
                    <a:pt x="106429" y="52321"/>
                    <a:pt x="106429" y="97407"/>
                    <a:pt x="106429" y="142709"/>
                  </a:cubicBezTo>
                  <a:cubicBezTo>
                    <a:pt x="106645" y="144443"/>
                    <a:pt x="107079" y="146178"/>
                    <a:pt x="105561" y="147695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4" name="Freeform: Shape 68">
              <a:extLst>
                <a:ext uri="{FF2B5EF4-FFF2-40B4-BE49-F238E27FC236}">
                  <a16:creationId xmlns:a16="http://schemas.microsoft.com/office/drawing/2014/main" xmlns="" id="{999AA91E-1B3C-4EE1-8147-3B6E9FC2885C}"/>
                </a:ext>
              </a:extLst>
            </p:cNvPr>
            <p:cNvSpPr/>
            <p:nvPr/>
          </p:nvSpPr>
          <p:spPr>
            <a:xfrm>
              <a:off x="3659699" y="6194006"/>
              <a:ext cx="104252" cy="148164"/>
            </a:xfrm>
            <a:custGeom>
              <a:avLst/>
              <a:gdLst>
                <a:gd name="connsiteX0" fmla="*/ 40372 w 104252"/>
                <a:gd name="connsiteY0" fmla="*/ 29974 h 148164"/>
                <a:gd name="connsiteX1" fmla="*/ 36903 w 104252"/>
                <a:gd name="connsiteY1" fmla="*/ 43413 h 148164"/>
                <a:gd name="connsiteX2" fmla="*/ 36903 w 104252"/>
                <a:gd name="connsiteY2" fmla="*/ 49482 h 148164"/>
                <a:gd name="connsiteX3" fmla="*/ 36903 w 104252"/>
                <a:gd name="connsiteY3" fmla="*/ 62271 h 148164"/>
                <a:gd name="connsiteX4" fmla="*/ 46224 w 104252"/>
                <a:gd name="connsiteY4" fmla="*/ 71158 h 148164"/>
                <a:gd name="connsiteX5" fmla="*/ 63781 w 104252"/>
                <a:gd name="connsiteY5" fmla="*/ 59670 h 148164"/>
                <a:gd name="connsiteX6" fmla="*/ 62047 w 104252"/>
                <a:gd name="connsiteY6" fmla="*/ 35176 h 148164"/>
                <a:gd name="connsiteX7" fmla="*/ 40372 w 104252"/>
                <a:gd name="connsiteY7" fmla="*/ 29974 h 148164"/>
                <a:gd name="connsiteX8" fmla="*/ 5907 w 104252"/>
                <a:gd name="connsiteY8" fmla="*/ 278 h 148164"/>
                <a:gd name="connsiteX9" fmla="*/ 56845 w 104252"/>
                <a:gd name="connsiteY9" fmla="*/ 1362 h 148164"/>
                <a:gd name="connsiteX10" fmla="*/ 99980 w 104252"/>
                <a:gd name="connsiteY10" fmla="*/ 35393 h 148164"/>
                <a:gd name="connsiteX11" fmla="*/ 77654 w 104252"/>
                <a:gd name="connsiteY11" fmla="*/ 89583 h 148164"/>
                <a:gd name="connsiteX12" fmla="*/ 76570 w 104252"/>
                <a:gd name="connsiteY12" fmla="*/ 96736 h 148164"/>
                <a:gd name="connsiteX13" fmla="*/ 99980 w 104252"/>
                <a:gd name="connsiteY13" fmla="*/ 126865 h 148164"/>
                <a:gd name="connsiteX14" fmla="*/ 103881 w 104252"/>
                <a:gd name="connsiteY14" fmla="*/ 135319 h 148164"/>
                <a:gd name="connsiteX15" fmla="*/ 93044 w 104252"/>
                <a:gd name="connsiteY15" fmla="*/ 147891 h 148164"/>
                <a:gd name="connsiteX16" fmla="*/ 63564 w 104252"/>
                <a:gd name="connsiteY16" fmla="*/ 132935 h 148164"/>
                <a:gd name="connsiteX17" fmla="*/ 39504 w 104252"/>
                <a:gd name="connsiteY17" fmla="*/ 99554 h 148164"/>
                <a:gd name="connsiteX18" fmla="*/ 37120 w 104252"/>
                <a:gd name="connsiteY18" fmla="*/ 100204 h 148164"/>
                <a:gd name="connsiteX19" fmla="*/ 37337 w 104252"/>
                <a:gd name="connsiteY19" fmla="*/ 136836 h 148164"/>
                <a:gd name="connsiteX20" fmla="*/ 26715 w 104252"/>
                <a:gd name="connsiteY20" fmla="*/ 147674 h 148164"/>
                <a:gd name="connsiteX21" fmla="*/ 1788 w 104252"/>
                <a:gd name="connsiteY21" fmla="*/ 146807 h 148164"/>
                <a:gd name="connsiteX22" fmla="*/ 488 w 104252"/>
                <a:gd name="connsiteY22" fmla="*/ 141171 h 148164"/>
                <a:gd name="connsiteX23" fmla="*/ 488 w 104252"/>
                <a:gd name="connsiteY23" fmla="*/ 7215 h 148164"/>
                <a:gd name="connsiteX24" fmla="*/ 1138 w 104252"/>
                <a:gd name="connsiteY24" fmla="*/ 1796 h 148164"/>
                <a:gd name="connsiteX25" fmla="*/ 5907 w 104252"/>
                <a:gd name="connsiteY25" fmla="*/ 278 h 14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4252" h="148164">
                  <a:moveTo>
                    <a:pt x="40372" y="29974"/>
                  </a:moveTo>
                  <a:cubicBezTo>
                    <a:pt x="33869" y="31708"/>
                    <a:pt x="37770" y="38861"/>
                    <a:pt x="36903" y="43413"/>
                  </a:cubicBezTo>
                  <a:cubicBezTo>
                    <a:pt x="36470" y="45363"/>
                    <a:pt x="36903" y="47531"/>
                    <a:pt x="36903" y="49482"/>
                  </a:cubicBezTo>
                  <a:cubicBezTo>
                    <a:pt x="36903" y="53817"/>
                    <a:pt x="37337" y="58152"/>
                    <a:pt x="36903" y="62271"/>
                  </a:cubicBezTo>
                  <a:cubicBezTo>
                    <a:pt x="36253" y="69424"/>
                    <a:pt x="39938" y="71374"/>
                    <a:pt x="46224" y="71158"/>
                  </a:cubicBezTo>
                  <a:cubicBezTo>
                    <a:pt x="54461" y="70941"/>
                    <a:pt x="60530" y="67256"/>
                    <a:pt x="63781" y="59670"/>
                  </a:cubicBezTo>
                  <a:cubicBezTo>
                    <a:pt x="67250" y="51433"/>
                    <a:pt x="68117" y="42546"/>
                    <a:pt x="62047" y="35176"/>
                  </a:cubicBezTo>
                  <a:cubicBezTo>
                    <a:pt x="56412" y="28456"/>
                    <a:pt x="47741" y="28023"/>
                    <a:pt x="40372" y="29974"/>
                  </a:cubicBezTo>
                  <a:close/>
                  <a:moveTo>
                    <a:pt x="5907" y="278"/>
                  </a:moveTo>
                  <a:cubicBezTo>
                    <a:pt x="22814" y="495"/>
                    <a:pt x="39938" y="-1022"/>
                    <a:pt x="56845" y="1362"/>
                  </a:cubicBezTo>
                  <a:cubicBezTo>
                    <a:pt x="80472" y="4614"/>
                    <a:pt x="95211" y="16319"/>
                    <a:pt x="99980" y="35393"/>
                  </a:cubicBezTo>
                  <a:cubicBezTo>
                    <a:pt x="105399" y="57286"/>
                    <a:pt x="97812" y="76144"/>
                    <a:pt x="77654" y="89583"/>
                  </a:cubicBezTo>
                  <a:cubicBezTo>
                    <a:pt x="73752" y="92184"/>
                    <a:pt x="74186" y="93701"/>
                    <a:pt x="76570" y="96736"/>
                  </a:cubicBezTo>
                  <a:cubicBezTo>
                    <a:pt x="84373" y="106707"/>
                    <a:pt x="92177" y="116894"/>
                    <a:pt x="99980" y="126865"/>
                  </a:cubicBezTo>
                  <a:cubicBezTo>
                    <a:pt x="101931" y="129467"/>
                    <a:pt x="103665" y="131851"/>
                    <a:pt x="103881" y="135319"/>
                  </a:cubicBezTo>
                  <a:cubicBezTo>
                    <a:pt x="104965" y="146807"/>
                    <a:pt x="104315" y="146590"/>
                    <a:pt x="93044" y="147891"/>
                  </a:cubicBezTo>
                  <a:cubicBezTo>
                    <a:pt x="79171" y="149408"/>
                    <a:pt x="70501" y="144640"/>
                    <a:pt x="63564" y="132935"/>
                  </a:cubicBezTo>
                  <a:cubicBezTo>
                    <a:pt x="56628" y="121230"/>
                    <a:pt x="47524" y="110609"/>
                    <a:pt x="39504" y="99554"/>
                  </a:cubicBezTo>
                  <a:cubicBezTo>
                    <a:pt x="38637" y="99771"/>
                    <a:pt x="37987" y="99987"/>
                    <a:pt x="37120" y="100204"/>
                  </a:cubicBezTo>
                  <a:cubicBezTo>
                    <a:pt x="37120" y="112343"/>
                    <a:pt x="36686" y="124698"/>
                    <a:pt x="37337" y="136836"/>
                  </a:cubicBezTo>
                  <a:cubicBezTo>
                    <a:pt x="37770" y="145073"/>
                    <a:pt x="35169" y="148541"/>
                    <a:pt x="26715" y="147674"/>
                  </a:cubicBezTo>
                  <a:cubicBezTo>
                    <a:pt x="18479" y="146807"/>
                    <a:pt x="10025" y="148541"/>
                    <a:pt x="1788" y="146807"/>
                  </a:cubicBezTo>
                  <a:cubicBezTo>
                    <a:pt x="-379" y="145290"/>
                    <a:pt x="488" y="143122"/>
                    <a:pt x="488" y="141171"/>
                  </a:cubicBezTo>
                  <a:cubicBezTo>
                    <a:pt x="488" y="96519"/>
                    <a:pt x="488" y="51867"/>
                    <a:pt x="488" y="7215"/>
                  </a:cubicBezTo>
                  <a:cubicBezTo>
                    <a:pt x="54" y="5697"/>
                    <a:pt x="-596" y="3530"/>
                    <a:pt x="1138" y="1796"/>
                  </a:cubicBezTo>
                  <a:cubicBezTo>
                    <a:pt x="2655" y="1146"/>
                    <a:pt x="4389" y="278"/>
                    <a:pt x="5907" y="278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5" name="Freeform: Shape 70">
              <a:extLst>
                <a:ext uri="{FF2B5EF4-FFF2-40B4-BE49-F238E27FC236}">
                  <a16:creationId xmlns:a16="http://schemas.microsoft.com/office/drawing/2014/main" xmlns="" id="{623DD414-5C7B-4522-AE37-1FC282AEE69A}"/>
                </a:ext>
              </a:extLst>
            </p:cNvPr>
            <p:cNvSpPr/>
            <p:nvPr/>
          </p:nvSpPr>
          <p:spPr>
            <a:xfrm>
              <a:off x="3389320" y="5976875"/>
              <a:ext cx="115451" cy="156066"/>
            </a:xfrm>
            <a:custGeom>
              <a:avLst/>
              <a:gdLst>
                <a:gd name="connsiteX0" fmla="*/ 58010 w 115451"/>
                <a:gd name="connsiteY0" fmla="*/ 30997 h 156066"/>
                <a:gd name="connsiteX1" fmla="*/ 39152 w 115451"/>
                <a:gd name="connsiteY1" fmla="*/ 46820 h 156066"/>
                <a:gd name="connsiteX2" fmla="*/ 39152 w 115451"/>
                <a:gd name="connsiteY2" fmla="*/ 109247 h 156066"/>
                <a:gd name="connsiteX3" fmla="*/ 58010 w 115451"/>
                <a:gd name="connsiteY3" fmla="*/ 125287 h 156066"/>
                <a:gd name="connsiteX4" fmla="*/ 77084 w 115451"/>
                <a:gd name="connsiteY4" fmla="*/ 109464 h 156066"/>
                <a:gd name="connsiteX5" fmla="*/ 80553 w 115451"/>
                <a:gd name="connsiteY5" fmla="*/ 77817 h 156066"/>
                <a:gd name="connsiteX6" fmla="*/ 78818 w 115451"/>
                <a:gd name="connsiteY6" fmla="*/ 55491 h 156066"/>
                <a:gd name="connsiteX7" fmla="*/ 76868 w 115451"/>
                <a:gd name="connsiteY7" fmla="*/ 47037 h 156066"/>
                <a:gd name="connsiteX8" fmla="*/ 58010 w 115451"/>
                <a:gd name="connsiteY8" fmla="*/ 30997 h 156066"/>
                <a:gd name="connsiteX9" fmla="*/ 57767 w 115451"/>
                <a:gd name="connsiteY9" fmla="*/ 0 h 156066"/>
                <a:gd name="connsiteX10" fmla="*/ 100712 w 115451"/>
                <a:gd name="connsiteY10" fmla="*/ 23410 h 156066"/>
                <a:gd name="connsiteX11" fmla="*/ 115451 w 115451"/>
                <a:gd name="connsiteY11" fmla="*/ 77166 h 156066"/>
                <a:gd name="connsiteX12" fmla="*/ 100928 w 115451"/>
                <a:gd name="connsiteY12" fmla="*/ 132223 h 156066"/>
                <a:gd name="connsiteX13" fmla="*/ 15742 w 115451"/>
                <a:gd name="connsiteY13" fmla="*/ 131789 h 156066"/>
                <a:gd name="connsiteX14" fmla="*/ 15959 w 115451"/>
                <a:gd name="connsiteY14" fmla="*/ 24060 h 156066"/>
                <a:gd name="connsiteX15" fmla="*/ 57767 w 115451"/>
                <a:gd name="connsiteY15" fmla="*/ 0 h 15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5451" h="156066">
                  <a:moveTo>
                    <a:pt x="58010" y="30997"/>
                  </a:moveTo>
                  <a:cubicBezTo>
                    <a:pt x="48689" y="30997"/>
                    <a:pt x="41970" y="35982"/>
                    <a:pt x="39152" y="46820"/>
                  </a:cubicBezTo>
                  <a:cubicBezTo>
                    <a:pt x="33949" y="67412"/>
                    <a:pt x="33949" y="88438"/>
                    <a:pt x="39152" y="109247"/>
                  </a:cubicBezTo>
                  <a:cubicBezTo>
                    <a:pt x="41970" y="120085"/>
                    <a:pt x="48689" y="125287"/>
                    <a:pt x="58010" y="125287"/>
                  </a:cubicBezTo>
                  <a:cubicBezTo>
                    <a:pt x="67330" y="125287"/>
                    <a:pt x="73616" y="120302"/>
                    <a:pt x="77084" y="109464"/>
                  </a:cubicBezTo>
                  <a:cubicBezTo>
                    <a:pt x="80336" y="99276"/>
                    <a:pt x="80769" y="88438"/>
                    <a:pt x="80553" y="77817"/>
                  </a:cubicBezTo>
                  <a:cubicBezTo>
                    <a:pt x="80553" y="70230"/>
                    <a:pt x="80553" y="62861"/>
                    <a:pt x="78818" y="55491"/>
                  </a:cubicBezTo>
                  <a:cubicBezTo>
                    <a:pt x="78168" y="52673"/>
                    <a:pt x="77735" y="49855"/>
                    <a:pt x="76868" y="47037"/>
                  </a:cubicBezTo>
                  <a:cubicBezTo>
                    <a:pt x="73400" y="36199"/>
                    <a:pt x="67330" y="30997"/>
                    <a:pt x="58010" y="30997"/>
                  </a:cubicBezTo>
                  <a:close/>
                  <a:moveTo>
                    <a:pt x="57767" y="0"/>
                  </a:moveTo>
                  <a:cubicBezTo>
                    <a:pt x="73997" y="-54"/>
                    <a:pt x="90416" y="7804"/>
                    <a:pt x="100712" y="23410"/>
                  </a:cubicBezTo>
                  <a:cubicBezTo>
                    <a:pt x="111549" y="39884"/>
                    <a:pt x="115018" y="58525"/>
                    <a:pt x="115451" y="77166"/>
                  </a:cubicBezTo>
                  <a:cubicBezTo>
                    <a:pt x="115234" y="97108"/>
                    <a:pt x="111549" y="115749"/>
                    <a:pt x="100928" y="132223"/>
                  </a:cubicBezTo>
                  <a:cubicBezTo>
                    <a:pt x="80336" y="163870"/>
                    <a:pt x="35034" y="164303"/>
                    <a:pt x="15742" y="131789"/>
                  </a:cubicBezTo>
                  <a:cubicBezTo>
                    <a:pt x="-5283" y="96458"/>
                    <a:pt x="-5283" y="59392"/>
                    <a:pt x="15959" y="24060"/>
                  </a:cubicBezTo>
                  <a:cubicBezTo>
                    <a:pt x="25497" y="8020"/>
                    <a:pt x="41537" y="55"/>
                    <a:pt x="57767" y="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6" name="Freeform: Shape 67">
              <a:extLst>
                <a:ext uri="{FF2B5EF4-FFF2-40B4-BE49-F238E27FC236}">
                  <a16:creationId xmlns:a16="http://schemas.microsoft.com/office/drawing/2014/main" xmlns="" id="{3FA0F7EC-C944-43BB-BC4C-1F78FD30A512}"/>
                </a:ext>
              </a:extLst>
            </p:cNvPr>
            <p:cNvSpPr/>
            <p:nvPr/>
          </p:nvSpPr>
          <p:spPr>
            <a:xfrm>
              <a:off x="3774635" y="6189999"/>
              <a:ext cx="115370" cy="155826"/>
            </a:xfrm>
            <a:custGeom>
              <a:avLst/>
              <a:gdLst>
                <a:gd name="connsiteX0" fmla="*/ 57658 w 115370"/>
                <a:gd name="connsiteY0" fmla="*/ 30513 h 155826"/>
                <a:gd name="connsiteX1" fmla="*/ 38149 w 115370"/>
                <a:gd name="connsiteY1" fmla="*/ 47854 h 155826"/>
                <a:gd name="connsiteX2" fmla="*/ 38149 w 115370"/>
                <a:gd name="connsiteY2" fmla="*/ 107896 h 155826"/>
                <a:gd name="connsiteX3" fmla="*/ 57658 w 115370"/>
                <a:gd name="connsiteY3" fmla="*/ 125237 h 155826"/>
                <a:gd name="connsiteX4" fmla="*/ 76516 w 115370"/>
                <a:gd name="connsiteY4" fmla="*/ 108113 h 155826"/>
                <a:gd name="connsiteX5" fmla="*/ 79767 w 115370"/>
                <a:gd name="connsiteY5" fmla="*/ 77983 h 155826"/>
                <a:gd name="connsiteX6" fmla="*/ 76516 w 115370"/>
                <a:gd name="connsiteY6" fmla="*/ 47854 h 155826"/>
                <a:gd name="connsiteX7" fmla="*/ 57658 w 115370"/>
                <a:gd name="connsiteY7" fmla="*/ 30513 h 155826"/>
                <a:gd name="connsiteX8" fmla="*/ 57116 w 115370"/>
                <a:gd name="connsiteY8" fmla="*/ 5 h 155826"/>
                <a:gd name="connsiteX9" fmla="*/ 100142 w 115370"/>
                <a:gd name="connsiteY9" fmla="*/ 24877 h 155826"/>
                <a:gd name="connsiteX10" fmla="*/ 100359 w 115370"/>
                <a:gd name="connsiteY10" fmla="*/ 130439 h 155826"/>
                <a:gd name="connsiteX11" fmla="*/ 13656 w 115370"/>
                <a:gd name="connsiteY11" fmla="*/ 130655 h 155826"/>
                <a:gd name="connsiteX12" fmla="*/ 0 w 115370"/>
                <a:gd name="connsiteY12" fmla="*/ 77766 h 155826"/>
                <a:gd name="connsiteX13" fmla="*/ 13439 w 115370"/>
                <a:gd name="connsiteY13" fmla="*/ 25527 h 155826"/>
                <a:gd name="connsiteX14" fmla="*/ 57116 w 115370"/>
                <a:gd name="connsiteY14" fmla="*/ 5 h 15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370" h="155826">
                  <a:moveTo>
                    <a:pt x="57658" y="30513"/>
                  </a:moveTo>
                  <a:cubicBezTo>
                    <a:pt x="47904" y="30296"/>
                    <a:pt x="40967" y="35715"/>
                    <a:pt x="38149" y="47854"/>
                  </a:cubicBezTo>
                  <a:cubicBezTo>
                    <a:pt x="33381" y="67796"/>
                    <a:pt x="33381" y="87954"/>
                    <a:pt x="38149" y="107896"/>
                  </a:cubicBezTo>
                  <a:cubicBezTo>
                    <a:pt x="40967" y="120034"/>
                    <a:pt x="47904" y="125453"/>
                    <a:pt x="57658" y="125237"/>
                  </a:cubicBezTo>
                  <a:cubicBezTo>
                    <a:pt x="66762" y="125237"/>
                    <a:pt x="73264" y="119384"/>
                    <a:pt x="76516" y="108113"/>
                  </a:cubicBezTo>
                  <a:cubicBezTo>
                    <a:pt x="79334" y="98142"/>
                    <a:pt x="79334" y="88171"/>
                    <a:pt x="79767" y="77983"/>
                  </a:cubicBezTo>
                  <a:cubicBezTo>
                    <a:pt x="79117" y="68012"/>
                    <a:pt x="79334" y="57825"/>
                    <a:pt x="76516" y="47854"/>
                  </a:cubicBezTo>
                  <a:cubicBezTo>
                    <a:pt x="73264" y="36366"/>
                    <a:pt x="66978" y="30730"/>
                    <a:pt x="57658" y="30513"/>
                  </a:cubicBezTo>
                  <a:close/>
                  <a:moveTo>
                    <a:pt x="57116" y="5"/>
                  </a:moveTo>
                  <a:cubicBezTo>
                    <a:pt x="73752" y="-213"/>
                    <a:pt x="90280" y="7970"/>
                    <a:pt x="100142" y="24877"/>
                  </a:cubicBezTo>
                  <a:cubicBezTo>
                    <a:pt x="120301" y="59342"/>
                    <a:pt x="120518" y="95974"/>
                    <a:pt x="100359" y="130439"/>
                  </a:cubicBezTo>
                  <a:cubicBezTo>
                    <a:pt x="80634" y="164470"/>
                    <a:pt x="34465" y="164036"/>
                    <a:pt x="13656" y="130655"/>
                  </a:cubicBezTo>
                  <a:cubicBezTo>
                    <a:pt x="3468" y="114615"/>
                    <a:pt x="0" y="96624"/>
                    <a:pt x="0" y="77766"/>
                  </a:cubicBezTo>
                  <a:cubicBezTo>
                    <a:pt x="0" y="59125"/>
                    <a:pt x="3468" y="41568"/>
                    <a:pt x="13439" y="25527"/>
                  </a:cubicBezTo>
                  <a:cubicBezTo>
                    <a:pt x="23735" y="8837"/>
                    <a:pt x="40480" y="221"/>
                    <a:pt x="57116" y="5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7" name="Freeform: Shape 69">
              <a:extLst>
                <a:ext uri="{FF2B5EF4-FFF2-40B4-BE49-F238E27FC236}">
                  <a16:creationId xmlns:a16="http://schemas.microsoft.com/office/drawing/2014/main" xmlns="" id="{710D578E-4E52-43E4-8AF4-A9D88C8C7134}"/>
                </a:ext>
              </a:extLst>
            </p:cNvPr>
            <p:cNvSpPr/>
            <p:nvPr/>
          </p:nvSpPr>
          <p:spPr>
            <a:xfrm>
              <a:off x="3527314" y="6190245"/>
              <a:ext cx="114449" cy="155363"/>
            </a:xfrm>
            <a:custGeom>
              <a:avLst/>
              <a:gdLst>
                <a:gd name="connsiteX0" fmla="*/ 57008 w 114449"/>
                <a:gd name="connsiteY0" fmla="*/ 30484 h 155363"/>
                <a:gd name="connsiteX1" fmla="*/ 38583 w 114449"/>
                <a:gd name="connsiteY1" fmla="*/ 45874 h 155363"/>
                <a:gd name="connsiteX2" fmla="*/ 38367 w 114449"/>
                <a:gd name="connsiteY2" fmla="*/ 109167 h 155363"/>
                <a:gd name="connsiteX3" fmla="*/ 57441 w 114449"/>
                <a:gd name="connsiteY3" fmla="*/ 124991 h 155363"/>
                <a:gd name="connsiteX4" fmla="*/ 75866 w 114449"/>
                <a:gd name="connsiteY4" fmla="*/ 109601 h 155363"/>
                <a:gd name="connsiteX5" fmla="*/ 79551 w 114449"/>
                <a:gd name="connsiteY5" fmla="*/ 77954 h 155363"/>
                <a:gd name="connsiteX6" fmla="*/ 76082 w 114449"/>
                <a:gd name="connsiteY6" fmla="*/ 46307 h 155363"/>
                <a:gd name="connsiteX7" fmla="*/ 57008 w 114449"/>
                <a:gd name="connsiteY7" fmla="*/ 30484 h 155363"/>
                <a:gd name="connsiteX8" fmla="*/ 56927 w 114449"/>
                <a:gd name="connsiteY8" fmla="*/ 2 h 155363"/>
                <a:gd name="connsiteX9" fmla="*/ 98842 w 114449"/>
                <a:gd name="connsiteY9" fmla="*/ 22030 h 155363"/>
                <a:gd name="connsiteX10" fmla="*/ 114449 w 114449"/>
                <a:gd name="connsiteY10" fmla="*/ 77954 h 155363"/>
                <a:gd name="connsiteX11" fmla="*/ 99059 w 114449"/>
                <a:gd name="connsiteY11" fmla="*/ 133010 h 155363"/>
                <a:gd name="connsiteX12" fmla="*/ 15390 w 114449"/>
                <a:gd name="connsiteY12" fmla="*/ 133010 h 155363"/>
                <a:gd name="connsiteX13" fmla="*/ 15174 w 114449"/>
                <a:gd name="connsiteY13" fmla="*/ 22680 h 155363"/>
                <a:gd name="connsiteX14" fmla="*/ 56927 w 114449"/>
                <a:gd name="connsiteY14" fmla="*/ 2 h 15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449" h="155363">
                  <a:moveTo>
                    <a:pt x="57008" y="30484"/>
                  </a:moveTo>
                  <a:cubicBezTo>
                    <a:pt x="48121" y="30484"/>
                    <a:pt x="41401" y="35469"/>
                    <a:pt x="38583" y="45874"/>
                  </a:cubicBezTo>
                  <a:cubicBezTo>
                    <a:pt x="32948" y="66899"/>
                    <a:pt x="32948" y="88142"/>
                    <a:pt x="38367" y="109167"/>
                  </a:cubicBezTo>
                  <a:cubicBezTo>
                    <a:pt x="41184" y="120005"/>
                    <a:pt x="48121" y="124991"/>
                    <a:pt x="57441" y="124991"/>
                  </a:cubicBezTo>
                  <a:cubicBezTo>
                    <a:pt x="66328" y="124991"/>
                    <a:pt x="72398" y="120005"/>
                    <a:pt x="75866" y="109601"/>
                  </a:cubicBezTo>
                  <a:cubicBezTo>
                    <a:pt x="79117" y="99413"/>
                    <a:pt x="79551" y="88575"/>
                    <a:pt x="79551" y="77954"/>
                  </a:cubicBezTo>
                  <a:cubicBezTo>
                    <a:pt x="79551" y="67116"/>
                    <a:pt x="79334" y="56495"/>
                    <a:pt x="76082" y="46307"/>
                  </a:cubicBezTo>
                  <a:cubicBezTo>
                    <a:pt x="72614" y="35469"/>
                    <a:pt x="66328" y="30484"/>
                    <a:pt x="57008" y="30484"/>
                  </a:cubicBezTo>
                  <a:close/>
                  <a:moveTo>
                    <a:pt x="56927" y="2"/>
                  </a:moveTo>
                  <a:cubicBezTo>
                    <a:pt x="72723" y="-134"/>
                    <a:pt x="88546" y="7182"/>
                    <a:pt x="98842" y="22030"/>
                  </a:cubicBezTo>
                  <a:cubicBezTo>
                    <a:pt x="110330" y="38720"/>
                    <a:pt x="114015" y="58012"/>
                    <a:pt x="114449" y="77954"/>
                  </a:cubicBezTo>
                  <a:cubicBezTo>
                    <a:pt x="114015" y="97462"/>
                    <a:pt x="110330" y="116320"/>
                    <a:pt x="99059" y="133010"/>
                  </a:cubicBezTo>
                  <a:cubicBezTo>
                    <a:pt x="78684" y="162923"/>
                    <a:pt x="35766" y="162706"/>
                    <a:pt x="15390" y="133010"/>
                  </a:cubicBezTo>
                  <a:cubicBezTo>
                    <a:pt x="-4985" y="103314"/>
                    <a:pt x="-5202" y="52593"/>
                    <a:pt x="15174" y="22680"/>
                  </a:cubicBezTo>
                  <a:cubicBezTo>
                    <a:pt x="25362" y="7724"/>
                    <a:pt x="41131" y="137"/>
                    <a:pt x="56927" y="2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8" name="Freeform: Shape 44">
              <a:extLst>
                <a:ext uri="{FF2B5EF4-FFF2-40B4-BE49-F238E27FC236}">
                  <a16:creationId xmlns:a16="http://schemas.microsoft.com/office/drawing/2014/main" xmlns="" id="{AD7040D5-AF63-4ECE-8D7A-B51E5794C8D5}"/>
                </a:ext>
              </a:extLst>
            </p:cNvPr>
            <p:cNvSpPr/>
            <p:nvPr/>
          </p:nvSpPr>
          <p:spPr>
            <a:xfrm>
              <a:off x="3829692" y="5980131"/>
              <a:ext cx="101061" cy="149125"/>
            </a:xfrm>
            <a:custGeom>
              <a:avLst/>
              <a:gdLst>
                <a:gd name="connsiteX0" fmla="*/ 35115 w 101061"/>
                <a:gd name="connsiteY0" fmla="*/ 102956 h 149125"/>
                <a:gd name="connsiteX1" fmla="*/ 35332 w 101061"/>
                <a:gd name="connsiteY1" fmla="*/ 139805 h 149125"/>
                <a:gd name="connsiteX2" fmla="*/ 26011 w 101061"/>
                <a:gd name="connsiteY2" fmla="*/ 149125 h 149125"/>
                <a:gd name="connsiteX3" fmla="*/ 217 w 101061"/>
                <a:gd name="connsiteY3" fmla="*/ 123331 h 149125"/>
                <a:gd name="connsiteX4" fmla="*/ 0 w 101061"/>
                <a:gd name="connsiteY4" fmla="*/ 11483 h 149125"/>
                <a:gd name="connsiteX5" fmla="*/ 10838 w 101061"/>
                <a:gd name="connsiteY5" fmla="*/ 862 h 149125"/>
                <a:gd name="connsiteX6" fmla="*/ 28179 w 101061"/>
                <a:gd name="connsiteY6" fmla="*/ 862 h 149125"/>
                <a:gd name="connsiteX7" fmla="*/ 35332 w 101061"/>
                <a:gd name="connsiteY7" fmla="*/ 8015 h 149125"/>
                <a:gd name="connsiteX8" fmla="*/ 35332 w 101061"/>
                <a:gd name="connsiteY8" fmla="*/ 45948 h 149125"/>
                <a:gd name="connsiteX9" fmla="*/ 37499 w 101061"/>
                <a:gd name="connsiteY9" fmla="*/ 46815 h 149125"/>
                <a:gd name="connsiteX10" fmla="*/ 52455 w 101061"/>
                <a:gd name="connsiteY10" fmla="*/ 19287 h 149125"/>
                <a:gd name="connsiteX11" fmla="*/ 83018 w 101061"/>
                <a:gd name="connsiteY11" fmla="*/ 862 h 149125"/>
                <a:gd name="connsiteX12" fmla="*/ 98408 w 101061"/>
                <a:gd name="connsiteY12" fmla="*/ 2596 h 149125"/>
                <a:gd name="connsiteX13" fmla="*/ 91689 w 101061"/>
                <a:gd name="connsiteY13" fmla="*/ 16686 h 149125"/>
                <a:gd name="connsiteX14" fmla="*/ 60909 w 101061"/>
                <a:gd name="connsiteY14" fmla="*/ 67841 h 149125"/>
                <a:gd name="connsiteX15" fmla="*/ 61559 w 101061"/>
                <a:gd name="connsiteY15" fmla="*/ 81496 h 149125"/>
                <a:gd name="connsiteX16" fmla="*/ 95590 w 101061"/>
                <a:gd name="connsiteY16" fmla="*/ 126365 h 149125"/>
                <a:gd name="connsiteX17" fmla="*/ 99492 w 101061"/>
                <a:gd name="connsiteY17" fmla="*/ 132218 h 149125"/>
                <a:gd name="connsiteX18" fmla="*/ 88654 w 101061"/>
                <a:gd name="connsiteY18" fmla="*/ 148692 h 149125"/>
                <a:gd name="connsiteX19" fmla="*/ 59392 w 101061"/>
                <a:gd name="connsiteY19" fmla="*/ 133302 h 149125"/>
                <a:gd name="connsiteX20" fmla="*/ 37933 w 101061"/>
                <a:gd name="connsiteY20" fmla="*/ 101872 h 149125"/>
                <a:gd name="connsiteX21" fmla="*/ 35115 w 101061"/>
                <a:gd name="connsiteY21" fmla="*/ 102956 h 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061" h="149125">
                  <a:moveTo>
                    <a:pt x="35115" y="102956"/>
                  </a:moveTo>
                  <a:cubicBezTo>
                    <a:pt x="35115" y="115311"/>
                    <a:pt x="34681" y="127449"/>
                    <a:pt x="35332" y="139805"/>
                  </a:cubicBezTo>
                  <a:cubicBezTo>
                    <a:pt x="35548" y="146958"/>
                    <a:pt x="32947" y="149125"/>
                    <a:pt x="26011" y="149125"/>
                  </a:cubicBezTo>
                  <a:cubicBezTo>
                    <a:pt x="217" y="149125"/>
                    <a:pt x="217" y="149559"/>
                    <a:pt x="217" y="123331"/>
                  </a:cubicBezTo>
                  <a:cubicBezTo>
                    <a:pt x="217" y="86048"/>
                    <a:pt x="433" y="48766"/>
                    <a:pt x="0" y="11483"/>
                  </a:cubicBezTo>
                  <a:cubicBezTo>
                    <a:pt x="0" y="3030"/>
                    <a:pt x="2601" y="212"/>
                    <a:pt x="10838" y="862"/>
                  </a:cubicBezTo>
                  <a:cubicBezTo>
                    <a:pt x="16474" y="1513"/>
                    <a:pt x="22326" y="1079"/>
                    <a:pt x="28179" y="862"/>
                  </a:cubicBezTo>
                  <a:cubicBezTo>
                    <a:pt x="33381" y="646"/>
                    <a:pt x="35332" y="2813"/>
                    <a:pt x="35332" y="8015"/>
                  </a:cubicBezTo>
                  <a:cubicBezTo>
                    <a:pt x="35115" y="20587"/>
                    <a:pt x="35332" y="33376"/>
                    <a:pt x="35332" y="45948"/>
                  </a:cubicBezTo>
                  <a:cubicBezTo>
                    <a:pt x="35982" y="46165"/>
                    <a:pt x="36849" y="46382"/>
                    <a:pt x="37499" y="46815"/>
                  </a:cubicBezTo>
                  <a:cubicBezTo>
                    <a:pt x="42485" y="37711"/>
                    <a:pt x="47253" y="28391"/>
                    <a:pt x="52455" y="19287"/>
                  </a:cubicBezTo>
                  <a:cubicBezTo>
                    <a:pt x="65028" y="-3039"/>
                    <a:pt x="57441" y="1296"/>
                    <a:pt x="83018" y="862"/>
                  </a:cubicBezTo>
                  <a:cubicBezTo>
                    <a:pt x="88437" y="862"/>
                    <a:pt x="96024" y="-1956"/>
                    <a:pt x="98408" y="2596"/>
                  </a:cubicBezTo>
                  <a:cubicBezTo>
                    <a:pt x="100793" y="6932"/>
                    <a:pt x="94507" y="12134"/>
                    <a:pt x="91689" y="16686"/>
                  </a:cubicBezTo>
                  <a:cubicBezTo>
                    <a:pt x="81718" y="33810"/>
                    <a:pt x="71530" y="51150"/>
                    <a:pt x="60909" y="67841"/>
                  </a:cubicBezTo>
                  <a:cubicBezTo>
                    <a:pt x="57658" y="73043"/>
                    <a:pt x="57658" y="76728"/>
                    <a:pt x="61559" y="81496"/>
                  </a:cubicBezTo>
                  <a:cubicBezTo>
                    <a:pt x="73264" y="96236"/>
                    <a:pt x="84319" y="111409"/>
                    <a:pt x="95590" y="126365"/>
                  </a:cubicBezTo>
                  <a:cubicBezTo>
                    <a:pt x="96891" y="128316"/>
                    <a:pt x="98625" y="130050"/>
                    <a:pt x="99492" y="132218"/>
                  </a:cubicBezTo>
                  <a:cubicBezTo>
                    <a:pt x="103611" y="142622"/>
                    <a:pt x="99492" y="147391"/>
                    <a:pt x="88654" y="148692"/>
                  </a:cubicBezTo>
                  <a:cubicBezTo>
                    <a:pt x="74782" y="150426"/>
                    <a:pt x="66111" y="145440"/>
                    <a:pt x="59392" y="133302"/>
                  </a:cubicBezTo>
                  <a:cubicBezTo>
                    <a:pt x="53323" y="122247"/>
                    <a:pt x="45302" y="112276"/>
                    <a:pt x="37933" y="101872"/>
                  </a:cubicBezTo>
                  <a:cubicBezTo>
                    <a:pt x="36849" y="102522"/>
                    <a:pt x="35982" y="102739"/>
                    <a:pt x="35115" y="102956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09" name="Freeform: Shape 71">
              <a:extLst>
                <a:ext uri="{FF2B5EF4-FFF2-40B4-BE49-F238E27FC236}">
                  <a16:creationId xmlns:a16="http://schemas.microsoft.com/office/drawing/2014/main" xmlns="" id="{93A526CA-E0A0-4D88-B149-BB9FAFB16892}"/>
                </a:ext>
              </a:extLst>
            </p:cNvPr>
            <p:cNvSpPr/>
            <p:nvPr/>
          </p:nvSpPr>
          <p:spPr>
            <a:xfrm>
              <a:off x="3514925" y="5980546"/>
              <a:ext cx="114570" cy="148575"/>
            </a:xfrm>
            <a:custGeom>
              <a:avLst/>
              <a:gdLst>
                <a:gd name="connsiteX0" fmla="*/ 58125 w 114570"/>
                <a:gd name="connsiteY0" fmla="*/ 50302 h 148575"/>
                <a:gd name="connsiteX1" fmla="*/ 55958 w 114570"/>
                <a:gd name="connsiteY1" fmla="*/ 50519 h 148575"/>
                <a:gd name="connsiteX2" fmla="*/ 49672 w 114570"/>
                <a:gd name="connsiteY2" fmla="*/ 75446 h 148575"/>
                <a:gd name="connsiteX3" fmla="*/ 62460 w 114570"/>
                <a:gd name="connsiteY3" fmla="*/ 90185 h 148575"/>
                <a:gd name="connsiteX4" fmla="*/ 63327 w 114570"/>
                <a:gd name="connsiteY4" fmla="*/ 90185 h 148575"/>
                <a:gd name="connsiteX5" fmla="*/ 66795 w 114570"/>
                <a:gd name="connsiteY5" fmla="*/ 85850 h 148575"/>
                <a:gd name="connsiteX6" fmla="*/ 58125 w 114570"/>
                <a:gd name="connsiteY6" fmla="*/ 50302 h 148575"/>
                <a:gd name="connsiteX7" fmla="*/ 62453 w 114570"/>
                <a:gd name="connsiteY7" fmla="*/ 78 h 148575"/>
                <a:gd name="connsiteX8" fmla="*/ 81535 w 114570"/>
                <a:gd name="connsiteY8" fmla="*/ 25591 h 148575"/>
                <a:gd name="connsiteX9" fmla="*/ 112748 w 114570"/>
                <a:gd name="connsiteY9" fmla="*/ 136355 h 148575"/>
                <a:gd name="connsiteX10" fmla="*/ 103427 w 114570"/>
                <a:gd name="connsiteY10" fmla="*/ 148276 h 148575"/>
                <a:gd name="connsiteX11" fmla="*/ 97141 w 114570"/>
                <a:gd name="connsiteY11" fmla="*/ 148493 h 148575"/>
                <a:gd name="connsiteX12" fmla="*/ 75032 w 114570"/>
                <a:gd name="connsiteY12" fmla="*/ 130936 h 148575"/>
                <a:gd name="connsiteX13" fmla="*/ 69396 w 114570"/>
                <a:gd name="connsiteY13" fmla="*/ 118364 h 148575"/>
                <a:gd name="connsiteX14" fmla="*/ 43602 w 114570"/>
                <a:gd name="connsiteY14" fmla="*/ 118581 h 148575"/>
                <a:gd name="connsiteX15" fmla="*/ 40134 w 114570"/>
                <a:gd name="connsiteY15" fmla="*/ 127034 h 148575"/>
                <a:gd name="connsiteX16" fmla="*/ 12389 w 114570"/>
                <a:gd name="connsiteY16" fmla="*/ 148493 h 148575"/>
                <a:gd name="connsiteX17" fmla="*/ 6320 w 114570"/>
                <a:gd name="connsiteY17" fmla="*/ 148493 h 148575"/>
                <a:gd name="connsiteX18" fmla="*/ 684 w 114570"/>
                <a:gd name="connsiteY18" fmla="*/ 140473 h 148575"/>
                <a:gd name="connsiteX19" fmla="*/ 37966 w 114570"/>
                <a:gd name="connsiteY19" fmla="*/ 7167 h 148575"/>
                <a:gd name="connsiteX20" fmla="*/ 46420 w 114570"/>
                <a:gd name="connsiteY20" fmla="*/ 447 h 148575"/>
                <a:gd name="connsiteX21" fmla="*/ 62453 w 114570"/>
                <a:gd name="connsiteY21" fmla="*/ 78 h 1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570" h="148575">
                  <a:moveTo>
                    <a:pt x="58125" y="50302"/>
                  </a:moveTo>
                  <a:cubicBezTo>
                    <a:pt x="57475" y="50519"/>
                    <a:pt x="56608" y="50519"/>
                    <a:pt x="55958" y="50519"/>
                  </a:cubicBezTo>
                  <a:cubicBezTo>
                    <a:pt x="53790" y="58756"/>
                    <a:pt x="51839" y="67209"/>
                    <a:pt x="49672" y="75446"/>
                  </a:cubicBezTo>
                  <a:cubicBezTo>
                    <a:pt x="45553" y="91053"/>
                    <a:pt x="46420" y="92136"/>
                    <a:pt x="62460" y="90185"/>
                  </a:cubicBezTo>
                  <a:cubicBezTo>
                    <a:pt x="62677" y="90185"/>
                    <a:pt x="63111" y="90185"/>
                    <a:pt x="63327" y="90185"/>
                  </a:cubicBezTo>
                  <a:cubicBezTo>
                    <a:pt x="66145" y="90185"/>
                    <a:pt x="67662" y="88885"/>
                    <a:pt x="66795" y="85850"/>
                  </a:cubicBezTo>
                  <a:cubicBezTo>
                    <a:pt x="63978" y="74145"/>
                    <a:pt x="60943" y="62224"/>
                    <a:pt x="58125" y="50302"/>
                  </a:cubicBezTo>
                  <a:close/>
                  <a:moveTo>
                    <a:pt x="62453" y="78"/>
                  </a:moveTo>
                  <a:cubicBezTo>
                    <a:pt x="74422" y="719"/>
                    <a:pt x="75845" y="5596"/>
                    <a:pt x="81535" y="25591"/>
                  </a:cubicBezTo>
                  <a:cubicBezTo>
                    <a:pt x="91939" y="62440"/>
                    <a:pt x="102344" y="99506"/>
                    <a:pt x="112748" y="136355"/>
                  </a:cubicBezTo>
                  <a:cubicBezTo>
                    <a:pt x="115999" y="148276"/>
                    <a:pt x="115999" y="148276"/>
                    <a:pt x="103427" y="148276"/>
                  </a:cubicBezTo>
                  <a:cubicBezTo>
                    <a:pt x="101260" y="148493"/>
                    <a:pt x="99092" y="148493"/>
                    <a:pt x="97141" y="148493"/>
                  </a:cubicBezTo>
                  <a:cubicBezTo>
                    <a:pt x="75466" y="148060"/>
                    <a:pt x="80885" y="151311"/>
                    <a:pt x="75032" y="130936"/>
                  </a:cubicBezTo>
                  <a:cubicBezTo>
                    <a:pt x="73732" y="126601"/>
                    <a:pt x="75032" y="119448"/>
                    <a:pt x="69396" y="118364"/>
                  </a:cubicBezTo>
                  <a:cubicBezTo>
                    <a:pt x="60943" y="116846"/>
                    <a:pt x="52056" y="116630"/>
                    <a:pt x="43602" y="118581"/>
                  </a:cubicBezTo>
                  <a:cubicBezTo>
                    <a:pt x="40567" y="119231"/>
                    <a:pt x="40784" y="124000"/>
                    <a:pt x="40134" y="127034"/>
                  </a:cubicBezTo>
                  <a:cubicBezTo>
                    <a:pt x="34498" y="148493"/>
                    <a:pt x="34715" y="148493"/>
                    <a:pt x="12389" y="148493"/>
                  </a:cubicBezTo>
                  <a:cubicBezTo>
                    <a:pt x="10438" y="148493"/>
                    <a:pt x="8270" y="148276"/>
                    <a:pt x="6320" y="148493"/>
                  </a:cubicBezTo>
                  <a:cubicBezTo>
                    <a:pt x="-183" y="149144"/>
                    <a:pt x="-833" y="145892"/>
                    <a:pt x="684" y="140473"/>
                  </a:cubicBezTo>
                  <a:cubicBezTo>
                    <a:pt x="13256" y="96038"/>
                    <a:pt x="25828" y="51602"/>
                    <a:pt x="37966" y="7167"/>
                  </a:cubicBezTo>
                  <a:cubicBezTo>
                    <a:pt x="39267" y="2398"/>
                    <a:pt x="41434" y="664"/>
                    <a:pt x="46420" y="447"/>
                  </a:cubicBezTo>
                  <a:cubicBezTo>
                    <a:pt x="53302" y="122"/>
                    <a:pt x="58464" y="-136"/>
                    <a:pt x="62453" y="78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0" name="Freeform: Shape 72">
              <a:extLst>
                <a:ext uri="{FF2B5EF4-FFF2-40B4-BE49-F238E27FC236}">
                  <a16:creationId xmlns:a16="http://schemas.microsoft.com/office/drawing/2014/main" xmlns="" id="{02918DA6-B513-4BD3-A05E-6B6904C6E70A}"/>
                </a:ext>
              </a:extLst>
            </p:cNvPr>
            <p:cNvSpPr/>
            <p:nvPr/>
          </p:nvSpPr>
          <p:spPr>
            <a:xfrm>
              <a:off x="3642343" y="5980774"/>
              <a:ext cx="101482" cy="148390"/>
            </a:xfrm>
            <a:custGeom>
              <a:avLst/>
              <a:gdLst>
                <a:gd name="connsiteX0" fmla="*/ 38463 w 101482"/>
                <a:gd name="connsiteY0" fmla="*/ 30512 h 148390"/>
                <a:gd name="connsiteX1" fmla="*/ 36485 w 101482"/>
                <a:gd name="connsiteY1" fmla="*/ 42921 h 148390"/>
                <a:gd name="connsiteX2" fmla="*/ 36485 w 101482"/>
                <a:gd name="connsiteY2" fmla="*/ 49857 h 148390"/>
                <a:gd name="connsiteX3" fmla="*/ 36485 w 101482"/>
                <a:gd name="connsiteY3" fmla="*/ 60479 h 148390"/>
                <a:gd name="connsiteX4" fmla="*/ 51225 w 101482"/>
                <a:gd name="connsiteY4" fmla="*/ 71750 h 148390"/>
                <a:gd name="connsiteX5" fmla="*/ 66398 w 101482"/>
                <a:gd name="connsiteY5" fmla="*/ 48557 h 148390"/>
                <a:gd name="connsiteX6" fmla="*/ 51008 w 101482"/>
                <a:gd name="connsiteY6" fmla="*/ 30783 h 148390"/>
                <a:gd name="connsiteX7" fmla="*/ 38463 w 101482"/>
                <a:gd name="connsiteY7" fmla="*/ 30512 h 148390"/>
                <a:gd name="connsiteX8" fmla="*/ 936 w 101482"/>
                <a:gd name="connsiteY8" fmla="*/ 1520 h 148390"/>
                <a:gd name="connsiteX9" fmla="*/ 62929 w 101482"/>
                <a:gd name="connsiteY9" fmla="*/ 3038 h 148390"/>
                <a:gd name="connsiteX10" fmla="*/ 100429 w 101482"/>
                <a:gd name="connsiteY10" fmla="*/ 57661 h 148390"/>
                <a:gd name="connsiteX11" fmla="*/ 43855 w 101482"/>
                <a:gd name="connsiteY11" fmla="*/ 99712 h 148390"/>
                <a:gd name="connsiteX12" fmla="*/ 36485 w 101482"/>
                <a:gd name="connsiteY12" fmla="*/ 106431 h 148390"/>
                <a:gd name="connsiteX13" fmla="*/ 36702 w 101482"/>
                <a:gd name="connsiteY13" fmla="*/ 140246 h 148390"/>
                <a:gd name="connsiteX14" fmla="*/ 28465 w 101482"/>
                <a:gd name="connsiteY14" fmla="*/ 148266 h 148390"/>
                <a:gd name="connsiteX15" fmla="*/ 936 w 101482"/>
                <a:gd name="connsiteY15" fmla="*/ 146965 h 148390"/>
                <a:gd name="connsiteX16" fmla="*/ 69 w 101482"/>
                <a:gd name="connsiteY16" fmla="*/ 141980 h 148390"/>
                <a:gd name="connsiteX17" fmla="*/ 69 w 101482"/>
                <a:gd name="connsiteY17" fmla="*/ 6289 h 148390"/>
                <a:gd name="connsiteX18" fmla="*/ 936 w 101482"/>
                <a:gd name="connsiteY18" fmla="*/ 1520 h 14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482" h="148390">
                  <a:moveTo>
                    <a:pt x="38463" y="30512"/>
                  </a:moveTo>
                  <a:cubicBezTo>
                    <a:pt x="36594" y="32083"/>
                    <a:pt x="36485" y="35768"/>
                    <a:pt x="36485" y="42921"/>
                  </a:cubicBezTo>
                  <a:cubicBezTo>
                    <a:pt x="36485" y="45305"/>
                    <a:pt x="36485" y="47473"/>
                    <a:pt x="36485" y="49857"/>
                  </a:cubicBezTo>
                  <a:cubicBezTo>
                    <a:pt x="36485" y="53326"/>
                    <a:pt x="36485" y="56794"/>
                    <a:pt x="36485" y="60479"/>
                  </a:cubicBezTo>
                  <a:cubicBezTo>
                    <a:pt x="36485" y="70883"/>
                    <a:pt x="40820" y="74134"/>
                    <a:pt x="51225" y="71750"/>
                  </a:cubicBezTo>
                  <a:cubicBezTo>
                    <a:pt x="61196" y="69366"/>
                    <a:pt x="66831" y="60912"/>
                    <a:pt x="66398" y="48557"/>
                  </a:cubicBezTo>
                  <a:cubicBezTo>
                    <a:pt x="66181" y="38152"/>
                    <a:pt x="61196" y="32733"/>
                    <a:pt x="51008" y="30783"/>
                  </a:cubicBezTo>
                  <a:cubicBezTo>
                    <a:pt x="43964" y="29482"/>
                    <a:pt x="40333" y="28940"/>
                    <a:pt x="38463" y="30512"/>
                  </a:cubicBezTo>
                  <a:close/>
                  <a:moveTo>
                    <a:pt x="936" y="1520"/>
                  </a:moveTo>
                  <a:cubicBezTo>
                    <a:pt x="21745" y="-214"/>
                    <a:pt x="42554" y="-1298"/>
                    <a:pt x="62929" y="3038"/>
                  </a:cubicBezTo>
                  <a:cubicBezTo>
                    <a:pt x="91325" y="8890"/>
                    <a:pt x="105631" y="30349"/>
                    <a:pt x="100429" y="57661"/>
                  </a:cubicBezTo>
                  <a:cubicBezTo>
                    <a:pt x="95226" y="84972"/>
                    <a:pt x="69866" y="104264"/>
                    <a:pt x="43855" y="99712"/>
                  </a:cubicBezTo>
                  <a:cubicBezTo>
                    <a:pt x="36702" y="98411"/>
                    <a:pt x="36268" y="101012"/>
                    <a:pt x="36485" y="106431"/>
                  </a:cubicBezTo>
                  <a:cubicBezTo>
                    <a:pt x="36702" y="117703"/>
                    <a:pt x="36268" y="128974"/>
                    <a:pt x="36702" y="140246"/>
                  </a:cubicBezTo>
                  <a:cubicBezTo>
                    <a:pt x="36918" y="146315"/>
                    <a:pt x="34534" y="148699"/>
                    <a:pt x="28465" y="148266"/>
                  </a:cubicBezTo>
                  <a:cubicBezTo>
                    <a:pt x="19361" y="147399"/>
                    <a:pt x="10040" y="149783"/>
                    <a:pt x="936" y="146965"/>
                  </a:cubicBezTo>
                  <a:cubicBezTo>
                    <a:pt x="-364" y="145448"/>
                    <a:pt x="69" y="143714"/>
                    <a:pt x="69" y="141980"/>
                  </a:cubicBezTo>
                  <a:cubicBezTo>
                    <a:pt x="69" y="96677"/>
                    <a:pt x="69" y="51591"/>
                    <a:pt x="69" y="6289"/>
                  </a:cubicBezTo>
                  <a:cubicBezTo>
                    <a:pt x="69" y="4772"/>
                    <a:pt x="-364" y="2821"/>
                    <a:pt x="936" y="152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1" name="Freeform: Shape 66">
              <a:extLst>
                <a:ext uri="{FF2B5EF4-FFF2-40B4-BE49-F238E27FC236}">
                  <a16:creationId xmlns:a16="http://schemas.microsoft.com/office/drawing/2014/main" xmlns="" id="{3D141CC7-081A-489E-897A-0F211379D70B}"/>
                </a:ext>
              </a:extLst>
            </p:cNvPr>
            <p:cNvSpPr/>
            <p:nvPr/>
          </p:nvSpPr>
          <p:spPr>
            <a:xfrm>
              <a:off x="4029992" y="6193840"/>
              <a:ext cx="113380" cy="148524"/>
            </a:xfrm>
            <a:custGeom>
              <a:avLst/>
              <a:gdLst>
                <a:gd name="connsiteX0" fmla="*/ 57426 w 113380"/>
                <a:gd name="connsiteY0" fmla="*/ 49215 h 148524"/>
                <a:gd name="connsiteX1" fmla="*/ 55475 w 113380"/>
                <a:gd name="connsiteY1" fmla="*/ 49432 h 148524"/>
                <a:gd name="connsiteX2" fmla="*/ 48973 w 113380"/>
                <a:gd name="connsiteY2" fmla="*/ 75226 h 148524"/>
                <a:gd name="connsiteX3" fmla="*/ 61761 w 113380"/>
                <a:gd name="connsiteY3" fmla="*/ 90182 h 148524"/>
                <a:gd name="connsiteX4" fmla="*/ 66096 w 113380"/>
                <a:gd name="connsiteY4" fmla="*/ 84980 h 148524"/>
                <a:gd name="connsiteX5" fmla="*/ 57426 w 113380"/>
                <a:gd name="connsiteY5" fmla="*/ 49215 h 148524"/>
                <a:gd name="connsiteX6" fmla="*/ 48322 w 113380"/>
                <a:gd name="connsiteY6" fmla="*/ 10 h 148524"/>
                <a:gd name="connsiteX7" fmla="*/ 79969 w 113380"/>
                <a:gd name="connsiteY7" fmla="*/ 23854 h 148524"/>
                <a:gd name="connsiteX8" fmla="*/ 112482 w 113380"/>
                <a:gd name="connsiteY8" fmla="*/ 138736 h 148524"/>
                <a:gd name="connsiteX9" fmla="*/ 105329 w 113380"/>
                <a:gd name="connsiteY9" fmla="*/ 148056 h 148524"/>
                <a:gd name="connsiteX10" fmla="*/ 80619 w 113380"/>
                <a:gd name="connsiteY10" fmla="*/ 146756 h 148524"/>
                <a:gd name="connsiteX11" fmla="*/ 72816 w 113380"/>
                <a:gd name="connsiteY11" fmla="*/ 123996 h 148524"/>
                <a:gd name="connsiteX12" fmla="*/ 63712 w 113380"/>
                <a:gd name="connsiteY12" fmla="*/ 117277 h 148524"/>
                <a:gd name="connsiteX13" fmla="*/ 36400 w 113380"/>
                <a:gd name="connsiteY13" fmla="*/ 138085 h 148524"/>
                <a:gd name="connsiteX14" fmla="*/ 24478 w 113380"/>
                <a:gd name="connsiteY14" fmla="*/ 147839 h 148524"/>
                <a:gd name="connsiteX15" fmla="*/ 16892 w 113380"/>
                <a:gd name="connsiteY15" fmla="*/ 148056 h 148524"/>
                <a:gd name="connsiteX16" fmla="*/ 2803 w 113380"/>
                <a:gd name="connsiteY16" fmla="*/ 129849 h 148524"/>
                <a:gd name="connsiteX17" fmla="*/ 36183 w 113380"/>
                <a:gd name="connsiteY17" fmla="*/ 9764 h 148524"/>
                <a:gd name="connsiteX18" fmla="*/ 48322 w 113380"/>
                <a:gd name="connsiteY18" fmla="*/ 10 h 14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380" h="148524">
                  <a:moveTo>
                    <a:pt x="57426" y="49215"/>
                  </a:moveTo>
                  <a:cubicBezTo>
                    <a:pt x="56776" y="49215"/>
                    <a:pt x="56126" y="49432"/>
                    <a:pt x="55475" y="49432"/>
                  </a:cubicBezTo>
                  <a:cubicBezTo>
                    <a:pt x="53308" y="58102"/>
                    <a:pt x="51140" y="66556"/>
                    <a:pt x="48973" y="75226"/>
                  </a:cubicBezTo>
                  <a:cubicBezTo>
                    <a:pt x="44854" y="90833"/>
                    <a:pt x="45721" y="91700"/>
                    <a:pt x="61761" y="90182"/>
                  </a:cubicBezTo>
                  <a:cubicBezTo>
                    <a:pt x="65446" y="89966"/>
                    <a:pt x="66963" y="88882"/>
                    <a:pt x="66096" y="84980"/>
                  </a:cubicBezTo>
                  <a:cubicBezTo>
                    <a:pt x="63062" y="73058"/>
                    <a:pt x="60244" y="61137"/>
                    <a:pt x="57426" y="49215"/>
                  </a:cubicBezTo>
                  <a:close/>
                  <a:moveTo>
                    <a:pt x="48322" y="10"/>
                  </a:moveTo>
                  <a:cubicBezTo>
                    <a:pt x="73249" y="444"/>
                    <a:pt x="73249" y="10"/>
                    <a:pt x="79969" y="23854"/>
                  </a:cubicBezTo>
                  <a:cubicBezTo>
                    <a:pt x="90807" y="62220"/>
                    <a:pt x="101428" y="100586"/>
                    <a:pt x="112482" y="138736"/>
                  </a:cubicBezTo>
                  <a:cubicBezTo>
                    <a:pt x="114650" y="146322"/>
                    <a:pt x="113133" y="148490"/>
                    <a:pt x="105329" y="148056"/>
                  </a:cubicBezTo>
                  <a:cubicBezTo>
                    <a:pt x="97092" y="147406"/>
                    <a:pt x="87338" y="150224"/>
                    <a:pt x="80619" y="146756"/>
                  </a:cubicBezTo>
                  <a:cubicBezTo>
                    <a:pt x="73466" y="143071"/>
                    <a:pt x="74983" y="132016"/>
                    <a:pt x="72816" y="123996"/>
                  </a:cubicBezTo>
                  <a:cubicBezTo>
                    <a:pt x="71298" y="118577"/>
                    <a:pt x="68697" y="117493"/>
                    <a:pt x="63712" y="117277"/>
                  </a:cubicBezTo>
                  <a:cubicBezTo>
                    <a:pt x="41602" y="116843"/>
                    <a:pt x="41169" y="116626"/>
                    <a:pt x="36400" y="138085"/>
                  </a:cubicBezTo>
                  <a:cubicBezTo>
                    <a:pt x="34883" y="145238"/>
                    <a:pt x="32065" y="148923"/>
                    <a:pt x="24478" y="147839"/>
                  </a:cubicBezTo>
                  <a:cubicBezTo>
                    <a:pt x="22094" y="147839"/>
                    <a:pt x="19493" y="148056"/>
                    <a:pt x="16892" y="148056"/>
                  </a:cubicBezTo>
                  <a:cubicBezTo>
                    <a:pt x="-2183" y="148056"/>
                    <a:pt x="-2183" y="148056"/>
                    <a:pt x="2803" y="129849"/>
                  </a:cubicBezTo>
                  <a:cubicBezTo>
                    <a:pt x="14074" y="89748"/>
                    <a:pt x="25345" y="49865"/>
                    <a:pt x="36183" y="9764"/>
                  </a:cubicBezTo>
                  <a:cubicBezTo>
                    <a:pt x="38134" y="3045"/>
                    <a:pt x="40519" y="-207"/>
                    <a:pt x="48322" y="1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2" name="Freeform: Shape 48">
              <a:extLst>
                <a:ext uri="{FF2B5EF4-FFF2-40B4-BE49-F238E27FC236}">
                  <a16:creationId xmlns:a16="http://schemas.microsoft.com/office/drawing/2014/main" xmlns="" id="{6A52702B-AD70-498D-A229-8B8C59A8EB87}"/>
                </a:ext>
              </a:extLst>
            </p:cNvPr>
            <p:cNvSpPr/>
            <p:nvPr/>
          </p:nvSpPr>
          <p:spPr>
            <a:xfrm>
              <a:off x="3286330" y="5977685"/>
              <a:ext cx="93572" cy="154822"/>
            </a:xfrm>
            <a:custGeom>
              <a:avLst/>
              <a:gdLst>
                <a:gd name="connsiteX0" fmla="*/ 42867 w 93572"/>
                <a:gd name="connsiteY0" fmla="*/ 154823 h 154822"/>
                <a:gd name="connsiteX1" fmla="*/ 7319 w 93572"/>
                <a:gd name="connsiteY1" fmla="*/ 141384 h 154822"/>
                <a:gd name="connsiteX2" fmla="*/ 6018 w 93572"/>
                <a:gd name="connsiteY2" fmla="*/ 133581 h 154822"/>
                <a:gd name="connsiteX3" fmla="*/ 6885 w 93572"/>
                <a:gd name="connsiteY3" fmla="*/ 132063 h 154822"/>
                <a:gd name="connsiteX4" fmla="*/ 17506 w 93572"/>
                <a:gd name="connsiteY4" fmla="*/ 116673 h 154822"/>
                <a:gd name="connsiteX5" fmla="*/ 33980 w 93572"/>
                <a:gd name="connsiteY5" fmla="*/ 122959 h 154822"/>
                <a:gd name="connsiteX6" fmla="*/ 48286 w 93572"/>
                <a:gd name="connsiteY6" fmla="*/ 124477 h 154822"/>
                <a:gd name="connsiteX7" fmla="*/ 54355 w 93572"/>
                <a:gd name="connsiteY7" fmla="*/ 102151 h 154822"/>
                <a:gd name="connsiteX8" fmla="*/ 41133 w 93572"/>
                <a:gd name="connsiteY8" fmla="*/ 92613 h 154822"/>
                <a:gd name="connsiteX9" fmla="*/ 18156 w 93572"/>
                <a:gd name="connsiteY9" fmla="*/ 77007 h 154822"/>
                <a:gd name="connsiteX10" fmla="*/ 4067 w 93572"/>
                <a:gd name="connsiteY10" fmla="*/ 23684 h 154822"/>
                <a:gd name="connsiteX11" fmla="*/ 53922 w 93572"/>
                <a:gd name="connsiteY11" fmla="*/ 708 h 154822"/>
                <a:gd name="connsiteX12" fmla="*/ 84701 w 93572"/>
                <a:gd name="connsiteY12" fmla="*/ 15664 h 154822"/>
                <a:gd name="connsiteX13" fmla="*/ 84918 w 93572"/>
                <a:gd name="connsiteY13" fmla="*/ 27802 h 154822"/>
                <a:gd name="connsiteX14" fmla="*/ 81016 w 93572"/>
                <a:gd name="connsiteY14" fmla="*/ 31271 h 154822"/>
                <a:gd name="connsiteX15" fmla="*/ 62809 w 93572"/>
                <a:gd name="connsiteY15" fmla="*/ 33005 h 154822"/>
                <a:gd name="connsiteX16" fmla="*/ 62158 w 93572"/>
                <a:gd name="connsiteY16" fmla="*/ 32571 h 154822"/>
                <a:gd name="connsiteX17" fmla="*/ 36364 w 93572"/>
                <a:gd name="connsiteY17" fmla="*/ 34955 h 154822"/>
                <a:gd name="connsiteX18" fmla="*/ 46985 w 93572"/>
                <a:gd name="connsiteY18" fmla="*/ 57065 h 154822"/>
                <a:gd name="connsiteX19" fmla="*/ 69962 w 93572"/>
                <a:gd name="connsiteY19" fmla="*/ 70937 h 154822"/>
                <a:gd name="connsiteX20" fmla="*/ 91421 w 93572"/>
                <a:gd name="connsiteY20" fmla="*/ 123610 h 154822"/>
                <a:gd name="connsiteX21" fmla="*/ 42867 w 93572"/>
                <a:gd name="connsiteY21" fmla="*/ 154823 h 15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72" h="154822">
                  <a:moveTo>
                    <a:pt x="42867" y="154823"/>
                  </a:moveTo>
                  <a:cubicBezTo>
                    <a:pt x="30512" y="154173"/>
                    <a:pt x="18373" y="148970"/>
                    <a:pt x="7319" y="141384"/>
                  </a:cubicBezTo>
                  <a:cubicBezTo>
                    <a:pt x="4067" y="139000"/>
                    <a:pt x="3417" y="136615"/>
                    <a:pt x="6018" y="133581"/>
                  </a:cubicBezTo>
                  <a:cubicBezTo>
                    <a:pt x="6452" y="133147"/>
                    <a:pt x="6668" y="132497"/>
                    <a:pt x="6885" y="132063"/>
                  </a:cubicBezTo>
                  <a:cubicBezTo>
                    <a:pt x="10353" y="126644"/>
                    <a:pt x="12738" y="119708"/>
                    <a:pt x="17506" y="116673"/>
                  </a:cubicBezTo>
                  <a:cubicBezTo>
                    <a:pt x="23359" y="112989"/>
                    <a:pt x="28127" y="121442"/>
                    <a:pt x="33980" y="122959"/>
                  </a:cubicBezTo>
                  <a:cubicBezTo>
                    <a:pt x="38749" y="124260"/>
                    <a:pt x="43300" y="125994"/>
                    <a:pt x="48286" y="124477"/>
                  </a:cubicBezTo>
                  <a:cubicBezTo>
                    <a:pt x="58690" y="121659"/>
                    <a:pt x="62158" y="109737"/>
                    <a:pt x="54355" y="102151"/>
                  </a:cubicBezTo>
                  <a:cubicBezTo>
                    <a:pt x="50453" y="98466"/>
                    <a:pt x="45685" y="95431"/>
                    <a:pt x="41133" y="92613"/>
                  </a:cubicBezTo>
                  <a:cubicBezTo>
                    <a:pt x="33330" y="87628"/>
                    <a:pt x="25309" y="83076"/>
                    <a:pt x="18156" y="77007"/>
                  </a:cubicBezTo>
                  <a:cubicBezTo>
                    <a:pt x="816" y="62267"/>
                    <a:pt x="-4603" y="41892"/>
                    <a:pt x="4067" y="23684"/>
                  </a:cubicBezTo>
                  <a:cubicBezTo>
                    <a:pt x="12087" y="6777"/>
                    <a:pt x="32896" y="-2761"/>
                    <a:pt x="53922" y="708"/>
                  </a:cubicBezTo>
                  <a:cubicBezTo>
                    <a:pt x="65627" y="2658"/>
                    <a:pt x="75598" y="7861"/>
                    <a:pt x="84701" y="15664"/>
                  </a:cubicBezTo>
                  <a:cubicBezTo>
                    <a:pt x="89687" y="19782"/>
                    <a:pt x="91204" y="23684"/>
                    <a:pt x="84918" y="27802"/>
                  </a:cubicBezTo>
                  <a:cubicBezTo>
                    <a:pt x="83401" y="28669"/>
                    <a:pt x="82100" y="29970"/>
                    <a:pt x="81016" y="31271"/>
                  </a:cubicBezTo>
                  <a:cubicBezTo>
                    <a:pt x="75598" y="37557"/>
                    <a:pt x="69745" y="40808"/>
                    <a:pt x="62809" y="33005"/>
                  </a:cubicBezTo>
                  <a:cubicBezTo>
                    <a:pt x="62592" y="32788"/>
                    <a:pt x="62375" y="32788"/>
                    <a:pt x="62158" y="32571"/>
                  </a:cubicBezTo>
                  <a:cubicBezTo>
                    <a:pt x="51104" y="26719"/>
                    <a:pt x="40916" y="27802"/>
                    <a:pt x="36364" y="34955"/>
                  </a:cubicBezTo>
                  <a:cubicBezTo>
                    <a:pt x="31812" y="42325"/>
                    <a:pt x="35280" y="49695"/>
                    <a:pt x="46985" y="57065"/>
                  </a:cubicBezTo>
                  <a:cubicBezTo>
                    <a:pt x="54572" y="61834"/>
                    <a:pt x="62592" y="65952"/>
                    <a:pt x="69962" y="70937"/>
                  </a:cubicBezTo>
                  <a:cubicBezTo>
                    <a:pt x="90120" y="84376"/>
                    <a:pt x="97707" y="103451"/>
                    <a:pt x="91421" y="123610"/>
                  </a:cubicBezTo>
                  <a:cubicBezTo>
                    <a:pt x="85785" y="142251"/>
                    <a:pt x="66710" y="154606"/>
                    <a:pt x="42867" y="154823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3" name="Freeform: Shape 49">
              <a:extLst>
                <a:ext uri="{FF2B5EF4-FFF2-40B4-BE49-F238E27FC236}">
                  <a16:creationId xmlns:a16="http://schemas.microsoft.com/office/drawing/2014/main" xmlns="" id="{B1982AAA-133D-4B22-9054-8E2F87DD6246}"/>
                </a:ext>
              </a:extLst>
            </p:cNvPr>
            <p:cNvSpPr/>
            <p:nvPr/>
          </p:nvSpPr>
          <p:spPr>
            <a:xfrm>
              <a:off x="4171934" y="5977525"/>
              <a:ext cx="93049" cy="155077"/>
            </a:xfrm>
            <a:custGeom>
              <a:avLst/>
              <a:gdLst>
                <a:gd name="connsiteX0" fmla="*/ 47273 w 93049"/>
                <a:gd name="connsiteY0" fmla="*/ 0 h 155077"/>
                <a:gd name="connsiteX1" fmla="*/ 86940 w 93049"/>
                <a:gd name="connsiteY1" fmla="*/ 17991 h 155077"/>
                <a:gd name="connsiteX2" fmla="*/ 86940 w 93049"/>
                <a:gd name="connsiteY2" fmla="*/ 25577 h 155077"/>
                <a:gd name="connsiteX3" fmla="*/ 83688 w 93049"/>
                <a:gd name="connsiteY3" fmla="*/ 28395 h 155077"/>
                <a:gd name="connsiteX4" fmla="*/ 60712 w 93049"/>
                <a:gd name="connsiteY4" fmla="*/ 32080 h 155077"/>
                <a:gd name="connsiteX5" fmla="*/ 56810 w 93049"/>
                <a:gd name="connsiteY5" fmla="*/ 30346 h 155077"/>
                <a:gd name="connsiteX6" fmla="*/ 36001 w 93049"/>
                <a:gd name="connsiteY6" fmla="*/ 35332 h 155077"/>
                <a:gd name="connsiteX7" fmla="*/ 43805 w 93049"/>
                <a:gd name="connsiteY7" fmla="*/ 54840 h 155077"/>
                <a:gd name="connsiteX8" fmla="*/ 73067 w 93049"/>
                <a:gd name="connsiteY8" fmla="*/ 73264 h 155077"/>
                <a:gd name="connsiteX9" fmla="*/ 93009 w 93049"/>
                <a:gd name="connsiteY9" fmla="*/ 112281 h 155077"/>
                <a:gd name="connsiteX10" fmla="*/ 39903 w 93049"/>
                <a:gd name="connsiteY10" fmla="*/ 154766 h 155077"/>
                <a:gd name="connsiteX11" fmla="*/ 8039 w 93049"/>
                <a:gd name="connsiteY11" fmla="*/ 142194 h 155077"/>
                <a:gd name="connsiteX12" fmla="*/ 6089 w 93049"/>
                <a:gd name="connsiteY12" fmla="*/ 133090 h 155077"/>
                <a:gd name="connsiteX13" fmla="*/ 6522 w 93049"/>
                <a:gd name="connsiteY13" fmla="*/ 132440 h 155077"/>
                <a:gd name="connsiteX14" fmla="*/ 17143 w 93049"/>
                <a:gd name="connsiteY14" fmla="*/ 116833 h 155077"/>
                <a:gd name="connsiteX15" fmla="*/ 33617 w 93049"/>
                <a:gd name="connsiteY15" fmla="*/ 122902 h 155077"/>
                <a:gd name="connsiteX16" fmla="*/ 46189 w 93049"/>
                <a:gd name="connsiteY16" fmla="*/ 125070 h 155077"/>
                <a:gd name="connsiteX17" fmla="*/ 57677 w 93049"/>
                <a:gd name="connsiteY17" fmla="*/ 115749 h 155077"/>
                <a:gd name="connsiteX18" fmla="*/ 53775 w 93049"/>
                <a:gd name="connsiteY18" fmla="*/ 101660 h 155077"/>
                <a:gd name="connsiteX19" fmla="*/ 38819 w 93049"/>
                <a:gd name="connsiteY19" fmla="*/ 91255 h 155077"/>
                <a:gd name="connsiteX20" fmla="*/ 16926 w 93049"/>
                <a:gd name="connsiteY20" fmla="*/ 75865 h 155077"/>
                <a:gd name="connsiteX21" fmla="*/ 3054 w 93049"/>
                <a:gd name="connsiteY21" fmla="*/ 26011 h 155077"/>
                <a:gd name="connsiteX22" fmla="*/ 47273 w 93049"/>
                <a:gd name="connsiteY22" fmla="*/ 0 h 15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049" h="155077">
                  <a:moveTo>
                    <a:pt x="47273" y="0"/>
                  </a:moveTo>
                  <a:cubicBezTo>
                    <a:pt x="61795" y="650"/>
                    <a:pt x="75451" y="6936"/>
                    <a:pt x="86940" y="17991"/>
                  </a:cubicBezTo>
                  <a:cubicBezTo>
                    <a:pt x="89757" y="20809"/>
                    <a:pt x="90624" y="22976"/>
                    <a:pt x="86940" y="25577"/>
                  </a:cubicBezTo>
                  <a:cubicBezTo>
                    <a:pt x="85856" y="26445"/>
                    <a:pt x="84772" y="27312"/>
                    <a:pt x="83688" y="28395"/>
                  </a:cubicBezTo>
                  <a:cubicBezTo>
                    <a:pt x="76969" y="35332"/>
                    <a:pt x="70249" y="42268"/>
                    <a:pt x="60712" y="32080"/>
                  </a:cubicBezTo>
                  <a:cubicBezTo>
                    <a:pt x="59845" y="31213"/>
                    <a:pt x="58111" y="30780"/>
                    <a:pt x="56810" y="30346"/>
                  </a:cubicBezTo>
                  <a:cubicBezTo>
                    <a:pt x="47273" y="27095"/>
                    <a:pt x="39469" y="28829"/>
                    <a:pt x="36001" y="35332"/>
                  </a:cubicBezTo>
                  <a:cubicBezTo>
                    <a:pt x="32316" y="41834"/>
                    <a:pt x="34918" y="48988"/>
                    <a:pt x="43805" y="54840"/>
                  </a:cubicBezTo>
                  <a:cubicBezTo>
                    <a:pt x="53342" y="61343"/>
                    <a:pt x="63746" y="66762"/>
                    <a:pt x="73067" y="73264"/>
                  </a:cubicBezTo>
                  <a:cubicBezTo>
                    <a:pt x="86506" y="82585"/>
                    <a:pt x="93659" y="95591"/>
                    <a:pt x="93009" y="112281"/>
                  </a:cubicBezTo>
                  <a:cubicBezTo>
                    <a:pt x="91925" y="138292"/>
                    <a:pt x="67648" y="157800"/>
                    <a:pt x="39903" y="154766"/>
                  </a:cubicBezTo>
                  <a:cubicBezTo>
                    <a:pt x="28198" y="153465"/>
                    <a:pt x="17794" y="148696"/>
                    <a:pt x="8039" y="142194"/>
                  </a:cubicBezTo>
                  <a:cubicBezTo>
                    <a:pt x="3921" y="139593"/>
                    <a:pt x="3271" y="136775"/>
                    <a:pt x="6089" y="133090"/>
                  </a:cubicBezTo>
                  <a:cubicBezTo>
                    <a:pt x="6305" y="132873"/>
                    <a:pt x="6305" y="132656"/>
                    <a:pt x="6522" y="132440"/>
                  </a:cubicBezTo>
                  <a:cubicBezTo>
                    <a:pt x="9990" y="127021"/>
                    <a:pt x="12375" y="120084"/>
                    <a:pt x="17143" y="116833"/>
                  </a:cubicBezTo>
                  <a:cubicBezTo>
                    <a:pt x="23213" y="112931"/>
                    <a:pt x="27548" y="121602"/>
                    <a:pt x="33617" y="122902"/>
                  </a:cubicBezTo>
                  <a:cubicBezTo>
                    <a:pt x="37735" y="123986"/>
                    <a:pt x="41854" y="125720"/>
                    <a:pt x="46189" y="125070"/>
                  </a:cubicBezTo>
                  <a:cubicBezTo>
                    <a:pt x="51825" y="124203"/>
                    <a:pt x="55726" y="121385"/>
                    <a:pt x="57677" y="115749"/>
                  </a:cubicBezTo>
                  <a:cubicBezTo>
                    <a:pt x="59411" y="110113"/>
                    <a:pt x="58327" y="105345"/>
                    <a:pt x="53775" y="101660"/>
                  </a:cubicBezTo>
                  <a:cubicBezTo>
                    <a:pt x="49007" y="97975"/>
                    <a:pt x="44021" y="94507"/>
                    <a:pt x="38819" y="91255"/>
                  </a:cubicBezTo>
                  <a:cubicBezTo>
                    <a:pt x="31233" y="86487"/>
                    <a:pt x="23429" y="81935"/>
                    <a:pt x="16926" y="75865"/>
                  </a:cubicBezTo>
                  <a:cubicBezTo>
                    <a:pt x="1103" y="61776"/>
                    <a:pt x="-3882" y="43569"/>
                    <a:pt x="3054" y="26011"/>
                  </a:cubicBezTo>
                  <a:cubicBezTo>
                    <a:pt x="8906" y="10188"/>
                    <a:pt x="25814" y="0"/>
                    <a:pt x="47273" y="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4" name="Freeform: Shape 50">
              <a:extLst>
                <a:ext uri="{FF2B5EF4-FFF2-40B4-BE49-F238E27FC236}">
                  <a16:creationId xmlns:a16="http://schemas.microsoft.com/office/drawing/2014/main" xmlns="" id="{0C0FE0B0-9C62-422B-A561-7C4C06AC64F0}"/>
                </a:ext>
              </a:extLst>
            </p:cNvPr>
            <p:cNvSpPr/>
            <p:nvPr/>
          </p:nvSpPr>
          <p:spPr>
            <a:xfrm>
              <a:off x="3410676" y="6190136"/>
              <a:ext cx="105192" cy="155228"/>
            </a:xfrm>
            <a:custGeom>
              <a:avLst/>
              <a:gdLst>
                <a:gd name="connsiteX0" fmla="*/ 62231 w 105192"/>
                <a:gd name="connsiteY0" fmla="*/ 155229 h 155228"/>
                <a:gd name="connsiteX1" fmla="*/ 15195 w 105192"/>
                <a:gd name="connsiteY1" fmla="*/ 132035 h 155228"/>
                <a:gd name="connsiteX2" fmla="*/ 19963 w 105192"/>
                <a:gd name="connsiteY2" fmla="*/ 20188 h 155228"/>
                <a:gd name="connsiteX3" fmla="*/ 98430 w 105192"/>
                <a:gd name="connsiteY3" fmla="*/ 8700 h 155228"/>
                <a:gd name="connsiteX4" fmla="*/ 101031 w 105192"/>
                <a:gd name="connsiteY4" fmla="*/ 10651 h 155228"/>
                <a:gd name="connsiteX5" fmla="*/ 92577 w 105192"/>
                <a:gd name="connsiteY5" fmla="*/ 30592 h 155228"/>
                <a:gd name="connsiteX6" fmla="*/ 85641 w 105192"/>
                <a:gd name="connsiteY6" fmla="*/ 33194 h 155228"/>
                <a:gd name="connsiteX7" fmla="*/ 73069 w 105192"/>
                <a:gd name="connsiteY7" fmla="*/ 30376 h 155228"/>
                <a:gd name="connsiteX8" fmla="*/ 42073 w 105192"/>
                <a:gd name="connsiteY8" fmla="*/ 46849 h 155228"/>
                <a:gd name="connsiteX9" fmla="*/ 36654 w 105192"/>
                <a:gd name="connsiteY9" fmla="*/ 96921 h 155228"/>
                <a:gd name="connsiteX10" fmla="*/ 80656 w 105192"/>
                <a:gd name="connsiteY10" fmla="*/ 122281 h 155228"/>
                <a:gd name="connsiteX11" fmla="*/ 91494 w 105192"/>
                <a:gd name="connsiteY11" fmla="*/ 119247 h 155228"/>
                <a:gd name="connsiteX12" fmla="*/ 104933 w 105192"/>
                <a:gd name="connsiteY12" fmla="*/ 139405 h 155228"/>
                <a:gd name="connsiteX13" fmla="*/ 100164 w 105192"/>
                <a:gd name="connsiteY13" fmla="*/ 144607 h 155228"/>
                <a:gd name="connsiteX14" fmla="*/ 62231 w 105192"/>
                <a:gd name="connsiteY14" fmla="*/ 155229 h 15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192" h="155228">
                  <a:moveTo>
                    <a:pt x="62231" y="155229"/>
                  </a:moveTo>
                  <a:cubicBezTo>
                    <a:pt x="42723" y="155229"/>
                    <a:pt x="26683" y="148076"/>
                    <a:pt x="15195" y="132035"/>
                  </a:cubicBezTo>
                  <a:cubicBezTo>
                    <a:pt x="-6915" y="101256"/>
                    <a:pt x="-4530" y="48800"/>
                    <a:pt x="19963" y="20188"/>
                  </a:cubicBezTo>
                  <a:cubicBezTo>
                    <a:pt x="38171" y="-1271"/>
                    <a:pt x="74803" y="-6473"/>
                    <a:pt x="98430" y="8700"/>
                  </a:cubicBezTo>
                  <a:cubicBezTo>
                    <a:pt x="99297" y="9350"/>
                    <a:pt x="101031" y="10000"/>
                    <a:pt x="101031" y="10651"/>
                  </a:cubicBezTo>
                  <a:cubicBezTo>
                    <a:pt x="101898" y="18887"/>
                    <a:pt x="94962" y="23873"/>
                    <a:pt x="92577" y="30592"/>
                  </a:cubicBezTo>
                  <a:cubicBezTo>
                    <a:pt x="91277" y="34061"/>
                    <a:pt x="88893" y="34277"/>
                    <a:pt x="85641" y="33194"/>
                  </a:cubicBezTo>
                  <a:cubicBezTo>
                    <a:pt x="81523" y="31893"/>
                    <a:pt x="77188" y="31026"/>
                    <a:pt x="73069" y="30376"/>
                  </a:cubicBezTo>
                  <a:cubicBezTo>
                    <a:pt x="56812" y="27775"/>
                    <a:pt x="48575" y="32110"/>
                    <a:pt x="42073" y="46849"/>
                  </a:cubicBezTo>
                  <a:cubicBezTo>
                    <a:pt x="34920" y="62890"/>
                    <a:pt x="33619" y="79580"/>
                    <a:pt x="36654" y="96921"/>
                  </a:cubicBezTo>
                  <a:cubicBezTo>
                    <a:pt x="41206" y="122065"/>
                    <a:pt x="56379" y="130952"/>
                    <a:pt x="80656" y="122281"/>
                  </a:cubicBezTo>
                  <a:cubicBezTo>
                    <a:pt x="84341" y="120981"/>
                    <a:pt x="88676" y="116212"/>
                    <a:pt x="91494" y="119247"/>
                  </a:cubicBezTo>
                  <a:cubicBezTo>
                    <a:pt x="96913" y="125099"/>
                    <a:pt x="101031" y="132252"/>
                    <a:pt x="104933" y="139405"/>
                  </a:cubicBezTo>
                  <a:cubicBezTo>
                    <a:pt x="106233" y="142006"/>
                    <a:pt x="102332" y="143307"/>
                    <a:pt x="100164" y="144607"/>
                  </a:cubicBezTo>
                  <a:cubicBezTo>
                    <a:pt x="88459" y="151761"/>
                    <a:pt x="75887" y="155012"/>
                    <a:pt x="62231" y="155229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5" name="Freeform: Shape 51">
              <a:extLst>
                <a:ext uri="{FF2B5EF4-FFF2-40B4-BE49-F238E27FC236}">
                  <a16:creationId xmlns:a16="http://schemas.microsoft.com/office/drawing/2014/main" xmlns="" id="{DFB0696E-D214-46B7-B07A-E326020C6616}"/>
                </a:ext>
              </a:extLst>
            </p:cNvPr>
            <p:cNvSpPr/>
            <p:nvPr/>
          </p:nvSpPr>
          <p:spPr>
            <a:xfrm>
              <a:off x="3998330" y="5980892"/>
              <a:ext cx="76315" cy="148377"/>
            </a:xfrm>
            <a:custGeom>
              <a:avLst/>
              <a:gdLst>
                <a:gd name="connsiteX0" fmla="*/ 434 w 76315"/>
                <a:gd name="connsiteY0" fmla="*/ 74450 h 148377"/>
                <a:gd name="connsiteX1" fmla="*/ 217 w 76315"/>
                <a:gd name="connsiteY1" fmla="*/ 9423 h 148377"/>
                <a:gd name="connsiteX2" fmla="*/ 8887 w 76315"/>
                <a:gd name="connsiteY2" fmla="*/ 102 h 148377"/>
                <a:gd name="connsiteX3" fmla="*/ 34465 w 76315"/>
                <a:gd name="connsiteY3" fmla="*/ 25246 h 148377"/>
                <a:gd name="connsiteX4" fmla="*/ 34248 w 76315"/>
                <a:gd name="connsiteY4" fmla="*/ 108265 h 148377"/>
                <a:gd name="connsiteX5" fmla="*/ 44219 w 76315"/>
                <a:gd name="connsiteY5" fmla="*/ 118019 h 148377"/>
                <a:gd name="connsiteX6" fmla="*/ 68496 w 76315"/>
                <a:gd name="connsiteY6" fmla="*/ 117802 h 148377"/>
                <a:gd name="connsiteX7" fmla="*/ 76299 w 76315"/>
                <a:gd name="connsiteY7" fmla="*/ 126039 h 148377"/>
                <a:gd name="connsiteX8" fmla="*/ 54840 w 76315"/>
                <a:gd name="connsiteY8" fmla="*/ 148148 h 148377"/>
                <a:gd name="connsiteX9" fmla="*/ 8887 w 76315"/>
                <a:gd name="connsiteY9" fmla="*/ 148365 h 148377"/>
                <a:gd name="connsiteX10" fmla="*/ 0 w 76315"/>
                <a:gd name="connsiteY10" fmla="*/ 139261 h 148377"/>
                <a:gd name="connsiteX11" fmla="*/ 434 w 76315"/>
                <a:gd name="connsiteY11" fmla="*/ 74450 h 148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315" h="148377">
                  <a:moveTo>
                    <a:pt x="434" y="74450"/>
                  </a:moveTo>
                  <a:cubicBezTo>
                    <a:pt x="434" y="52774"/>
                    <a:pt x="650" y="31099"/>
                    <a:pt x="217" y="9423"/>
                  </a:cubicBezTo>
                  <a:cubicBezTo>
                    <a:pt x="217" y="2920"/>
                    <a:pt x="1951" y="319"/>
                    <a:pt x="8887" y="102"/>
                  </a:cubicBezTo>
                  <a:cubicBezTo>
                    <a:pt x="34681" y="-331"/>
                    <a:pt x="34465" y="-548"/>
                    <a:pt x="34465" y="25246"/>
                  </a:cubicBezTo>
                  <a:cubicBezTo>
                    <a:pt x="34465" y="52991"/>
                    <a:pt x="34681" y="80736"/>
                    <a:pt x="34248" y="108265"/>
                  </a:cubicBezTo>
                  <a:cubicBezTo>
                    <a:pt x="34031" y="116068"/>
                    <a:pt x="36632" y="118452"/>
                    <a:pt x="44219" y="118019"/>
                  </a:cubicBezTo>
                  <a:cubicBezTo>
                    <a:pt x="52239" y="117585"/>
                    <a:pt x="60476" y="118236"/>
                    <a:pt x="68496" y="117802"/>
                  </a:cubicBezTo>
                  <a:cubicBezTo>
                    <a:pt x="74565" y="117585"/>
                    <a:pt x="76516" y="119970"/>
                    <a:pt x="76299" y="126039"/>
                  </a:cubicBezTo>
                  <a:cubicBezTo>
                    <a:pt x="75649" y="152483"/>
                    <a:pt x="80201" y="147715"/>
                    <a:pt x="54840" y="148148"/>
                  </a:cubicBezTo>
                  <a:cubicBezTo>
                    <a:pt x="39450" y="148365"/>
                    <a:pt x="24277" y="147931"/>
                    <a:pt x="8887" y="148365"/>
                  </a:cubicBezTo>
                  <a:cubicBezTo>
                    <a:pt x="1951" y="148582"/>
                    <a:pt x="0" y="145981"/>
                    <a:pt x="0" y="139261"/>
                  </a:cubicBezTo>
                  <a:cubicBezTo>
                    <a:pt x="650" y="117585"/>
                    <a:pt x="434" y="96126"/>
                    <a:pt x="434" y="74450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6" name="Freeform: Shape 52">
              <a:extLst>
                <a:ext uri="{FF2B5EF4-FFF2-40B4-BE49-F238E27FC236}">
                  <a16:creationId xmlns:a16="http://schemas.microsoft.com/office/drawing/2014/main" xmlns="" id="{8945C086-1204-4CE5-A74C-2F7E50D55D6D}"/>
                </a:ext>
              </a:extLst>
            </p:cNvPr>
            <p:cNvSpPr/>
            <p:nvPr/>
          </p:nvSpPr>
          <p:spPr>
            <a:xfrm>
              <a:off x="4088285" y="5981170"/>
              <a:ext cx="76094" cy="148316"/>
            </a:xfrm>
            <a:custGeom>
              <a:avLst/>
              <a:gdLst>
                <a:gd name="connsiteX0" fmla="*/ 434 w 76094"/>
                <a:gd name="connsiteY0" fmla="*/ 73738 h 148316"/>
                <a:gd name="connsiteX1" fmla="*/ 217 w 76094"/>
                <a:gd name="connsiteY1" fmla="*/ 9794 h 148316"/>
                <a:gd name="connsiteX2" fmla="*/ 9321 w 76094"/>
                <a:gd name="connsiteY2" fmla="*/ 40 h 148316"/>
                <a:gd name="connsiteX3" fmla="*/ 34031 w 76094"/>
                <a:gd name="connsiteY3" fmla="*/ 24534 h 148316"/>
                <a:gd name="connsiteX4" fmla="*/ 33814 w 76094"/>
                <a:gd name="connsiteY4" fmla="*/ 107552 h 148316"/>
                <a:gd name="connsiteX5" fmla="*/ 44002 w 76094"/>
                <a:gd name="connsiteY5" fmla="*/ 117957 h 148316"/>
                <a:gd name="connsiteX6" fmla="*/ 68279 w 76094"/>
                <a:gd name="connsiteY6" fmla="*/ 117740 h 148316"/>
                <a:gd name="connsiteX7" fmla="*/ 76082 w 76094"/>
                <a:gd name="connsiteY7" fmla="*/ 125110 h 148316"/>
                <a:gd name="connsiteX8" fmla="*/ 54406 w 76094"/>
                <a:gd name="connsiteY8" fmla="*/ 148086 h 148316"/>
                <a:gd name="connsiteX9" fmla="*/ 8454 w 76094"/>
                <a:gd name="connsiteY9" fmla="*/ 148303 h 148316"/>
                <a:gd name="connsiteX10" fmla="*/ 0 w 76094"/>
                <a:gd name="connsiteY10" fmla="*/ 139849 h 148316"/>
                <a:gd name="connsiteX11" fmla="*/ 434 w 76094"/>
                <a:gd name="connsiteY11" fmla="*/ 73738 h 14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094" h="148316">
                  <a:moveTo>
                    <a:pt x="434" y="73738"/>
                  </a:moveTo>
                  <a:cubicBezTo>
                    <a:pt x="434" y="52496"/>
                    <a:pt x="650" y="31037"/>
                    <a:pt x="217" y="9794"/>
                  </a:cubicBezTo>
                  <a:cubicBezTo>
                    <a:pt x="0" y="2858"/>
                    <a:pt x="1734" y="40"/>
                    <a:pt x="9321" y="40"/>
                  </a:cubicBezTo>
                  <a:cubicBezTo>
                    <a:pt x="34031" y="-176"/>
                    <a:pt x="34031" y="-393"/>
                    <a:pt x="34031" y="24534"/>
                  </a:cubicBezTo>
                  <a:cubicBezTo>
                    <a:pt x="34031" y="52279"/>
                    <a:pt x="34248" y="80024"/>
                    <a:pt x="33814" y="107552"/>
                  </a:cubicBezTo>
                  <a:cubicBezTo>
                    <a:pt x="33814" y="115139"/>
                    <a:pt x="35548" y="118607"/>
                    <a:pt x="44002" y="117957"/>
                  </a:cubicBezTo>
                  <a:cubicBezTo>
                    <a:pt x="52022" y="117307"/>
                    <a:pt x="60042" y="117957"/>
                    <a:pt x="68279" y="117740"/>
                  </a:cubicBezTo>
                  <a:cubicBezTo>
                    <a:pt x="73698" y="117523"/>
                    <a:pt x="76299" y="119257"/>
                    <a:pt x="76082" y="125110"/>
                  </a:cubicBezTo>
                  <a:cubicBezTo>
                    <a:pt x="75649" y="153505"/>
                    <a:pt x="79550" y="147436"/>
                    <a:pt x="54406" y="148086"/>
                  </a:cubicBezTo>
                  <a:cubicBezTo>
                    <a:pt x="39233" y="148520"/>
                    <a:pt x="23843" y="147870"/>
                    <a:pt x="8454" y="148303"/>
                  </a:cubicBezTo>
                  <a:cubicBezTo>
                    <a:pt x="2168" y="148520"/>
                    <a:pt x="0" y="146136"/>
                    <a:pt x="0" y="139849"/>
                  </a:cubicBezTo>
                  <a:cubicBezTo>
                    <a:pt x="650" y="117523"/>
                    <a:pt x="434" y="95631"/>
                    <a:pt x="434" y="73738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7" name="Freeform: Shape 53">
              <a:extLst>
                <a:ext uri="{FF2B5EF4-FFF2-40B4-BE49-F238E27FC236}">
                  <a16:creationId xmlns:a16="http://schemas.microsoft.com/office/drawing/2014/main" xmlns="" id="{7C933C18-58DA-4171-B912-00E747C0B9B7}"/>
                </a:ext>
              </a:extLst>
            </p:cNvPr>
            <p:cNvSpPr/>
            <p:nvPr/>
          </p:nvSpPr>
          <p:spPr>
            <a:xfrm>
              <a:off x="3941310" y="5981161"/>
              <a:ext cx="34910" cy="148134"/>
            </a:xfrm>
            <a:custGeom>
              <a:avLst/>
              <a:gdLst>
                <a:gd name="connsiteX0" fmla="*/ 229 w 34910"/>
                <a:gd name="connsiteY0" fmla="*/ 73964 h 148134"/>
                <a:gd name="connsiteX1" fmla="*/ 12 w 34910"/>
                <a:gd name="connsiteY1" fmla="*/ 8936 h 148134"/>
                <a:gd name="connsiteX2" fmla="*/ 8899 w 34910"/>
                <a:gd name="connsiteY2" fmla="*/ 49 h 148134"/>
                <a:gd name="connsiteX3" fmla="*/ 26240 w 34910"/>
                <a:gd name="connsiteY3" fmla="*/ 49 h 148134"/>
                <a:gd name="connsiteX4" fmla="*/ 34911 w 34910"/>
                <a:gd name="connsiteY4" fmla="*/ 9153 h 148134"/>
                <a:gd name="connsiteX5" fmla="*/ 34911 w 34910"/>
                <a:gd name="connsiteY5" fmla="*/ 139208 h 148134"/>
                <a:gd name="connsiteX6" fmla="*/ 26023 w 34910"/>
                <a:gd name="connsiteY6" fmla="*/ 148095 h 148134"/>
                <a:gd name="connsiteX7" fmla="*/ 229 w 34910"/>
                <a:gd name="connsiteY7" fmla="*/ 122518 h 148134"/>
                <a:gd name="connsiteX8" fmla="*/ 229 w 34910"/>
                <a:gd name="connsiteY8" fmla="*/ 73964 h 14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10" h="148134">
                  <a:moveTo>
                    <a:pt x="229" y="73964"/>
                  </a:moveTo>
                  <a:cubicBezTo>
                    <a:pt x="229" y="52288"/>
                    <a:pt x="446" y="30612"/>
                    <a:pt x="12" y="8936"/>
                  </a:cubicBezTo>
                  <a:cubicBezTo>
                    <a:pt x="-204" y="2000"/>
                    <a:pt x="2397" y="-384"/>
                    <a:pt x="8899" y="49"/>
                  </a:cubicBezTo>
                  <a:cubicBezTo>
                    <a:pt x="14752" y="483"/>
                    <a:pt x="20388" y="483"/>
                    <a:pt x="26240" y="49"/>
                  </a:cubicBezTo>
                  <a:cubicBezTo>
                    <a:pt x="33176" y="-384"/>
                    <a:pt x="34911" y="2650"/>
                    <a:pt x="34911" y="9153"/>
                  </a:cubicBezTo>
                  <a:cubicBezTo>
                    <a:pt x="34694" y="52505"/>
                    <a:pt x="34694" y="95857"/>
                    <a:pt x="34911" y="139208"/>
                  </a:cubicBezTo>
                  <a:cubicBezTo>
                    <a:pt x="34911" y="146145"/>
                    <a:pt x="32526" y="148095"/>
                    <a:pt x="26023" y="148095"/>
                  </a:cubicBezTo>
                  <a:cubicBezTo>
                    <a:pt x="229" y="148312"/>
                    <a:pt x="229" y="148529"/>
                    <a:pt x="229" y="122518"/>
                  </a:cubicBezTo>
                  <a:cubicBezTo>
                    <a:pt x="229" y="106261"/>
                    <a:pt x="229" y="90004"/>
                    <a:pt x="229" y="73964"/>
                  </a:cubicBezTo>
                  <a:close/>
                </a:path>
              </a:pathLst>
            </a:custGeom>
            <a:solidFill>
              <a:srgbClr val="FDFDFD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8" name="Freeform: Shape 54">
              <a:extLst>
                <a:ext uri="{FF2B5EF4-FFF2-40B4-BE49-F238E27FC236}">
                  <a16:creationId xmlns:a16="http://schemas.microsoft.com/office/drawing/2014/main" xmlns="" id="{38E83527-8E0D-47EE-A619-563F12522BD7}"/>
                </a:ext>
              </a:extLst>
            </p:cNvPr>
            <p:cNvSpPr/>
            <p:nvPr/>
          </p:nvSpPr>
          <p:spPr>
            <a:xfrm>
              <a:off x="3641465" y="5982294"/>
              <a:ext cx="1815" cy="145444"/>
            </a:xfrm>
            <a:custGeom>
              <a:avLst/>
              <a:gdLst>
                <a:gd name="connsiteX0" fmla="*/ 1815 w 1815"/>
                <a:gd name="connsiteY0" fmla="*/ 0 h 145444"/>
                <a:gd name="connsiteX1" fmla="*/ 1815 w 1815"/>
                <a:gd name="connsiteY1" fmla="*/ 145445 h 145444"/>
                <a:gd name="connsiteX2" fmla="*/ 81 w 1815"/>
                <a:gd name="connsiteY2" fmla="*/ 135474 h 145444"/>
                <a:gd name="connsiteX3" fmla="*/ 81 w 1815"/>
                <a:gd name="connsiteY3" fmla="*/ 12789 h 145444"/>
                <a:gd name="connsiteX4" fmla="*/ 1815 w 1815"/>
                <a:gd name="connsiteY4" fmla="*/ 0 h 14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" h="145444">
                  <a:moveTo>
                    <a:pt x="1815" y="0"/>
                  </a:moveTo>
                  <a:cubicBezTo>
                    <a:pt x="1815" y="48554"/>
                    <a:pt x="1815" y="97108"/>
                    <a:pt x="1815" y="145445"/>
                  </a:cubicBezTo>
                  <a:cubicBezTo>
                    <a:pt x="-569" y="142410"/>
                    <a:pt x="81" y="138942"/>
                    <a:pt x="81" y="135474"/>
                  </a:cubicBezTo>
                  <a:cubicBezTo>
                    <a:pt x="81" y="94507"/>
                    <a:pt x="81" y="53539"/>
                    <a:pt x="81" y="12789"/>
                  </a:cubicBezTo>
                  <a:cubicBezTo>
                    <a:pt x="81" y="8454"/>
                    <a:pt x="81" y="4118"/>
                    <a:pt x="1815" y="0"/>
                  </a:cubicBezTo>
                  <a:close/>
                </a:path>
              </a:pathLst>
            </a:custGeom>
            <a:solidFill>
              <a:srgbClr val="575757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19" name="Freeform: Shape 55">
              <a:extLst>
                <a:ext uri="{FF2B5EF4-FFF2-40B4-BE49-F238E27FC236}">
                  <a16:creationId xmlns:a16="http://schemas.microsoft.com/office/drawing/2014/main" xmlns="" id="{7ECF326B-9B63-4C8F-8885-532F6727D4EC}"/>
                </a:ext>
              </a:extLst>
            </p:cNvPr>
            <p:cNvSpPr/>
            <p:nvPr/>
          </p:nvSpPr>
          <p:spPr>
            <a:xfrm>
              <a:off x="3658856" y="6195801"/>
              <a:ext cx="2198" cy="145228"/>
            </a:xfrm>
            <a:custGeom>
              <a:avLst/>
              <a:gdLst>
                <a:gd name="connsiteX0" fmla="*/ 1982 w 2198"/>
                <a:gd name="connsiteY0" fmla="*/ 0 h 145228"/>
                <a:gd name="connsiteX1" fmla="*/ 2198 w 2198"/>
                <a:gd name="connsiteY1" fmla="*/ 145228 h 145228"/>
                <a:gd name="connsiteX2" fmla="*/ 31 w 2198"/>
                <a:gd name="connsiteY2" fmla="*/ 133523 h 145228"/>
                <a:gd name="connsiteX3" fmla="*/ 31 w 2198"/>
                <a:gd name="connsiteY3" fmla="*/ 9104 h 145228"/>
                <a:gd name="connsiteX4" fmla="*/ 1982 w 2198"/>
                <a:gd name="connsiteY4" fmla="*/ 0 h 14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8" h="145228">
                  <a:moveTo>
                    <a:pt x="1982" y="0"/>
                  </a:moveTo>
                  <a:cubicBezTo>
                    <a:pt x="1982" y="48337"/>
                    <a:pt x="2198" y="96891"/>
                    <a:pt x="2198" y="145228"/>
                  </a:cubicBezTo>
                  <a:cubicBezTo>
                    <a:pt x="248" y="141543"/>
                    <a:pt x="31" y="137425"/>
                    <a:pt x="31" y="133523"/>
                  </a:cubicBezTo>
                  <a:cubicBezTo>
                    <a:pt x="31" y="92122"/>
                    <a:pt x="31" y="50505"/>
                    <a:pt x="31" y="9104"/>
                  </a:cubicBezTo>
                  <a:cubicBezTo>
                    <a:pt x="31" y="6069"/>
                    <a:pt x="-403" y="2601"/>
                    <a:pt x="1982" y="0"/>
                  </a:cubicBezTo>
                  <a:close/>
                </a:path>
              </a:pathLst>
            </a:custGeom>
            <a:solidFill>
              <a:srgbClr val="5C5C5C"/>
            </a:solidFill>
            <a:ln w="21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1800">
                <a:solidFill>
                  <a:prstClr val="black"/>
                </a:solidFill>
                <a:latin typeface="Arial"/>
                <a:ea typeface="Arial Unicode MS"/>
              </a:endParaRPr>
            </a:p>
          </p:txBody>
        </p:sp>
      </p:grpSp>
      <p:grpSp>
        <p:nvGrpSpPr>
          <p:cNvPr id="220" name="Group 108">
            <a:extLst>
              <a:ext uri="{FF2B5EF4-FFF2-40B4-BE49-F238E27FC236}">
                <a16:creationId xmlns:a16="http://schemas.microsoft.com/office/drawing/2014/main" xmlns="" id="{0950FD1C-0E07-4013-8637-5CAFD69E4584}"/>
              </a:ext>
            </a:extLst>
          </p:cNvPr>
          <p:cNvGrpSpPr/>
          <p:nvPr/>
        </p:nvGrpSpPr>
        <p:grpSpPr>
          <a:xfrm>
            <a:off x="3326803" y="3514388"/>
            <a:ext cx="1189284" cy="1189098"/>
            <a:chOff x="3150058" y="4896465"/>
            <a:chExt cx="1917031" cy="1916731"/>
          </a:xfrm>
        </p:grpSpPr>
        <p:sp>
          <p:nvSpPr>
            <p:cNvPr id="221" name="Freeform: Shape 80">
              <a:extLst>
                <a:ext uri="{FF2B5EF4-FFF2-40B4-BE49-F238E27FC236}">
                  <a16:creationId xmlns:a16="http://schemas.microsoft.com/office/drawing/2014/main" xmlns="" id="{C7E547C5-656D-4C68-BE6A-9B101E4B7281}"/>
                </a:ext>
              </a:extLst>
            </p:cNvPr>
            <p:cNvSpPr/>
            <p:nvPr/>
          </p:nvSpPr>
          <p:spPr>
            <a:xfrm>
              <a:off x="3150058" y="4896465"/>
              <a:ext cx="1917031" cy="1916731"/>
            </a:xfrm>
            <a:custGeom>
              <a:avLst/>
              <a:gdLst>
                <a:gd name="connsiteX0" fmla="*/ 2394151 w 2394151"/>
                <a:gd name="connsiteY0" fmla="*/ 1150315 h 2393777"/>
                <a:gd name="connsiteX1" fmla="*/ 2393216 w 2394151"/>
                <a:gd name="connsiteY1" fmla="*/ 1143207 h 2393777"/>
                <a:gd name="connsiteX2" fmla="*/ 2387605 w 2394151"/>
                <a:gd name="connsiteY2" fmla="*/ 1050060 h 2393777"/>
                <a:gd name="connsiteX3" fmla="*/ 2338225 w 2394151"/>
                <a:gd name="connsiteY3" fmla="*/ 828788 h 2393777"/>
                <a:gd name="connsiteX4" fmla="*/ 2220762 w 2394151"/>
                <a:gd name="connsiteY4" fmla="*/ 574970 h 2393777"/>
                <a:gd name="connsiteX5" fmla="*/ 2053920 w 2394151"/>
                <a:gd name="connsiteY5" fmla="*/ 360993 h 2393777"/>
                <a:gd name="connsiteX6" fmla="*/ 1957219 w 2394151"/>
                <a:gd name="connsiteY6" fmla="*/ 272896 h 2393777"/>
                <a:gd name="connsiteX7" fmla="*/ 1640368 w 2394151"/>
                <a:gd name="connsiteY7" fmla="*/ 84356 h 2393777"/>
                <a:gd name="connsiteX8" fmla="*/ 1447713 w 2394151"/>
                <a:gd name="connsiteY8" fmla="*/ 24877 h 2393777"/>
                <a:gd name="connsiteX9" fmla="*/ 1258800 w 2394151"/>
                <a:gd name="connsiteY9" fmla="*/ 935 h 2393777"/>
                <a:gd name="connsiteX10" fmla="*/ 1258800 w 2394151"/>
                <a:gd name="connsiteY10" fmla="*/ 1496 h 2393777"/>
                <a:gd name="connsiteX11" fmla="*/ 1232614 w 2394151"/>
                <a:gd name="connsiteY11" fmla="*/ 0 h 2393777"/>
                <a:gd name="connsiteX12" fmla="*/ 1148444 w 2394151"/>
                <a:gd name="connsiteY12" fmla="*/ 0 h 2393777"/>
                <a:gd name="connsiteX13" fmla="*/ 1139466 w 2394151"/>
                <a:gd name="connsiteY13" fmla="*/ 935 h 2393777"/>
                <a:gd name="connsiteX14" fmla="*/ 1092893 w 2394151"/>
                <a:gd name="connsiteY14" fmla="*/ 2245 h 2393777"/>
                <a:gd name="connsiteX15" fmla="*/ 927921 w 2394151"/>
                <a:gd name="connsiteY15" fmla="*/ 28244 h 2393777"/>
                <a:gd name="connsiteX16" fmla="*/ 589373 w 2394151"/>
                <a:gd name="connsiteY16" fmla="*/ 164411 h 2393777"/>
                <a:gd name="connsiteX17" fmla="*/ 406258 w 2394151"/>
                <a:gd name="connsiteY17" fmla="*/ 298147 h 2393777"/>
                <a:gd name="connsiteX18" fmla="*/ 291974 w 2394151"/>
                <a:gd name="connsiteY18" fmla="*/ 413552 h 2393777"/>
                <a:gd name="connsiteX19" fmla="*/ 186482 w 2394151"/>
                <a:gd name="connsiteY19" fmla="*/ 555144 h 2393777"/>
                <a:gd name="connsiteX20" fmla="*/ 98385 w 2394151"/>
                <a:gd name="connsiteY20" fmla="*/ 719742 h 2393777"/>
                <a:gd name="connsiteX21" fmla="*/ 27682 w 2394151"/>
                <a:gd name="connsiteY21" fmla="*/ 934280 h 2393777"/>
                <a:gd name="connsiteX22" fmla="*/ 2057 w 2394151"/>
                <a:gd name="connsiteY22" fmla="*/ 1110662 h 2393777"/>
                <a:gd name="connsiteX23" fmla="*/ 0 w 2394151"/>
                <a:gd name="connsiteY23" fmla="*/ 1148444 h 2393777"/>
                <a:gd name="connsiteX24" fmla="*/ 0 w 2394151"/>
                <a:gd name="connsiteY24" fmla="*/ 1230743 h 2393777"/>
                <a:gd name="connsiteX25" fmla="*/ 1496 w 2394151"/>
                <a:gd name="connsiteY25" fmla="*/ 1257116 h 2393777"/>
                <a:gd name="connsiteX26" fmla="*/ 935 w 2394151"/>
                <a:gd name="connsiteY26" fmla="*/ 1257116 h 2393777"/>
                <a:gd name="connsiteX27" fmla="*/ 7295 w 2394151"/>
                <a:gd name="connsiteY27" fmla="*/ 1351386 h 2393777"/>
                <a:gd name="connsiteX28" fmla="*/ 55552 w 2394151"/>
                <a:gd name="connsiteY28" fmla="*/ 1565363 h 2393777"/>
                <a:gd name="connsiteX29" fmla="*/ 177317 w 2394151"/>
                <a:gd name="connsiteY29" fmla="*/ 1826475 h 2393777"/>
                <a:gd name="connsiteX30" fmla="*/ 326203 w 2394151"/>
                <a:gd name="connsiteY30" fmla="*/ 2019130 h 2393777"/>
                <a:gd name="connsiteX31" fmla="*/ 460313 w 2394151"/>
                <a:gd name="connsiteY31" fmla="*/ 2140708 h 2393777"/>
                <a:gd name="connsiteX32" fmla="*/ 716188 w 2394151"/>
                <a:gd name="connsiteY32" fmla="*/ 2294270 h 2393777"/>
                <a:gd name="connsiteX33" fmla="*/ 932223 w 2394151"/>
                <a:gd name="connsiteY33" fmla="*/ 2366095 h 2393777"/>
                <a:gd name="connsiteX34" fmla="*/ 1111223 w 2394151"/>
                <a:gd name="connsiteY34" fmla="*/ 2392094 h 2393777"/>
                <a:gd name="connsiteX35" fmla="*/ 1150128 w 2394151"/>
                <a:gd name="connsiteY35" fmla="*/ 2393777 h 2393777"/>
                <a:gd name="connsiteX36" fmla="*/ 1228686 w 2394151"/>
                <a:gd name="connsiteY36" fmla="*/ 2393777 h 2393777"/>
                <a:gd name="connsiteX37" fmla="*/ 1256929 w 2394151"/>
                <a:gd name="connsiteY37" fmla="*/ 2392094 h 2393777"/>
                <a:gd name="connsiteX38" fmla="*/ 1256742 w 2394151"/>
                <a:gd name="connsiteY38" fmla="*/ 2392655 h 2393777"/>
                <a:gd name="connsiteX39" fmla="*/ 1424894 w 2394151"/>
                <a:gd name="connsiteY39" fmla="*/ 2374138 h 2393777"/>
                <a:gd name="connsiteX40" fmla="*/ 1764003 w 2394151"/>
                <a:gd name="connsiteY40" fmla="*/ 2252185 h 2393777"/>
                <a:gd name="connsiteX41" fmla="*/ 2022309 w 2394151"/>
                <a:gd name="connsiteY41" fmla="*/ 2064020 h 2393777"/>
                <a:gd name="connsiteX42" fmla="*/ 2130046 w 2394151"/>
                <a:gd name="connsiteY42" fmla="*/ 1946183 h 2393777"/>
                <a:gd name="connsiteX43" fmla="*/ 2296141 w 2394151"/>
                <a:gd name="connsiteY43" fmla="*/ 1671978 h 2393777"/>
                <a:gd name="connsiteX44" fmla="*/ 2369274 w 2394151"/>
                <a:gd name="connsiteY44" fmla="*/ 1446404 h 2393777"/>
                <a:gd name="connsiteX45" fmla="*/ 2392281 w 2394151"/>
                <a:gd name="connsiteY45" fmla="*/ 1280123 h 2393777"/>
                <a:gd name="connsiteX46" fmla="*/ 2393777 w 2394151"/>
                <a:gd name="connsiteY46" fmla="*/ 1241218 h 2393777"/>
                <a:gd name="connsiteX47" fmla="*/ 2394151 w 2394151"/>
                <a:gd name="connsiteY47" fmla="*/ 1150315 h 2393777"/>
                <a:gd name="connsiteX48" fmla="*/ 1761759 w 2394151"/>
                <a:gd name="connsiteY48" fmla="*/ 1915508 h 2393777"/>
                <a:gd name="connsiteX49" fmla="*/ 1358120 w 2394151"/>
                <a:gd name="connsiteY49" fmla="*/ 2096004 h 2393777"/>
                <a:gd name="connsiteX50" fmla="*/ 993573 w 2394151"/>
                <a:gd name="connsiteY50" fmla="*/ 2087026 h 2393777"/>
                <a:gd name="connsiteX51" fmla="*/ 437307 w 2394151"/>
                <a:gd name="connsiteY51" fmla="*/ 1703401 h 2393777"/>
                <a:gd name="connsiteX52" fmla="*/ 293658 w 2394151"/>
                <a:gd name="connsiteY52" fmla="*/ 1335113 h 2393777"/>
                <a:gd name="connsiteX53" fmla="*/ 413178 w 2394151"/>
                <a:gd name="connsiteY53" fmla="*/ 732087 h 2393777"/>
                <a:gd name="connsiteX54" fmla="*/ 484254 w 2394151"/>
                <a:gd name="connsiteY54" fmla="*/ 631457 h 2393777"/>
                <a:gd name="connsiteX55" fmla="*/ 494542 w 2394151"/>
                <a:gd name="connsiteY55" fmla="*/ 631083 h 2393777"/>
                <a:gd name="connsiteX56" fmla="*/ 510066 w 2394151"/>
                <a:gd name="connsiteY56" fmla="*/ 647169 h 2393777"/>
                <a:gd name="connsiteX57" fmla="*/ 510066 w 2394151"/>
                <a:gd name="connsiteY57" fmla="*/ 647169 h 2393777"/>
                <a:gd name="connsiteX58" fmla="*/ 629587 w 2394151"/>
                <a:gd name="connsiteY58" fmla="*/ 766689 h 2393777"/>
                <a:gd name="connsiteX59" fmla="*/ 722173 w 2394151"/>
                <a:gd name="connsiteY59" fmla="*/ 860211 h 2393777"/>
                <a:gd name="connsiteX60" fmla="*/ 808400 w 2394151"/>
                <a:gd name="connsiteY60" fmla="*/ 946251 h 2393777"/>
                <a:gd name="connsiteX61" fmla="*/ 845435 w 2394151"/>
                <a:gd name="connsiteY61" fmla="*/ 984033 h 2393777"/>
                <a:gd name="connsiteX62" fmla="*/ 845435 w 2394151"/>
                <a:gd name="connsiteY62" fmla="*/ 984033 h 2393777"/>
                <a:gd name="connsiteX63" fmla="*/ 907907 w 2394151"/>
                <a:gd name="connsiteY63" fmla="*/ 1046880 h 2393777"/>
                <a:gd name="connsiteX64" fmla="*/ 956164 w 2394151"/>
                <a:gd name="connsiteY64" fmla="*/ 1094763 h 2393777"/>
                <a:gd name="connsiteX65" fmla="*/ 969631 w 2394151"/>
                <a:gd name="connsiteY65" fmla="*/ 1108978 h 2393777"/>
                <a:gd name="connsiteX66" fmla="*/ 985717 w 2394151"/>
                <a:gd name="connsiteY66" fmla="*/ 1124503 h 2393777"/>
                <a:gd name="connsiteX67" fmla="*/ 1516358 w 2394151"/>
                <a:gd name="connsiteY67" fmla="*/ 1656827 h 2393777"/>
                <a:gd name="connsiteX68" fmla="*/ 1522530 w 2394151"/>
                <a:gd name="connsiteY68" fmla="*/ 1663748 h 2393777"/>
                <a:gd name="connsiteX69" fmla="*/ 1577521 w 2394151"/>
                <a:gd name="connsiteY69" fmla="*/ 1718926 h 2393777"/>
                <a:gd name="connsiteX70" fmla="*/ 1577521 w 2394151"/>
                <a:gd name="connsiteY70" fmla="*/ 1718926 h 2393777"/>
                <a:gd name="connsiteX71" fmla="*/ 1585003 w 2394151"/>
                <a:gd name="connsiteY71" fmla="*/ 1725846 h 2393777"/>
                <a:gd name="connsiteX72" fmla="*/ 1761946 w 2394151"/>
                <a:gd name="connsiteY72" fmla="*/ 1903163 h 2393777"/>
                <a:gd name="connsiteX73" fmla="*/ 1761759 w 2394151"/>
                <a:gd name="connsiteY73" fmla="*/ 1915508 h 2393777"/>
                <a:gd name="connsiteX74" fmla="*/ 1911393 w 2394151"/>
                <a:gd name="connsiteY74" fmla="*/ 1764938 h 2393777"/>
                <a:gd name="connsiteX75" fmla="*/ 1901293 w 2394151"/>
                <a:gd name="connsiteY75" fmla="*/ 1766996 h 2393777"/>
                <a:gd name="connsiteX76" fmla="*/ 1734263 w 2394151"/>
                <a:gd name="connsiteY76" fmla="*/ 1599592 h 2393777"/>
                <a:gd name="connsiteX77" fmla="*/ 1731458 w 2394151"/>
                <a:gd name="connsiteY77" fmla="*/ 1596038 h 2393777"/>
                <a:gd name="connsiteX78" fmla="*/ 1731458 w 2394151"/>
                <a:gd name="connsiteY78" fmla="*/ 1596038 h 2393777"/>
                <a:gd name="connsiteX79" fmla="*/ 1681704 w 2394151"/>
                <a:gd name="connsiteY79" fmla="*/ 1546285 h 2393777"/>
                <a:gd name="connsiteX80" fmla="*/ 1676654 w 2394151"/>
                <a:gd name="connsiteY80" fmla="*/ 1542170 h 2393777"/>
                <a:gd name="connsiteX81" fmla="*/ 1490920 w 2394151"/>
                <a:gd name="connsiteY81" fmla="*/ 1356436 h 2393777"/>
                <a:gd name="connsiteX82" fmla="*/ 1487928 w 2394151"/>
                <a:gd name="connsiteY82" fmla="*/ 1352882 h 2393777"/>
                <a:gd name="connsiteX83" fmla="*/ 1414794 w 2394151"/>
                <a:gd name="connsiteY83" fmla="*/ 1280123 h 2393777"/>
                <a:gd name="connsiteX84" fmla="*/ 1406564 w 2394151"/>
                <a:gd name="connsiteY84" fmla="*/ 1271332 h 2393777"/>
                <a:gd name="connsiteX85" fmla="*/ 1406564 w 2394151"/>
                <a:gd name="connsiteY85" fmla="*/ 1271332 h 2393777"/>
                <a:gd name="connsiteX86" fmla="*/ 1401701 w 2394151"/>
                <a:gd name="connsiteY86" fmla="*/ 1267030 h 2393777"/>
                <a:gd name="connsiteX87" fmla="*/ 1142459 w 2394151"/>
                <a:gd name="connsiteY87" fmla="*/ 1007788 h 2393777"/>
                <a:gd name="connsiteX88" fmla="*/ 1136848 w 2394151"/>
                <a:gd name="connsiteY88" fmla="*/ 1001616 h 2393777"/>
                <a:gd name="connsiteX89" fmla="*/ 1090274 w 2394151"/>
                <a:gd name="connsiteY89" fmla="*/ 955042 h 2393777"/>
                <a:gd name="connsiteX90" fmla="*/ 1090274 w 2394151"/>
                <a:gd name="connsiteY90" fmla="*/ 955042 h 2393777"/>
                <a:gd name="connsiteX91" fmla="*/ 1004047 w 2394151"/>
                <a:gd name="connsiteY91" fmla="*/ 868628 h 2393777"/>
                <a:gd name="connsiteX92" fmla="*/ 1004047 w 2394151"/>
                <a:gd name="connsiteY92" fmla="*/ 868628 h 2393777"/>
                <a:gd name="connsiteX93" fmla="*/ 899490 w 2394151"/>
                <a:gd name="connsiteY93" fmla="*/ 763884 h 2393777"/>
                <a:gd name="connsiteX94" fmla="*/ 891821 w 2394151"/>
                <a:gd name="connsiteY94" fmla="*/ 756963 h 2393777"/>
                <a:gd name="connsiteX95" fmla="*/ 631270 w 2394151"/>
                <a:gd name="connsiteY95" fmla="*/ 496599 h 2393777"/>
                <a:gd name="connsiteX96" fmla="*/ 632018 w 2394151"/>
                <a:gd name="connsiteY96" fmla="*/ 484067 h 2393777"/>
                <a:gd name="connsiteX97" fmla="*/ 1039959 w 2394151"/>
                <a:gd name="connsiteY97" fmla="*/ 297398 h 2393777"/>
                <a:gd name="connsiteX98" fmla="*/ 1706955 w 2394151"/>
                <a:gd name="connsiteY98" fmla="*/ 440860 h 2393777"/>
                <a:gd name="connsiteX99" fmla="*/ 2086465 w 2394151"/>
                <a:gd name="connsiteY99" fmla="*/ 992076 h 2393777"/>
                <a:gd name="connsiteX100" fmla="*/ 1911393 w 2394151"/>
                <a:gd name="connsiteY100" fmla="*/ 1764938 h 23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394151" h="2393777">
                  <a:moveTo>
                    <a:pt x="2394151" y="1150315"/>
                  </a:moveTo>
                  <a:cubicBezTo>
                    <a:pt x="2392468" y="1148070"/>
                    <a:pt x="2393216" y="1145452"/>
                    <a:pt x="2393216" y="1143207"/>
                  </a:cubicBezTo>
                  <a:cubicBezTo>
                    <a:pt x="2393216" y="1111971"/>
                    <a:pt x="2391345" y="1081109"/>
                    <a:pt x="2387605" y="1050060"/>
                  </a:cubicBezTo>
                  <a:cubicBezTo>
                    <a:pt x="2378439" y="974681"/>
                    <a:pt x="2361980" y="900799"/>
                    <a:pt x="2338225" y="828788"/>
                  </a:cubicBezTo>
                  <a:cubicBezTo>
                    <a:pt x="2309047" y="739568"/>
                    <a:pt x="2269954" y="655025"/>
                    <a:pt x="2220762" y="574970"/>
                  </a:cubicBezTo>
                  <a:cubicBezTo>
                    <a:pt x="2173066" y="497347"/>
                    <a:pt x="2117140" y="426458"/>
                    <a:pt x="2053920" y="360993"/>
                  </a:cubicBezTo>
                  <a:cubicBezTo>
                    <a:pt x="2023619" y="329570"/>
                    <a:pt x="1990886" y="300765"/>
                    <a:pt x="1957219" y="272896"/>
                  </a:cubicBezTo>
                  <a:cubicBezTo>
                    <a:pt x="1861265" y="193590"/>
                    <a:pt x="1755586" y="131117"/>
                    <a:pt x="1640368" y="84356"/>
                  </a:cubicBezTo>
                  <a:cubicBezTo>
                    <a:pt x="1577895" y="58919"/>
                    <a:pt x="1513739" y="38905"/>
                    <a:pt x="1447713" y="24877"/>
                  </a:cubicBezTo>
                  <a:cubicBezTo>
                    <a:pt x="1385615" y="11597"/>
                    <a:pt x="1322956" y="1122"/>
                    <a:pt x="1258800" y="935"/>
                  </a:cubicBezTo>
                  <a:cubicBezTo>
                    <a:pt x="1258800" y="1122"/>
                    <a:pt x="1258800" y="1309"/>
                    <a:pt x="1258800" y="1496"/>
                  </a:cubicBezTo>
                  <a:cubicBezTo>
                    <a:pt x="1250196" y="1870"/>
                    <a:pt x="1241218" y="2806"/>
                    <a:pt x="1232614" y="0"/>
                  </a:cubicBezTo>
                  <a:cubicBezTo>
                    <a:pt x="1204557" y="0"/>
                    <a:pt x="1176501" y="0"/>
                    <a:pt x="1148444" y="0"/>
                  </a:cubicBezTo>
                  <a:cubicBezTo>
                    <a:pt x="1145639" y="1870"/>
                    <a:pt x="1142459" y="935"/>
                    <a:pt x="1139466" y="935"/>
                  </a:cubicBezTo>
                  <a:cubicBezTo>
                    <a:pt x="1123942" y="561"/>
                    <a:pt x="1108230" y="935"/>
                    <a:pt x="1092893" y="2245"/>
                  </a:cubicBezTo>
                  <a:cubicBezTo>
                    <a:pt x="1037341" y="6921"/>
                    <a:pt x="982350" y="15712"/>
                    <a:pt x="927921" y="28244"/>
                  </a:cubicBezTo>
                  <a:cubicBezTo>
                    <a:pt x="807839" y="55926"/>
                    <a:pt x="695239" y="101751"/>
                    <a:pt x="589373" y="164411"/>
                  </a:cubicBezTo>
                  <a:cubicBezTo>
                    <a:pt x="524095" y="203129"/>
                    <a:pt x="463119" y="247645"/>
                    <a:pt x="406258" y="298147"/>
                  </a:cubicBezTo>
                  <a:cubicBezTo>
                    <a:pt x="365669" y="334246"/>
                    <a:pt x="327325" y="372403"/>
                    <a:pt x="291974" y="413552"/>
                  </a:cubicBezTo>
                  <a:cubicBezTo>
                    <a:pt x="253443" y="458255"/>
                    <a:pt x="218279" y="505390"/>
                    <a:pt x="186482" y="555144"/>
                  </a:cubicBezTo>
                  <a:cubicBezTo>
                    <a:pt x="152814" y="607890"/>
                    <a:pt x="123448" y="662694"/>
                    <a:pt x="98385" y="719742"/>
                  </a:cubicBezTo>
                  <a:cubicBezTo>
                    <a:pt x="68084" y="788948"/>
                    <a:pt x="43955" y="860398"/>
                    <a:pt x="27682" y="934280"/>
                  </a:cubicBezTo>
                  <a:cubicBezTo>
                    <a:pt x="14963" y="992450"/>
                    <a:pt x="4489" y="1050995"/>
                    <a:pt x="2057" y="1110662"/>
                  </a:cubicBezTo>
                  <a:cubicBezTo>
                    <a:pt x="1122" y="1123194"/>
                    <a:pt x="2432" y="1135912"/>
                    <a:pt x="0" y="1148444"/>
                  </a:cubicBezTo>
                  <a:cubicBezTo>
                    <a:pt x="0" y="1175940"/>
                    <a:pt x="0" y="1203248"/>
                    <a:pt x="0" y="1230743"/>
                  </a:cubicBezTo>
                  <a:cubicBezTo>
                    <a:pt x="2993" y="1239347"/>
                    <a:pt x="2057" y="1248325"/>
                    <a:pt x="1496" y="1257116"/>
                  </a:cubicBezTo>
                  <a:lnTo>
                    <a:pt x="935" y="1257116"/>
                  </a:lnTo>
                  <a:cubicBezTo>
                    <a:pt x="748" y="1288727"/>
                    <a:pt x="3180" y="1320150"/>
                    <a:pt x="7295" y="1351386"/>
                  </a:cubicBezTo>
                  <a:cubicBezTo>
                    <a:pt x="16834" y="1424146"/>
                    <a:pt x="32733" y="1495596"/>
                    <a:pt x="55552" y="1565363"/>
                  </a:cubicBezTo>
                  <a:cubicBezTo>
                    <a:pt x="85666" y="1657201"/>
                    <a:pt x="126254" y="1744176"/>
                    <a:pt x="177317" y="1826475"/>
                  </a:cubicBezTo>
                  <a:cubicBezTo>
                    <a:pt x="220337" y="1895868"/>
                    <a:pt x="270277" y="1959837"/>
                    <a:pt x="326203" y="2019130"/>
                  </a:cubicBezTo>
                  <a:cubicBezTo>
                    <a:pt x="367727" y="2063085"/>
                    <a:pt x="412617" y="2103486"/>
                    <a:pt x="460313" y="2140708"/>
                  </a:cubicBezTo>
                  <a:cubicBezTo>
                    <a:pt x="539245" y="2202432"/>
                    <a:pt x="624724" y="2253495"/>
                    <a:pt x="716188" y="2294270"/>
                  </a:cubicBezTo>
                  <a:cubicBezTo>
                    <a:pt x="785768" y="2325319"/>
                    <a:pt x="857967" y="2349261"/>
                    <a:pt x="932223" y="2366095"/>
                  </a:cubicBezTo>
                  <a:cubicBezTo>
                    <a:pt x="991141" y="2379562"/>
                    <a:pt x="1050621" y="2389849"/>
                    <a:pt x="1111223" y="2392094"/>
                  </a:cubicBezTo>
                  <a:cubicBezTo>
                    <a:pt x="1124129" y="2392655"/>
                    <a:pt x="1137222" y="2391158"/>
                    <a:pt x="1150128" y="2393777"/>
                  </a:cubicBezTo>
                  <a:cubicBezTo>
                    <a:pt x="1176314" y="2393777"/>
                    <a:pt x="1202500" y="2393777"/>
                    <a:pt x="1228686" y="2393777"/>
                  </a:cubicBezTo>
                  <a:cubicBezTo>
                    <a:pt x="1238038" y="2390784"/>
                    <a:pt x="1247390" y="2391719"/>
                    <a:pt x="1256929" y="2392094"/>
                  </a:cubicBezTo>
                  <a:cubicBezTo>
                    <a:pt x="1256929" y="2392281"/>
                    <a:pt x="1256742" y="2392468"/>
                    <a:pt x="1256742" y="2392655"/>
                  </a:cubicBezTo>
                  <a:cubicBezTo>
                    <a:pt x="1313416" y="2392842"/>
                    <a:pt x="1369342" y="2384986"/>
                    <a:pt x="1424894" y="2374138"/>
                  </a:cubicBezTo>
                  <a:cubicBezTo>
                    <a:pt x="1544040" y="2350757"/>
                    <a:pt x="1657014" y="2310169"/>
                    <a:pt x="1764003" y="2252185"/>
                  </a:cubicBezTo>
                  <a:cubicBezTo>
                    <a:pt x="1858647" y="2200936"/>
                    <a:pt x="1944313" y="2137715"/>
                    <a:pt x="2022309" y="2064020"/>
                  </a:cubicBezTo>
                  <a:cubicBezTo>
                    <a:pt x="2061027" y="2027547"/>
                    <a:pt x="2096753" y="1987706"/>
                    <a:pt x="2130046" y="1946183"/>
                  </a:cubicBezTo>
                  <a:cubicBezTo>
                    <a:pt x="2197382" y="1862014"/>
                    <a:pt x="2253121" y="1770924"/>
                    <a:pt x="2296141" y="1671978"/>
                  </a:cubicBezTo>
                  <a:cubicBezTo>
                    <a:pt x="2327938" y="1599218"/>
                    <a:pt x="2352440" y="1524027"/>
                    <a:pt x="2369274" y="1446404"/>
                  </a:cubicBezTo>
                  <a:cubicBezTo>
                    <a:pt x="2381058" y="1391600"/>
                    <a:pt x="2390410" y="1336423"/>
                    <a:pt x="2392281" y="1280123"/>
                  </a:cubicBezTo>
                  <a:cubicBezTo>
                    <a:pt x="2392655" y="1267217"/>
                    <a:pt x="2391158" y="1254124"/>
                    <a:pt x="2393777" y="1241218"/>
                  </a:cubicBezTo>
                  <a:cubicBezTo>
                    <a:pt x="2394151" y="1211478"/>
                    <a:pt x="2394151" y="1180803"/>
                    <a:pt x="2394151" y="1150315"/>
                  </a:cubicBezTo>
                  <a:close/>
                  <a:moveTo>
                    <a:pt x="1761759" y="1915508"/>
                  </a:moveTo>
                  <a:cubicBezTo>
                    <a:pt x="1641116" y="2006972"/>
                    <a:pt x="1507380" y="2068883"/>
                    <a:pt x="1358120" y="2096004"/>
                  </a:cubicBezTo>
                  <a:cubicBezTo>
                    <a:pt x="1236168" y="2118076"/>
                    <a:pt x="1114216" y="2116018"/>
                    <a:pt x="993573" y="2087026"/>
                  </a:cubicBezTo>
                  <a:cubicBezTo>
                    <a:pt x="758834" y="2030914"/>
                    <a:pt x="573287" y="1902602"/>
                    <a:pt x="437307" y="1703401"/>
                  </a:cubicBezTo>
                  <a:cubicBezTo>
                    <a:pt x="361180" y="1591923"/>
                    <a:pt x="313484" y="1468662"/>
                    <a:pt x="293658" y="1335113"/>
                  </a:cubicBezTo>
                  <a:cubicBezTo>
                    <a:pt x="261673" y="1120014"/>
                    <a:pt x="301513" y="918942"/>
                    <a:pt x="413178" y="732087"/>
                  </a:cubicBezTo>
                  <a:cubicBezTo>
                    <a:pt x="434314" y="696735"/>
                    <a:pt x="458443" y="663442"/>
                    <a:pt x="484254" y="631457"/>
                  </a:cubicBezTo>
                  <a:cubicBezTo>
                    <a:pt x="488369" y="626407"/>
                    <a:pt x="490614" y="626407"/>
                    <a:pt x="494542" y="631083"/>
                  </a:cubicBezTo>
                  <a:cubicBezTo>
                    <a:pt x="499405" y="636695"/>
                    <a:pt x="504829" y="641932"/>
                    <a:pt x="510066" y="647169"/>
                  </a:cubicBezTo>
                  <a:cubicBezTo>
                    <a:pt x="510066" y="647169"/>
                    <a:pt x="510066" y="647169"/>
                    <a:pt x="510066" y="647169"/>
                  </a:cubicBezTo>
                  <a:cubicBezTo>
                    <a:pt x="549907" y="687009"/>
                    <a:pt x="589747" y="726849"/>
                    <a:pt x="629587" y="766689"/>
                  </a:cubicBezTo>
                  <a:cubicBezTo>
                    <a:pt x="660449" y="797739"/>
                    <a:pt x="691311" y="828975"/>
                    <a:pt x="722173" y="860211"/>
                  </a:cubicBezTo>
                  <a:cubicBezTo>
                    <a:pt x="750978" y="888829"/>
                    <a:pt x="779782" y="917446"/>
                    <a:pt x="808400" y="946251"/>
                  </a:cubicBezTo>
                  <a:cubicBezTo>
                    <a:pt x="820932" y="958783"/>
                    <a:pt x="833090" y="971502"/>
                    <a:pt x="845435" y="984033"/>
                  </a:cubicBezTo>
                  <a:lnTo>
                    <a:pt x="845435" y="984033"/>
                  </a:lnTo>
                  <a:cubicBezTo>
                    <a:pt x="866757" y="1004608"/>
                    <a:pt x="887332" y="1025744"/>
                    <a:pt x="907907" y="1046880"/>
                  </a:cubicBezTo>
                  <a:cubicBezTo>
                    <a:pt x="923806" y="1062966"/>
                    <a:pt x="939891" y="1079051"/>
                    <a:pt x="956164" y="1094763"/>
                  </a:cubicBezTo>
                  <a:cubicBezTo>
                    <a:pt x="960840" y="1099252"/>
                    <a:pt x="965142" y="1104115"/>
                    <a:pt x="969631" y="1108978"/>
                  </a:cubicBezTo>
                  <a:cubicBezTo>
                    <a:pt x="975055" y="1114216"/>
                    <a:pt x="980480" y="1119266"/>
                    <a:pt x="985717" y="1124503"/>
                  </a:cubicBezTo>
                  <a:cubicBezTo>
                    <a:pt x="1162660" y="1302007"/>
                    <a:pt x="1339602" y="1479324"/>
                    <a:pt x="1516358" y="1656827"/>
                  </a:cubicBezTo>
                  <a:cubicBezTo>
                    <a:pt x="1518603" y="1659072"/>
                    <a:pt x="1520473" y="1661503"/>
                    <a:pt x="1522530" y="1663748"/>
                  </a:cubicBezTo>
                  <a:cubicBezTo>
                    <a:pt x="1541422" y="1681517"/>
                    <a:pt x="1559752" y="1700034"/>
                    <a:pt x="1577521" y="1718926"/>
                  </a:cubicBezTo>
                  <a:lnTo>
                    <a:pt x="1577521" y="1718926"/>
                  </a:lnTo>
                  <a:cubicBezTo>
                    <a:pt x="1579953" y="1721170"/>
                    <a:pt x="1582758" y="1723415"/>
                    <a:pt x="1585003" y="1725846"/>
                  </a:cubicBezTo>
                  <a:cubicBezTo>
                    <a:pt x="1643921" y="1784952"/>
                    <a:pt x="1702840" y="1844245"/>
                    <a:pt x="1761946" y="1903163"/>
                  </a:cubicBezTo>
                  <a:cubicBezTo>
                    <a:pt x="1767557" y="1908400"/>
                    <a:pt x="1767931" y="1910832"/>
                    <a:pt x="1761759" y="1915508"/>
                  </a:cubicBezTo>
                  <a:close/>
                  <a:moveTo>
                    <a:pt x="1911393" y="1764938"/>
                  </a:moveTo>
                  <a:cubicBezTo>
                    <a:pt x="1908587" y="1768679"/>
                    <a:pt x="1907091" y="1772794"/>
                    <a:pt x="1901293" y="1766996"/>
                  </a:cubicBezTo>
                  <a:cubicBezTo>
                    <a:pt x="1845741" y="1710883"/>
                    <a:pt x="1790002" y="1655331"/>
                    <a:pt x="1734263" y="1599592"/>
                  </a:cubicBezTo>
                  <a:cubicBezTo>
                    <a:pt x="1733141" y="1598470"/>
                    <a:pt x="1732393" y="1597161"/>
                    <a:pt x="1731458" y="1596038"/>
                  </a:cubicBezTo>
                  <a:cubicBezTo>
                    <a:pt x="1731458" y="1596038"/>
                    <a:pt x="1731458" y="1596038"/>
                    <a:pt x="1731458" y="1596038"/>
                  </a:cubicBezTo>
                  <a:cubicBezTo>
                    <a:pt x="1714250" y="1580140"/>
                    <a:pt x="1697603" y="1563493"/>
                    <a:pt x="1681704" y="1546285"/>
                  </a:cubicBezTo>
                  <a:cubicBezTo>
                    <a:pt x="1680021" y="1544976"/>
                    <a:pt x="1678337" y="1543666"/>
                    <a:pt x="1676654" y="1542170"/>
                  </a:cubicBezTo>
                  <a:cubicBezTo>
                    <a:pt x="1614743" y="1480259"/>
                    <a:pt x="1552831" y="1418347"/>
                    <a:pt x="1490920" y="1356436"/>
                  </a:cubicBezTo>
                  <a:cubicBezTo>
                    <a:pt x="1489798" y="1355314"/>
                    <a:pt x="1488863" y="1354005"/>
                    <a:pt x="1487928" y="1352882"/>
                  </a:cubicBezTo>
                  <a:cubicBezTo>
                    <a:pt x="1463612" y="1328567"/>
                    <a:pt x="1439109" y="1304438"/>
                    <a:pt x="1414794" y="1280123"/>
                  </a:cubicBezTo>
                  <a:cubicBezTo>
                    <a:pt x="1411988" y="1277317"/>
                    <a:pt x="1409369" y="1274324"/>
                    <a:pt x="1406564" y="1271332"/>
                  </a:cubicBezTo>
                  <a:cubicBezTo>
                    <a:pt x="1406564" y="1271332"/>
                    <a:pt x="1406564" y="1271332"/>
                    <a:pt x="1406564" y="1271332"/>
                  </a:cubicBezTo>
                  <a:cubicBezTo>
                    <a:pt x="1404880" y="1269835"/>
                    <a:pt x="1403197" y="1268526"/>
                    <a:pt x="1401701" y="1267030"/>
                  </a:cubicBezTo>
                  <a:cubicBezTo>
                    <a:pt x="1315287" y="1180616"/>
                    <a:pt x="1228873" y="1094202"/>
                    <a:pt x="1142459" y="1007788"/>
                  </a:cubicBezTo>
                  <a:cubicBezTo>
                    <a:pt x="1140402" y="1005731"/>
                    <a:pt x="1138718" y="1003673"/>
                    <a:pt x="1136848" y="1001616"/>
                  </a:cubicBezTo>
                  <a:cubicBezTo>
                    <a:pt x="1121323" y="986091"/>
                    <a:pt x="1105799" y="970566"/>
                    <a:pt x="1090274" y="955042"/>
                  </a:cubicBezTo>
                  <a:cubicBezTo>
                    <a:pt x="1090274" y="955042"/>
                    <a:pt x="1090274" y="955042"/>
                    <a:pt x="1090274" y="955042"/>
                  </a:cubicBezTo>
                  <a:cubicBezTo>
                    <a:pt x="1060908" y="926798"/>
                    <a:pt x="1032104" y="897994"/>
                    <a:pt x="1004047" y="868628"/>
                  </a:cubicBezTo>
                  <a:lnTo>
                    <a:pt x="1004047" y="868628"/>
                  </a:lnTo>
                  <a:cubicBezTo>
                    <a:pt x="968696" y="834212"/>
                    <a:pt x="933719" y="799422"/>
                    <a:pt x="899490" y="763884"/>
                  </a:cubicBezTo>
                  <a:cubicBezTo>
                    <a:pt x="896871" y="761639"/>
                    <a:pt x="894253" y="759395"/>
                    <a:pt x="891821" y="756963"/>
                  </a:cubicBezTo>
                  <a:cubicBezTo>
                    <a:pt x="805033" y="670175"/>
                    <a:pt x="718245" y="583200"/>
                    <a:pt x="631270" y="496599"/>
                  </a:cubicBezTo>
                  <a:cubicBezTo>
                    <a:pt x="625659" y="491175"/>
                    <a:pt x="626407" y="488743"/>
                    <a:pt x="632018" y="484067"/>
                  </a:cubicBezTo>
                  <a:cubicBezTo>
                    <a:pt x="751352" y="385309"/>
                    <a:pt x="887519" y="322836"/>
                    <a:pt x="1039959" y="297398"/>
                  </a:cubicBezTo>
                  <a:cubicBezTo>
                    <a:pt x="1280871" y="257184"/>
                    <a:pt x="1504574" y="303945"/>
                    <a:pt x="1706955" y="440860"/>
                  </a:cubicBezTo>
                  <a:cubicBezTo>
                    <a:pt x="1904659" y="574596"/>
                    <a:pt x="2034093" y="758834"/>
                    <a:pt x="2086465" y="992076"/>
                  </a:cubicBezTo>
                  <a:cubicBezTo>
                    <a:pt x="2150247" y="1276008"/>
                    <a:pt x="2087587" y="1533940"/>
                    <a:pt x="1911393" y="1764938"/>
                  </a:cubicBezTo>
                  <a:close/>
                </a:path>
              </a:pathLst>
            </a:custGeom>
            <a:solidFill>
              <a:srgbClr val="E62949"/>
            </a:solidFill>
            <a:ln w="18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222" name="Freeform: Shape 106">
              <a:extLst>
                <a:ext uri="{FF2B5EF4-FFF2-40B4-BE49-F238E27FC236}">
                  <a16:creationId xmlns:a16="http://schemas.microsoft.com/office/drawing/2014/main" xmlns="" id="{CE3ACAA8-51CD-46D0-928D-29F644DF2C2D}"/>
                </a:ext>
              </a:extLst>
            </p:cNvPr>
            <p:cNvSpPr/>
            <p:nvPr/>
          </p:nvSpPr>
          <p:spPr>
            <a:xfrm>
              <a:off x="3403356" y="5377279"/>
              <a:ext cx="1409531" cy="991649"/>
            </a:xfrm>
            <a:custGeom>
              <a:avLst/>
              <a:gdLst>
                <a:gd name="connsiteX0" fmla="*/ 472957 w 1409531"/>
                <a:gd name="connsiteY0" fmla="*/ 923640 h 991649"/>
                <a:gd name="connsiteX1" fmla="*/ 475702 w 1409531"/>
                <a:gd name="connsiteY1" fmla="*/ 923849 h 991649"/>
                <a:gd name="connsiteX2" fmla="*/ 473976 w 1409531"/>
                <a:gd name="connsiteY2" fmla="*/ 923861 h 991649"/>
                <a:gd name="connsiteX3" fmla="*/ 441076 w 1409531"/>
                <a:gd name="connsiteY3" fmla="*/ 916742 h 991649"/>
                <a:gd name="connsiteX4" fmla="*/ 472957 w 1409531"/>
                <a:gd name="connsiteY4" fmla="*/ 923640 h 991649"/>
                <a:gd name="connsiteX5" fmla="*/ 450967 w 1409531"/>
                <a:gd name="connsiteY5" fmla="*/ 921970 h 991649"/>
                <a:gd name="connsiteX6" fmla="*/ 867795 w 1409531"/>
                <a:gd name="connsiteY6" fmla="*/ 913398 h 991649"/>
                <a:gd name="connsiteX7" fmla="*/ 863017 w 1409531"/>
                <a:gd name="connsiteY7" fmla="*/ 917589 h 991649"/>
                <a:gd name="connsiteX8" fmla="*/ 843613 w 1409531"/>
                <a:gd name="connsiteY8" fmla="*/ 919800 h 991649"/>
                <a:gd name="connsiteX9" fmla="*/ 1010295 w 1409531"/>
                <a:gd name="connsiteY9" fmla="*/ 895704 h 991649"/>
                <a:gd name="connsiteX10" fmla="*/ 975249 w 1409531"/>
                <a:gd name="connsiteY10" fmla="*/ 901096 h 991649"/>
                <a:gd name="connsiteX11" fmla="*/ 946793 w 1409531"/>
                <a:gd name="connsiteY11" fmla="*/ 915623 h 991649"/>
                <a:gd name="connsiteX12" fmla="*/ 865619 w 1409531"/>
                <a:gd name="connsiteY12" fmla="*/ 973284 h 991649"/>
                <a:gd name="connsiteX13" fmla="*/ 773512 w 1409531"/>
                <a:gd name="connsiteY13" fmla="*/ 971337 h 991649"/>
                <a:gd name="connsiteX14" fmla="*/ 679607 w 1409531"/>
                <a:gd name="connsiteY14" fmla="*/ 943779 h 991649"/>
                <a:gd name="connsiteX15" fmla="*/ 670321 w 1409531"/>
                <a:gd name="connsiteY15" fmla="*/ 947524 h 991649"/>
                <a:gd name="connsiteX16" fmla="*/ 563387 w 1409531"/>
                <a:gd name="connsiteY16" fmla="*/ 984666 h 991649"/>
                <a:gd name="connsiteX17" fmla="*/ 506924 w 1409531"/>
                <a:gd name="connsiteY17" fmla="*/ 932098 h 991649"/>
                <a:gd name="connsiteX18" fmla="*/ 493595 w 1409531"/>
                <a:gd name="connsiteY18" fmla="*/ 925208 h 991649"/>
                <a:gd name="connsiteX19" fmla="*/ 475702 w 1409531"/>
                <a:gd name="connsiteY19" fmla="*/ 923849 h 991649"/>
                <a:gd name="connsiteX20" fmla="*/ 495692 w 1409531"/>
                <a:gd name="connsiteY20" fmla="*/ 923711 h 991649"/>
                <a:gd name="connsiteX21" fmla="*/ 507823 w 1409531"/>
                <a:gd name="connsiteY21" fmla="*/ 930151 h 991649"/>
                <a:gd name="connsiteX22" fmla="*/ 549009 w 1409531"/>
                <a:gd name="connsiteY22" fmla="*/ 974931 h 991649"/>
                <a:gd name="connsiteX23" fmla="*/ 651301 w 1409531"/>
                <a:gd name="connsiteY23" fmla="*/ 969989 h 991649"/>
                <a:gd name="connsiteX24" fmla="*/ 668524 w 1409531"/>
                <a:gd name="connsiteY24" fmla="*/ 947524 h 991649"/>
                <a:gd name="connsiteX25" fmla="*/ 681703 w 1409531"/>
                <a:gd name="connsiteY25" fmla="*/ 942432 h 991649"/>
                <a:gd name="connsiteX26" fmla="*/ 772913 w 1409531"/>
                <a:gd name="connsiteY26" fmla="*/ 969091 h 991649"/>
                <a:gd name="connsiteX27" fmla="*/ 853787 w 1409531"/>
                <a:gd name="connsiteY27" fmla="*/ 973434 h 991649"/>
                <a:gd name="connsiteX28" fmla="*/ 937208 w 1409531"/>
                <a:gd name="connsiteY28" fmla="*/ 924909 h 991649"/>
                <a:gd name="connsiteX29" fmla="*/ 951586 w 1409531"/>
                <a:gd name="connsiteY29" fmla="*/ 906787 h 991649"/>
                <a:gd name="connsiteX30" fmla="*/ 962070 w 1409531"/>
                <a:gd name="connsiteY30" fmla="*/ 900347 h 991649"/>
                <a:gd name="connsiteX31" fmla="*/ 1010295 w 1409531"/>
                <a:gd name="connsiteY31" fmla="*/ 895704 h 991649"/>
                <a:gd name="connsiteX32" fmla="*/ 355655 w 1409531"/>
                <a:gd name="connsiteY32" fmla="*/ 844715 h 991649"/>
                <a:gd name="connsiteX33" fmla="*/ 371084 w 1409531"/>
                <a:gd name="connsiteY33" fmla="*/ 845981 h 991649"/>
                <a:gd name="connsiteX34" fmla="*/ 383516 w 1409531"/>
                <a:gd name="connsiteY34" fmla="*/ 854518 h 991649"/>
                <a:gd name="connsiteX35" fmla="*/ 410623 w 1409531"/>
                <a:gd name="connsiteY35" fmla="*/ 897202 h 991649"/>
                <a:gd name="connsiteX36" fmla="*/ 437036 w 1409531"/>
                <a:gd name="connsiteY36" fmla="*/ 914607 h 991649"/>
                <a:gd name="connsiteX37" fmla="*/ 413169 w 1409531"/>
                <a:gd name="connsiteY37" fmla="*/ 901994 h 991649"/>
                <a:gd name="connsiteX38" fmla="*/ 381119 w 1409531"/>
                <a:gd name="connsiteY38" fmla="*/ 853919 h 991649"/>
                <a:gd name="connsiteX39" fmla="*/ 371084 w 1409531"/>
                <a:gd name="connsiteY39" fmla="*/ 846880 h 991649"/>
                <a:gd name="connsiteX40" fmla="*/ 349470 w 1409531"/>
                <a:gd name="connsiteY40" fmla="*/ 843847 h 991649"/>
                <a:gd name="connsiteX41" fmla="*/ 355655 w 1409531"/>
                <a:gd name="connsiteY41" fmla="*/ 844715 h 991649"/>
                <a:gd name="connsiteX42" fmla="*/ 351015 w 1409531"/>
                <a:gd name="connsiteY42" fmla="*/ 844334 h 991649"/>
                <a:gd name="connsiteX43" fmla="*/ 318510 w 1409531"/>
                <a:gd name="connsiteY43" fmla="*/ 834083 h 991649"/>
                <a:gd name="connsiteX44" fmla="*/ 349470 w 1409531"/>
                <a:gd name="connsiteY44" fmla="*/ 843847 h 991649"/>
                <a:gd name="connsiteX45" fmla="*/ 328401 w 1409531"/>
                <a:gd name="connsiteY45" fmla="*/ 840889 h 991649"/>
                <a:gd name="connsiteX46" fmla="*/ 286683 w 1409531"/>
                <a:gd name="connsiteY46" fmla="*/ 805165 h 991649"/>
                <a:gd name="connsiteX47" fmla="*/ 308465 w 1409531"/>
                <a:gd name="connsiteY47" fmla="*/ 827170 h 991649"/>
                <a:gd name="connsiteX48" fmla="*/ 291539 w 1409531"/>
                <a:gd name="connsiteY48" fmla="*/ 815522 h 991649"/>
                <a:gd name="connsiteX49" fmla="*/ 643930 w 1409531"/>
                <a:gd name="connsiteY49" fmla="*/ 789447 h 991649"/>
                <a:gd name="connsiteX50" fmla="*/ 625841 w 1409531"/>
                <a:gd name="connsiteY50" fmla="*/ 789517 h 991649"/>
                <a:gd name="connsiteX51" fmla="*/ 615357 w 1409531"/>
                <a:gd name="connsiteY51" fmla="*/ 795957 h 991649"/>
                <a:gd name="connsiteX52" fmla="*/ 566083 w 1409531"/>
                <a:gd name="connsiteY52" fmla="*/ 859908 h 991649"/>
                <a:gd name="connsiteX53" fmla="*/ 556498 w 1409531"/>
                <a:gd name="connsiteY53" fmla="*/ 906636 h 991649"/>
                <a:gd name="connsiteX54" fmla="*/ 597385 w 1409531"/>
                <a:gd name="connsiteY54" fmla="*/ 937938 h 991649"/>
                <a:gd name="connsiteX55" fmla="*/ 615657 w 1409531"/>
                <a:gd name="connsiteY55" fmla="*/ 932396 h 991649"/>
                <a:gd name="connsiteX56" fmla="*/ 670471 w 1409531"/>
                <a:gd name="connsiteY56" fmla="*/ 860358 h 991649"/>
                <a:gd name="connsiteX57" fmla="*/ 678260 w 1409531"/>
                <a:gd name="connsiteY57" fmla="*/ 825462 h 991649"/>
                <a:gd name="connsiteX58" fmla="*/ 643930 w 1409531"/>
                <a:gd name="connsiteY58" fmla="*/ 789447 h 991649"/>
                <a:gd name="connsiteX59" fmla="*/ 209643 w 1409531"/>
                <a:gd name="connsiteY59" fmla="*/ 708649 h 991649"/>
                <a:gd name="connsiteX60" fmla="*/ 256362 w 1409531"/>
                <a:gd name="connsiteY60" fmla="*/ 735003 h 991649"/>
                <a:gd name="connsiteX61" fmla="*/ 258278 w 1409531"/>
                <a:gd name="connsiteY61" fmla="*/ 737681 h 991649"/>
                <a:gd name="connsiteX62" fmla="*/ 214727 w 1409531"/>
                <a:gd name="connsiteY62" fmla="*/ 715084 h 991649"/>
                <a:gd name="connsiteX63" fmla="*/ 544067 w 1409531"/>
                <a:gd name="connsiteY63" fmla="*/ 673747 h 991649"/>
                <a:gd name="connsiteX64" fmla="*/ 527143 w 1409531"/>
                <a:gd name="connsiteY64" fmla="*/ 683482 h 991649"/>
                <a:gd name="connsiteX65" fmla="*/ 510969 w 1409531"/>
                <a:gd name="connsiteY65" fmla="*/ 705797 h 991649"/>
                <a:gd name="connsiteX66" fmla="*/ 442824 w 1409531"/>
                <a:gd name="connsiteY66" fmla="*/ 795808 h 991649"/>
                <a:gd name="connsiteX67" fmla="*/ 435485 w 1409531"/>
                <a:gd name="connsiteY67" fmla="*/ 835946 h 991649"/>
                <a:gd name="connsiteX68" fmla="*/ 481614 w 1409531"/>
                <a:gd name="connsiteY68" fmla="*/ 868295 h 991649"/>
                <a:gd name="connsiteX69" fmla="*/ 487455 w 1409531"/>
                <a:gd name="connsiteY69" fmla="*/ 867247 h 991649"/>
                <a:gd name="connsiteX70" fmla="*/ 498388 w 1409531"/>
                <a:gd name="connsiteY70" fmla="*/ 860657 h 991649"/>
                <a:gd name="connsiteX71" fmla="*/ 587949 w 1409531"/>
                <a:gd name="connsiteY71" fmla="*/ 738147 h 991649"/>
                <a:gd name="connsiteX72" fmla="*/ 593341 w 1409531"/>
                <a:gd name="connsiteY72" fmla="*/ 720923 h 991649"/>
                <a:gd name="connsiteX73" fmla="*/ 592592 w 1409531"/>
                <a:gd name="connsiteY73" fmla="*/ 711189 h 991649"/>
                <a:gd name="connsiteX74" fmla="*/ 544067 w 1409531"/>
                <a:gd name="connsiteY74" fmla="*/ 673747 h 991649"/>
                <a:gd name="connsiteX75" fmla="*/ 1049651 w 1409531"/>
                <a:gd name="connsiteY75" fmla="*/ 596854 h 991649"/>
                <a:gd name="connsiteX76" fmla="*/ 1141791 w 1409531"/>
                <a:gd name="connsiteY76" fmla="*/ 656374 h 991649"/>
                <a:gd name="connsiteX77" fmla="*/ 1141954 w 1409531"/>
                <a:gd name="connsiteY77" fmla="*/ 656444 h 991649"/>
                <a:gd name="connsiteX78" fmla="*/ 1050208 w 1409531"/>
                <a:gd name="connsiteY78" fmla="*/ 597159 h 991649"/>
                <a:gd name="connsiteX79" fmla="*/ 302342 w 1409531"/>
                <a:gd name="connsiteY79" fmla="*/ 566363 h 991649"/>
                <a:gd name="connsiteX80" fmla="*/ 281524 w 1409531"/>
                <a:gd name="connsiteY80" fmla="*/ 567261 h 991649"/>
                <a:gd name="connsiteX81" fmla="*/ 272088 w 1409531"/>
                <a:gd name="connsiteY81" fmla="*/ 572653 h 991649"/>
                <a:gd name="connsiteX82" fmla="*/ 231052 w 1409531"/>
                <a:gd name="connsiteY82" fmla="*/ 627768 h 991649"/>
                <a:gd name="connsiteX83" fmla="*/ 228806 w 1409531"/>
                <a:gd name="connsiteY83" fmla="*/ 635556 h 991649"/>
                <a:gd name="connsiteX84" fmla="*/ 280475 w 1409531"/>
                <a:gd name="connsiteY84" fmla="*/ 687376 h 991649"/>
                <a:gd name="connsiteX85" fmla="*/ 291558 w 1409531"/>
                <a:gd name="connsiteY85" fmla="*/ 682433 h 991649"/>
                <a:gd name="connsiteX86" fmla="*/ 330348 w 1409531"/>
                <a:gd name="connsiteY86" fmla="*/ 632261 h 991649"/>
                <a:gd name="connsiteX87" fmla="*/ 336039 w 1409531"/>
                <a:gd name="connsiteY87" fmla="*/ 611892 h 991649"/>
                <a:gd name="connsiteX88" fmla="*/ 335140 w 1409531"/>
                <a:gd name="connsiteY88" fmla="*/ 600660 h 991649"/>
                <a:gd name="connsiteX89" fmla="*/ 302342 w 1409531"/>
                <a:gd name="connsiteY89" fmla="*/ 566363 h 991649"/>
                <a:gd name="connsiteX90" fmla="*/ 452559 w 1409531"/>
                <a:gd name="connsiteY90" fmla="*/ 566064 h 991649"/>
                <a:gd name="connsiteX91" fmla="*/ 441776 w 1409531"/>
                <a:gd name="connsiteY91" fmla="*/ 571605 h 991649"/>
                <a:gd name="connsiteX92" fmla="*/ 361051 w 1409531"/>
                <a:gd name="connsiteY92" fmla="*/ 676742 h 991649"/>
                <a:gd name="connsiteX93" fmla="*/ 324357 w 1409531"/>
                <a:gd name="connsiteY93" fmla="*/ 730359 h 991649"/>
                <a:gd name="connsiteX94" fmla="*/ 318666 w 1409531"/>
                <a:gd name="connsiteY94" fmla="*/ 747882 h 991649"/>
                <a:gd name="connsiteX95" fmla="*/ 376476 w 1409531"/>
                <a:gd name="connsiteY95" fmla="*/ 791764 h 991649"/>
                <a:gd name="connsiteX96" fmla="*/ 387859 w 1409531"/>
                <a:gd name="connsiteY96" fmla="*/ 784276 h 991649"/>
                <a:gd name="connsiteX97" fmla="*/ 499286 w 1409531"/>
                <a:gd name="connsiteY97" fmla="*/ 630463 h 991649"/>
                <a:gd name="connsiteX98" fmla="*/ 504229 w 1409531"/>
                <a:gd name="connsiteY98" fmla="*/ 614289 h 991649"/>
                <a:gd name="connsiteX99" fmla="*/ 504229 w 1409531"/>
                <a:gd name="connsiteY99" fmla="*/ 608597 h 991649"/>
                <a:gd name="connsiteX100" fmla="*/ 452559 w 1409531"/>
                <a:gd name="connsiteY100" fmla="*/ 566064 h 991649"/>
                <a:gd name="connsiteX101" fmla="*/ 448814 w 1409531"/>
                <a:gd name="connsiteY101" fmla="*/ 514095 h 991649"/>
                <a:gd name="connsiteX102" fmla="*/ 409126 w 1409531"/>
                <a:gd name="connsiteY102" fmla="*/ 528417 h 991649"/>
                <a:gd name="connsiteX103" fmla="*/ 380369 w 1409531"/>
                <a:gd name="connsiteY103" fmla="*/ 559315 h 991649"/>
                <a:gd name="connsiteX104" fmla="*/ 380520 w 1409531"/>
                <a:gd name="connsiteY104" fmla="*/ 559474 h 991649"/>
                <a:gd name="connsiteX105" fmla="*/ 409425 w 1409531"/>
                <a:gd name="connsiteY105" fmla="*/ 528415 h 991649"/>
                <a:gd name="connsiteX106" fmla="*/ 449109 w 1409531"/>
                <a:gd name="connsiteY106" fmla="*/ 514096 h 991649"/>
                <a:gd name="connsiteX107" fmla="*/ 1366001 w 1409531"/>
                <a:gd name="connsiteY107" fmla="*/ 513691 h 991649"/>
                <a:gd name="connsiteX108" fmla="*/ 1372154 w 1409531"/>
                <a:gd name="connsiteY108" fmla="*/ 518831 h 991649"/>
                <a:gd name="connsiteX109" fmla="*/ 1372173 w 1409531"/>
                <a:gd name="connsiteY109" fmla="*/ 518825 h 991649"/>
                <a:gd name="connsiteX110" fmla="*/ 141340 w 1409531"/>
                <a:gd name="connsiteY110" fmla="*/ 512448 h 991649"/>
                <a:gd name="connsiteX111" fmla="*/ 141512 w 1409531"/>
                <a:gd name="connsiteY111" fmla="*/ 512643 h 991649"/>
                <a:gd name="connsiteX112" fmla="*/ 140807 w 1409531"/>
                <a:gd name="connsiteY112" fmla="*/ 513298 h 991649"/>
                <a:gd name="connsiteX113" fmla="*/ 303184 w 1409531"/>
                <a:gd name="connsiteY113" fmla="*/ 510070 h 991649"/>
                <a:gd name="connsiteX114" fmla="*/ 271061 w 1409531"/>
                <a:gd name="connsiteY114" fmla="*/ 513653 h 991649"/>
                <a:gd name="connsiteX115" fmla="*/ 237546 w 1409531"/>
                <a:gd name="connsiteY115" fmla="*/ 530393 h 991649"/>
                <a:gd name="connsiteX116" fmla="*/ 237791 w 1409531"/>
                <a:gd name="connsiteY116" fmla="*/ 530419 h 991649"/>
                <a:gd name="connsiteX117" fmla="*/ 271360 w 1409531"/>
                <a:gd name="connsiteY117" fmla="*/ 513715 h 991649"/>
                <a:gd name="connsiteX118" fmla="*/ 303394 w 1409531"/>
                <a:gd name="connsiteY118" fmla="*/ 510135 h 991649"/>
                <a:gd name="connsiteX119" fmla="*/ 452369 w 1409531"/>
                <a:gd name="connsiteY119" fmla="*/ 405279 h 991649"/>
                <a:gd name="connsiteX120" fmla="*/ 455853 w 1409531"/>
                <a:gd name="connsiteY120" fmla="*/ 406711 h 991649"/>
                <a:gd name="connsiteX121" fmla="*/ 513665 w 1409531"/>
                <a:gd name="connsiteY121" fmla="*/ 407460 h 991649"/>
                <a:gd name="connsiteX122" fmla="*/ 455854 w 1409531"/>
                <a:gd name="connsiteY122" fmla="*/ 406711 h 991649"/>
                <a:gd name="connsiteX123" fmla="*/ 1034758 w 1409531"/>
                <a:gd name="connsiteY123" fmla="*/ 394241 h 991649"/>
                <a:gd name="connsiteX124" fmla="*/ 1043600 w 1409531"/>
                <a:gd name="connsiteY124" fmla="*/ 399934 h 991649"/>
                <a:gd name="connsiteX125" fmla="*/ 1116472 w 1409531"/>
                <a:gd name="connsiteY125" fmla="*/ 457185 h 991649"/>
                <a:gd name="connsiteX126" fmla="*/ 1043899 w 1409531"/>
                <a:gd name="connsiteY126" fmla="*/ 400121 h 991649"/>
                <a:gd name="connsiteX127" fmla="*/ 423803 w 1409531"/>
                <a:gd name="connsiteY127" fmla="*/ 307265 h 991649"/>
                <a:gd name="connsiteX128" fmla="*/ 473826 w 1409531"/>
                <a:gd name="connsiteY128" fmla="*/ 357587 h 991649"/>
                <a:gd name="connsiteX129" fmla="*/ 512467 w 1409531"/>
                <a:gd name="connsiteY129" fmla="*/ 395928 h 991649"/>
                <a:gd name="connsiteX130" fmla="*/ 523250 w 1409531"/>
                <a:gd name="connsiteY130" fmla="*/ 407310 h 991649"/>
                <a:gd name="connsiteX131" fmla="*/ 523249 w 1409531"/>
                <a:gd name="connsiteY131" fmla="*/ 407310 h 991649"/>
                <a:gd name="connsiteX132" fmla="*/ 487436 w 1409531"/>
                <a:gd name="connsiteY132" fmla="*/ 411934 h 991649"/>
                <a:gd name="connsiteX133" fmla="*/ 451510 w 1409531"/>
                <a:gd name="connsiteY133" fmla="*/ 407909 h 991649"/>
                <a:gd name="connsiteX134" fmla="*/ 443197 w 1409531"/>
                <a:gd name="connsiteY134" fmla="*/ 401510 h 991649"/>
                <a:gd name="connsiteX135" fmla="*/ 439772 w 1409531"/>
                <a:gd name="connsiteY135" fmla="*/ 400103 h 991649"/>
                <a:gd name="connsiteX136" fmla="*/ 438733 w 1409531"/>
                <a:gd name="connsiteY136" fmla="*/ 398924 h 991649"/>
                <a:gd name="connsiteX137" fmla="*/ 436398 w 1409531"/>
                <a:gd name="connsiteY137" fmla="*/ 396277 h 991649"/>
                <a:gd name="connsiteX138" fmla="*/ 436399 w 1409531"/>
                <a:gd name="connsiteY138" fmla="*/ 396278 h 991649"/>
                <a:gd name="connsiteX139" fmla="*/ 428296 w 1409531"/>
                <a:gd name="connsiteY139" fmla="*/ 387091 h 991649"/>
                <a:gd name="connsiteX140" fmla="*/ 418861 w 1409531"/>
                <a:gd name="connsiteY140" fmla="*/ 336470 h 991649"/>
                <a:gd name="connsiteX141" fmla="*/ 423803 w 1409531"/>
                <a:gd name="connsiteY141" fmla="*/ 307265 h 991649"/>
                <a:gd name="connsiteX142" fmla="*/ 423653 w 1409531"/>
                <a:gd name="connsiteY142" fmla="*/ 307265 h 991649"/>
                <a:gd name="connsiteX143" fmla="*/ 418860 w 1409531"/>
                <a:gd name="connsiteY143" fmla="*/ 336470 h 991649"/>
                <a:gd name="connsiteX144" fmla="*/ 428296 w 1409531"/>
                <a:gd name="connsiteY144" fmla="*/ 387091 h 991649"/>
                <a:gd name="connsiteX145" fmla="*/ 436398 w 1409531"/>
                <a:gd name="connsiteY145" fmla="*/ 396277 h 991649"/>
                <a:gd name="connsiteX146" fmla="*/ 426799 w 1409531"/>
                <a:gd name="connsiteY146" fmla="*/ 388888 h 991649"/>
                <a:gd name="connsiteX147" fmla="*/ 423653 w 1409531"/>
                <a:gd name="connsiteY147" fmla="*/ 307265 h 991649"/>
                <a:gd name="connsiteX148" fmla="*/ 1118628 w 1409531"/>
                <a:gd name="connsiteY148" fmla="*/ 71103 h 991649"/>
                <a:gd name="connsiteX149" fmla="*/ 1120225 w 1409531"/>
                <a:gd name="connsiteY149" fmla="*/ 79767 h 991649"/>
                <a:gd name="connsiteX150" fmla="*/ 1123969 w 1409531"/>
                <a:gd name="connsiteY150" fmla="*/ 90850 h 991649"/>
                <a:gd name="connsiteX151" fmla="*/ 1116781 w 1409531"/>
                <a:gd name="connsiteY151" fmla="*/ 77670 h 991649"/>
                <a:gd name="connsiteX152" fmla="*/ 1121703 w 1409531"/>
                <a:gd name="connsiteY152" fmla="*/ 60169 h 991649"/>
                <a:gd name="connsiteX153" fmla="*/ 1121566 w 1409531"/>
                <a:gd name="connsiteY153" fmla="*/ 60656 h 991649"/>
                <a:gd name="connsiteX154" fmla="*/ 1117641 w 1409531"/>
                <a:gd name="connsiteY154" fmla="*/ 64790 h 991649"/>
                <a:gd name="connsiteX155" fmla="*/ 1118721 w 1409531"/>
                <a:gd name="connsiteY155" fmla="*/ 70769 h 991649"/>
                <a:gd name="connsiteX156" fmla="*/ 1118628 w 1409531"/>
                <a:gd name="connsiteY156" fmla="*/ 71103 h 991649"/>
                <a:gd name="connsiteX157" fmla="*/ 1117436 w 1409531"/>
                <a:gd name="connsiteY157" fmla="*/ 64640 h 991649"/>
                <a:gd name="connsiteX158" fmla="*/ 155269 w 1409531"/>
                <a:gd name="connsiteY158" fmla="*/ 37532 h 991649"/>
                <a:gd name="connsiteX159" fmla="*/ 250971 w 1409531"/>
                <a:gd name="connsiteY159" fmla="*/ 133233 h 991649"/>
                <a:gd name="connsiteX160" fmla="*/ 324883 w 1409531"/>
                <a:gd name="connsiteY160" fmla="*/ 207892 h 991649"/>
                <a:gd name="connsiteX161" fmla="*/ 324956 w 1409531"/>
                <a:gd name="connsiteY161" fmla="*/ 207819 h 991649"/>
                <a:gd name="connsiteX162" fmla="*/ 324915 w 1409531"/>
                <a:gd name="connsiteY162" fmla="*/ 207925 h 991649"/>
                <a:gd name="connsiteX163" fmla="*/ 325106 w 1409531"/>
                <a:gd name="connsiteY163" fmla="*/ 208117 h 991649"/>
                <a:gd name="connsiteX164" fmla="*/ 324730 w 1409531"/>
                <a:gd name="connsiteY164" fmla="*/ 208399 h 991649"/>
                <a:gd name="connsiteX165" fmla="*/ 321512 w 1409531"/>
                <a:gd name="connsiteY165" fmla="*/ 216655 h 991649"/>
                <a:gd name="connsiteX166" fmla="*/ 179981 w 1409531"/>
                <a:gd name="connsiteY166" fmla="*/ 452091 h 991649"/>
                <a:gd name="connsiteX167" fmla="*/ 176087 w 1409531"/>
                <a:gd name="connsiteY167" fmla="*/ 458531 h 991649"/>
                <a:gd name="connsiteX168" fmla="*/ 177135 w 1409531"/>
                <a:gd name="connsiteY168" fmla="*/ 469464 h 991649"/>
                <a:gd name="connsiteX169" fmla="*/ 228356 w 1409531"/>
                <a:gd name="connsiteY169" fmla="*/ 528023 h 991649"/>
                <a:gd name="connsiteX170" fmla="*/ 236892 w 1409531"/>
                <a:gd name="connsiteY170" fmla="*/ 528473 h 991649"/>
                <a:gd name="connsiteX171" fmla="*/ 262503 w 1409531"/>
                <a:gd name="connsiteY171" fmla="*/ 514544 h 991649"/>
                <a:gd name="connsiteX172" fmla="*/ 313181 w 1409531"/>
                <a:gd name="connsiteY172" fmla="*/ 509621 h 991649"/>
                <a:gd name="connsiteX173" fmla="*/ 327988 w 1409531"/>
                <a:gd name="connsiteY173" fmla="*/ 517697 h 991649"/>
                <a:gd name="connsiteX174" fmla="*/ 334398 w 1409531"/>
                <a:gd name="connsiteY174" fmla="*/ 519678 h 991649"/>
                <a:gd name="connsiteX175" fmla="*/ 341503 w 1409531"/>
                <a:gd name="connsiteY175" fmla="*/ 525068 h 991649"/>
                <a:gd name="connsiteX176" fmla="*/ 357905 w 1409531"/>
                <a:gd name="connsiteY176" fmla="*/ 534014 h 991649"/>
                <a:gd name="connsiteX177" fmla="*/ 376326 w 1409531"/>
                <a:gd name="connsiteY177" fmla="*/ 552585 h 991649"/>
                <a:gd name="connsiteX178" fmla="*/ 382916 w 1409531"/>
                <a:gd name="connsiteY178" fmla="*/ 552136 h 991649"/>
                <a:gd name="connsiteX179" fmla="*/ 447916 w 1409531"/>
                <a:gd name="connsiteY179" fmla="*/ 512598 h 991649"/>
                <a:gd name="connsiteX180" fmla="*/ 543617 w 1409531"/>
                <a:gd name="connsiteY180" fmla="*/ 553783 h 991649"/>
                <a:gd name="connsiteX181" fmla="*/ 547153 w 1409531"/>
                <a:gd name="connsiteY181" fmla="*/ 566823 h 991649"/>
                <a:gd name="connsiteX182" fmla="*/ 550507 w 1409531"/>
                <a:gd name="connsiteY182" fmla="*/ 572953 h 991649"/>
                <a:gd name="connsiteX183" fmla="*/ 552554 w 1409531"/>
                <a:gd name="connsiteY183" fmla="*/ 586742 h 991649"/>
                <a:gd name="connsiteX184" fmla="*/ 557547 w 1409531"/>
                <a:gd name="connsiteY184" fmla="*/ 605154 h 991649"/>
                <a:gd name="connsiteX185" fmla="*/ 558682 w 1409531"/>
                <a:gd name="connsiteY185" fmla="*/ 614159 h 991649"/>
                <a:gd name="connsiteX186" fmla="*/ 560472 w 1409531"/>
                <a:gd name="connsiteY186" fmla="*/ 616224 h 991649"/>
                <a:gd name="connsiteX187" fmla="*/ 568629 w 1409531"/>
                <a:gd name="connsiteY187" fmla="*/ 618933 h 991649"/>
                <a:gd name="connsiteX188" fmla="*/ 611013 w 1409531"/>
                <a:gd name="connsiteY188" fmla="*/ 634808 h 991649"/>
                <a:gd name="connsiteX189" fmla="*/ 647257 w 1409531"/>
                <a:gd name="connsiteY189" fmla="*/ 698609 h 991649"/>
                <a:gd name="connsiteX190" fmla="*/ 648755 w 1409531"/>
                <a:gd name="connsiteY190" fmla="*/ 725418 h 991649"/>
                <a:gd name="connsiteX191" fmla="*/ 657142 w 1409531"/>
                <a:gd name="connsiteY191" fmla="*/ 736351 h 991649"/>
                <a:gd name="connsiteX192" fmla="*/ 722141 w 1409531"/>
                <a:gd name="connsiteY192" fmla="*/ 785026 h 991649"/>
                <a:gd name="connsiteX193" fmla="*/ 721243 w 1409531"/>
                <a:gd name="connsiteY193" fmla="*/ 883872 h 991649"/>
                <a:gd name="connsiteX194" fmla="*/ 727832 w 1409531"/>
                <a:gd name="connsiteY194" fmla="*/ 899449 h 991649"/>
                <a:gd name="connsiteX195" fmla="*/ 792083 w 1409531"/>
                <a:gd name="connsiteY195" fmla="*/ 917121 h 991649"/>
                <a:gd name="connsiteX196" fmla="*/ 829435 w 1409531"/>
                <a:gd name="connsiteY196" fmla="*/ 921416 h 991649"/>
                <a:gd name="connsiteX197" fmla="*/ 814750 w 1409531"/>
                <a:gd name="connsiteY197" fmla="*/ 923089 h 991649"/>
                <a:gd name="connsiteX198" fmla="*/ 814848 w 1409531"/>
                <a:gd name="connsiteY198" fmla="*/ 923111 h 991649"/>
                <a:gd name="connsiteX199" fmla="*/ 829653 w 1409531"/>
                <a:gd name="connsiteY199" fmla="*/ 921441 h 991649"/>
                <a:gd name="connsiteX200" fmla="*/ 829435 w 1409531"/>
                <a:gd name="connsiteY200" fmla="*/ 921416 h 991649"/>
                <a:gd name="connsiteX201" fmla="*/ 843613 w 1409531"/>
                <a:gd name="connsiteY201" fmla="*/ 919800 h 991649"/>
                <a:gd name="connsiteX202" fmla="*/ 843179 w 1409531"/>
                <a:gd name="connsiteY202" fmla="*/ 919915 h 991649"/>
                <a:gd name="connsiteX203" fmla="*/ 863317 w 1409531"/>
                <a:gd name="connsiteY203" fmla="*/ 917644 h 991649"/>
                <a:gd name="connsiteX204" fmla="*/ 889797 w 1409531"/>
                <a:gd name="connsiteY204" fmla="*/ 894375 h 991649"/>
                <a:gd name="connsiteX205" fmla="*/ 868015 w 1409531"/>
                <a:gd name="connsiteY205" fmla="*/ 913339 h 991649"/>
                <a:gd name="connsiteX206" fmla="*/ 867795 w 1409531"/>
                <a:gd name="connsiteY206" fmla="*/ 913398 h 991649"/>
                <a:gd name="connsiteX207" fmla="*/ 893860 w 1409531"/>
                <a:gd name="connsiteY207" fmla="*/ 890533 h 991649"/>
                <a:gd name="connsiteX208" fmla="*/ 893784 w 1409531"/>
                <a:gd name="connsiteY208" fmla="*/ 890871 h 991649"/>
                <a:gd name="connsiteX209" fmla="*/ 900216 w 1409531"/>
                <a:gd name="connsiteY209" fmla="*/ 885219 h 991649"/>
                <a:gd name="connsiteX210" fmla="*/ 886587 w 1409531"/>
                <a:gd name="connsiteY210" fmla="*/ 877432 h 991649"/>
                <a:gd name="connsiteX211" fmla="*/ 798822 w 1409531"/>
                <a:gd name="connsiteY211" fmla="*/ 832501 h 991649"/>
                <a:gd name="connsiteX212" fmla="*/ 743558 w 1409531"/>
                <a:gd name="connsiteY212" fmla="*/ 795957 h 991649"/>
                <a:gd name="connsiteX213" fmla="*/ 734422 w 1409531"/>
                <a:gd name="connsiteY213" fmla="*/ 772593 h 991649"/>
                <a:gd name="connsiteX214" fmla="*/ 759020 w 1409531"/>
                <a:gd name="connsiteY214" fmla="*/ 763053 h 991649"/>
                <a:gd name="connsiteX215" fmla="*/ 758834 w 1409531"/>
                <a:gd name="connsiteY215" fmla="*/ 763010 h 991649"/>
                <a:gd name="connsiteX216" fmla="*/ 734122 w 1409531"/>
                <a:gd name="connsiteY216" fmla="*/ 772595 h 991649"/>
                <a:gd name="connsiteX217" fmla="*/ 743259 w 1409531"/>
                <a:gd name="connsiteY217" fmla="*/ 795959 h 991649"/>
                <a:gd name="connsiteX218" fmla="*/ 798523 w 1409531"/>
                <a:gd name="connsiteY218" fmla="*/ 832502 h 991649"/>
                <a:gd name="connsiteX219" fmla="*/ 886287 w 1409531"/>
                <a:gd name="connsiteY219" fmla="*/ 877433 h 991649"/>
                <a:gd name="connsiteX220" fmla="*/ 899916 w 1409531"/>
                <a:gd name="connsiteY220" fmla="*/ 885221 h 991649"/>
                <a:gd name="connsiteX221" fmla="*/ 893860 w 1409531"/>
                <a:gd name="connsiteY221" fmla="*/ 890533 h 991649"/>
                <a:gd name="connsiteX222" fmla="*/ 895067 w 1409531"/>
                <a:gd name="connsiteY222" fmla="*/ 885164 h 991649"/>
                <a:gd name="connsiteX223" fmla="*/ 890630 w 1409531"/>
                <a:gd name="connsiteY223" fmla="*/ 881776 h 991649"/>
                <a:gd name="connsiteX224" fmla="*/ 828626 w 1409531"/>
                <a:gd name="connsiteY224" fmla="*/ 850025 h 991649"/>
                <a:gd name="connsiteX225" fmla="*/ 747901 w 1409531"/>
                <a:gd name="connsiteY225" fmla="*/ 802998 h 991649"/>
                <a:gd name="connsiteX226" fmla="*/ 734871 w 1409531"/>
                <a:gd name="connsiteY226" fmla="*/ 788770 h 991649"/>
                <a:gd name="connsiteX227" fmla="*/ 745655 w 1409531"/>
                <a:gd name="connsiteY227" fmla="*/ 761811 h 991649"/>
                <a:gd name="connsiteX228" fmla="*/ 778005 w 1409531"/>
                <a:gd name="connsiteY228" fmla="*/ 764807 h 991649"/>
                <a:gd name="connsiteX229" fmla="*/ 862923 w 1409531"/>
                <a:gd name="connsiteY229" fmla="*/ 801650 h 991649"/>
                <a:gd name="connsiteX230" fmla="*/ 935860 w 1409531"/>
                <a:gd name="connsiteY230" fmla="*/ 842986 h 991649"/>
                <a:gd name="connsiteX231" fmla="*/ 949775 w 1409531"/>
                <a:gd name="connsiteY231" fmla="*/ 847172 h 991649"/>
                <a:gd name="connsiteX232" fmla="*/ 966114 w 1409531"/>
                <a:gd name="connsiteY232" fmla="*/ 851222 h 991649"/>
                <a:gd name="connsiteX233" fmla="*/ 1010145 w 1409531"/>
                <a:gd name="connsiteY233" fmla="*/ 895404 h 991649"/>
                <a:gd name="connsiteX234" fmla="*/ 961920 w 1409531"/>
                <a:gd name="connsiteY234" fmla="*/ 900046 h 991649"/>
                <a:gd name="connsiteX235" fmla="*/ 951436 w 1409531"/>
                <a:gd name="connsiteY235" fmla="*/ 906486 h 991649"/>
                <a:gd name="connsiteX236" fmla="*/ 937058 w 1409531"/>
                <a:gd name="connsiteY236" fmla="*/ 924608 h 991649"/>
                <a:gd name="connsiteX237" fmla="*/ 853638 w 1409531"/>
                <a:gd name="connsiteY237" fmla="*/ 973133 h 991649"/>
                <a:gd name="connsiteX238" fmla="*/ 772763 w 1409531"/>
                <a:gd name="connsiteY238" fmla="*/ 968790 h 991649"/>
                <a:gd name="connsiteX239" fmla="*/ 681554 w 1409531"/>
                <a:gd name="connsiteY239" fmla="*/ 942131 h 991649"/>
                <a:gd name="connsiteX240" fmla="*/ 668375 w 1409531"/>
                <a:gd name="connsiteY240" fmla="*/ 947223 h 991649"/>
                <a:gd name="connsiteX241" fmla="*/ 651151 w 1409531"/>
                <a:gd name="connsiteY241" fmla="*/ 969688 h 991649"/>
                <a:gd name="connsiteX242" fmla="*/ 548860 w 1409531"/>
                <a:gd name="connsiteY242" fmla="*/ 974630 h 991649"/>
                <a:gd name="connsiteX243" fmla="*/ 507674 w 1409531"/>
                <a:gd name="connsiteY243" fmla="*/ 929850 h 991649"/>
                <a:gd name="connsiteX244" fmla="*/ 495542 w 1409531"/>
                <a:gd name="connsiteY244" fmla="*/ 923410 h 991649"/>
                <a:gd name="connsiteX245" fmla="*/ 473826 w 1409531"/>
                <a:gd name="connsiteY245" fmla="*/ 923560 h 991649"/>
                <a:gd name="connsiteX246" fmla="*/ 440215 w 1409531"/>
                <a:gd name="connsiteY246" fmla="*/ 916288 h 991649"/>
                <a:gd name="connsiteX247" fmla="*/ 441076 w 1409531"/>
                <a:gd name="connsiteY247" fmla="*/ 916742 h 991649"/>
                <a:gd name="connsiteX248" fmla="*/ 439885 w 1409531"/>
                <a:gd name="connsiteY248" fmla="*/ 916484 h 991649"/>
                <a:gd name="connsiteX249" fmla="*/ 437036 w 1409531"/>
                <a:gd name="connsiteY249" fmla="*/ 914607 h 991649"/>
                <a:gd name="connsiteX250" fmla="*/ 438586 w 1409531"/>
                <a:gd name="connsiteY250" fmla="*/ 915426 h 991649"/>
                <a:gd name="connsiteX251" fmla="*/ 410474 w 1409531"/>
                <a:gd name="connsiteY251" fmla="*/ 896901 h 991649"/>
                <a:gd name="connsiteX252" fmla="*/ 383366 w 1409531"/>
                <a:gd name="connsiteY252" fmla="*/ 854217 h 991649"/>
                <a:gd name="connsiteX253" fmla="*/ 370935 w 1409531"/>
                <a:gd name="connsiteY253" fmla="*/ 845680 h 991649"/>
                <a:gd name="connsiteX254" fmla="*/ 350866 w 1409531"/>
                <a:gd name="connsiteY254" fmla="*/ 844033 h 991649"/>
                <a:gd name="connsiteX255" fmla="*/ 317964 w 1409531"/>
                <a:gd name="connsiteY255" fmla="*/ 833707 h 991649"/>
                <a:gd name="connsiteX256" fmla="*/ 318510 w 1409531"/>
                <a:gd name="connsiteY256" fmla="*/ 834083 h 991649"/>
                <a:gd name="connsiteX257" fmla="*/ 313854 w 1409531"/>
                <a:gd name="connsiteY257" fmla="*/ 832615 h 991649"/>
                <a:gd name="connsiteX258" fmla="*/ 308465 w 1409531"/>
                <a:gd name="connsiteY258" fmla="*/ 827170 h 991649"/>
                <a:gd name="connsiteX259" fmla="*/ 308787 w 1409531"/>
                <a:gd name="connsiteY259" fmla="*/ 827392 h 991649"/>
                <a:gd name="connsiteX260" fmla="*/ 286550 w 1409531"/>
                <a:gd name="connsiteY260" fmla="*/ 804880 h 991649"/>
                <a:gd name="connsiteX261" fmla="*/ 286683 w 1409531"/>
                <a:gd name="connsiteY261" fmla="*/ 805165 h 991649"/>
                <a:gd name="connsiteX262" fmla="*/ 286466 w 1409531"/>
                <a:gd name="connsiteY262" fmla="*/ 804945 h 991649"/>
                <a:gd name="connsiteX263" fmla="*/ 286400 w 1409531"/>
                <a:gd name="connsiteY263" fmla="*/ 804729 h 991649"/>
                <a:gd name="connsiteX264" fmla="*/ 286316 w 1409531"/>
                <a:gd name="connsiteY264" fmla="*/ 804644 h 991649"/>
                <a:gd name="connsiteX265" fmla="*/ 286090 w 1409531"/>
                <a:gd name="connsiteY265" fmla="*/ 803900 h 991649"/>
                <a:gd name="connsiteX266" fmla="*/ 272537 w 1409531"/>
                <a:gd name="connsiteY266" fmla="*/ 774991 h 991649"/>
                <a:gd name="connsiteX267" fmla="*/ 269132 w 1409531"/>
                <a:gd name="connsiteY267" fmla="*/ 752856 h 991649"/>
                <a:gd name="connsiteX268" fmla="*/ 271688 w 1409531"/>
                <a:gd name="connsiteY268" fmla="*/ 756430 h 991649"/>
                <a:gd name="connsiteX269" fmla="*/ 271639 w 1409531"/>
                <a:gd name="connsiteY269" fmla="*/ 756269 h 991649"/>
                <a:gd name="connsiteX270" fmla="*/ 269114 w 1409531"/>
                <a:gd name="connsiteY270" fmla="*/ 752739 h 991649"/>
                <a:gd name="connsiteX271" fmla="*/ 269132 w 1409531"/>
                <a:gd name="connsiteY271" fmla="*/ 752856 h 991649"/>
                <a:gd name="connsiteX272" fmla="*/ 258278 w 1409531"/>
                <a:gd name="connsiteY272" fmla="*/ 737681 h 991649"/>
                <a:gd name="connsiteX273" fmla="*/ 258382 w 1409531"/>
                <a:gd name="connsiteY273" fmla="*/ 737735 h 991649"/>
                <a:gd name="connsiteX274" fmla="*/ 256212 w 1409531"/>
                <a:gd name="connsiteY274" fmla="*/ 734702 h 991649"/>
                <a:gd name="connsiteX275" fmla="*/ 209485 w 1409531"/>
                <a:gd name="connsiteY275" fmla="*/ 708343 h 991649"/>
                <a:gd name="connsiteX276" fmla="*/ 208163 w 1409531"/>
                <a:gd name="connsiteY276" fmla="*/ 706776 h 991649"/>
                <a:gd name="connsiteX277" fmla="*/ 209643 w 1409531"/>
                <a:gd name="connsiteY277" fmla="*/ 708649 h 991649"/>
                <a:gd name="connsiteX278" fmla="*/ 209635 w 1409531"/>
                <a:gd name="connsiteY278" fmla="*/ 708644 h 991649"/>
                <a:gd name="connsiteX279" fmla="*/ 187750 w 1409531"/>
                <a:gd name="connsiteY279" fmla="*/ 682697 h 991649"/>
                <a:gd name="connsiteX280" fmla="*/ 187711 w 1409531"/>
                <a:gd name="connsiteY280" fmla="*/ 682527 h 991649"/>
                <a:gd name="connsiteX281" fmla="*/ 187600 w 1409531"/>
                <a:gd name="connsiteY281" fmla="*/ 682396 h 991649"/>
                <a:gd name="connsiteX282" fmla="*/ 187070 w 1409531"/>
                <a:gd name="connsiteY282" fmla="*/ 680074 h 991649"/>
                <a:gd name="connsiteX283" fmla="*/ 180505 w 1409531"/>
                <a:gd name="connsiteY283" fmla="*/ 671764 h 991649"/>
                <a:gd name="connsiteX284" fmla="*/ 181292 w 1409531"/>
                <a:gd name="connsiteY284" fmla="*/ 654776 h 991649"/>
                <a:gd name="connsiteX285" fmla="*/ 179980 w 1409531"/>
                <a:gd name="connsiteY285" fmla="*/ 649035 h 991649"/>
                <a:gd name="connsiteX286" fmla="*/ 181893 w 1409531"/>
                <a:gd name="connsiteY286" fmla="*/ 641807 h 991649"/>
                <a:gd name="connsiteX287" fmla="*/ 183126 w 1409531"/>
                <a:gd name="connsiteY287" fmla="*/ 615189 h 991649"/>
                <a:gd name="connsiteX288" fmla="*/ 194526 w 1409531"/>
                <a:gd name="connsiteY288" fmla="*/ 587946 h 991649"/>
                <a:gd name="connsiteX289" fmla="*/ 193664 w 1409531"/>
                <a:gd name="connsiteY289" fmla="*/ 579021 h 991649"/>
                <a:gd name="connsiteX290" fmla="*/ 144486 w 1409531"/>
                <a:gd name="connsiteY290" fmla="*/ 516042 h 991649"/>
                <a:gd name="connsiteX291" fmla="*/ 141512 w 1409531"/>
                <a:gd name="connsiteY291" fmla="*/ 512643 h 991649"/>
                <a:gd name="connsiteX292" fmla="*/ 141883 w 1409531"/>
                <a:gd name="connsiteY292" fmla="*/ 512298 h 991649"/>
                <a:gd name="connsiteX293" fmla="*/ 147481 w 1409531"/>
                <a:gd name="connsiteY293" fmla="*/ 516642 h 991649"/>
                <a:gd name="connsiteX294" fmla="*/ 193322 w 1409531"/>
                <a:gd name="connsiteY294" fmla="*/ 575473 h 991649"/>
                <a:gd name="connsiteX295" fmla="*/ 193310 w 1409531"/>
                <a:gd name="connsiteY295" fmla="*/ 575349 h 991649"/>
                <a:gd name="connsiteX296" fmla="*/ 147331 w 1409531"/>
                <a:gd name="connsiteY296" fmla="*/ 516341 h 991649"/>
                <a:gd name="connsiteX297" fmla="*/ 136249 w 1409531"/>
                <a:gd name="connsiteY297" fmla="*/ 517089 h 991649"/>
                <a:gd name="connsiteX298" fmla="*/ 107493 w 1409531"/>
                <a:gd name="connsiteY298" fmla="*/ 523380 h 991649"/>
                <a:gd name="connsiteX299" fmla="*/ 11192 w 1409531"/>
                <a:gd name="connsiteY299" fmla="*/ 465569 h 991649"/>
                <a:gd name="connsiteX300" fmla="*/ 2057 w 1409531"/>
                <a:gd name="connsiteY300" fmla="*/ 447593 h 991649"/>
                <a:gd name="connsiteX301" fmla="*/ 2056 w 1409531"/>
                <a:gd name="connsiteY301" fmla="*/ 447599 h 991649"/>
                <a:gd name="connsiteX302" fmla="*/ 11342 w 1409531"/>
                <a:gd name="connsiteY302" fmla="*/ 465870 h 991649"/>
                <a:gd name="connsiteX303" fmla="*/ 107642 w 1409531"/>
                <a:gd name="connsiteY303" fmla="*/ 523681 h 991649"/>
                <a:gd name="connsiteX304" fmla="*/ 136398 w 1409531"/>
                <a:gd name="connsiteY304" fmla="*/ 517390 h 991649"/>
                <a:gd name="connsiteX305" fmla="*/ 140807 w 1409531"/>
                <a:gd name="connsiteY305" fmla="*/ 513298 h 991649"/>
                <a:gd name="connsiteX306" fmla="*/ 137297 w 1409531"/>
                <a:gd name="connsiteY306" fmla="*/ 518888 h 991649"/>
                <a:gd name="connsiteX307" fmla="*/ 108391 w 1409531"/>
                <a:gd name="connsiteY307" fmla="*/ 526226 h 991649"/>
                <a:gd name="connsiteX308" fmla="*/ 21376 w 1409531"/>
                <a:gd name="connsiteY308" fmla="*/ 473658 h 991649"/>
                <a:gd name="connsiteX309" fmla="*/ 14337 w 1409531"/>
                <a:gd name="connsiteY309" fmla="*/ 469464 h 991649"/>
                <a:gd name="connsiteX310" fmla="*/ 408 w 1409531"/>
                <a:gd name="connsiteY310" fmla="*/ 442955 h 991649"/>
                <a:gd name="connsiteX311" fmla="*/ 6056 w 1409531"/>
                <a:gd name="connsiteY311" fmla="*/ 400054 h 991649"/>
                <a:gd name="connsiteX312" fmla="*/ 6550 w 1409531"/>
                <a:gd name="connsiteY312" fmla="*/ 394430 h 991649"/>
                <a:gd name="connsiteX313" fmla="*/ 7221 w 1409531"/>
                <a:gd name="connsiteY313" fmla="*/ 391206 h 991649"/>
                <a:gd name="connsiteX314" fmla="*/ 14955 w 1409531"/>
                <a:gd name="connsiteY314" fmla="*/ 332457 h 991649"/>
                <a:gd name="connsiteX315" fmla="*/ 26718 w 1409531"/>
                <a:gd name="connsiteY315" fmla="*/ 297524 h 991649"/>
                <a:gd name="connsiteX316" fmla="*/ 30924 w 1409531"/>
                <a:gd name="connsiteY316" fmla="*/ 277311 h 991649"/>
                <a:gd name="connsiteX317" fmla="*/ 48631 w 1409531"/>
                <a:gd name="connsiteY317" fmla="*/ 232447 h 991649"/>
                <a:gd name="connsiteX318" fmla="*/ 66892 w 1409531"/>
                <a:gd name="connsiteY318" fmla="*/ 178218 h 991649"/>
                <a:gd name="connsiteX319" fmla="*/ 154969 w 1409531"/>
                <a:gd name="connsiteY319" fmla="*/ 37833 h 991649"/>
                <a:gd name="connsiteX320" fmla="*/ 153800 w 1409531"/>
                <a:gd name="connsiteY320" fmla="*/ 40415 h 991649"/>
                <a:gd name="connsiteX321" fmla="*/ 1222329 w 1409531"/>
                <a:gd name="connsiteY321" fmla="*/ 614 h 991649"/>
                <a:gd name="connsiteX322" fmla="*/ 1225212 w 1409531"/>
                <a:gd name="connsiteY322" fmla="*/ 3834 h 991649"/>
                <a:gd name="connsiteX323" fmla="*/ 1312677 w 1409531"/>
                <a:gd name="connsiteY323" fmla="*/ 122151 h 991649"/>
                <a:gd name="connsiteX324" fmla="*/ 1335530 w 1409531"/>
                <a:gd name="connsiteY324" fmla="*/ 173803 h 991649"/>
                <a:gd name="connsiteX325" fmla="*/ 1355210 w 1409531"/>
                <a:gd name="connsiteY325" fmla="*/ 212461 h 991649"/>
                <a:gd name="connsiteX326" fmla="*/ 1360673 w 1409531"/>
                <a:gd name="connsiteY326" fmla="*/ 230632 h 991649"/>
                <a:gd name="connsiteX327" fmla="*/ 1378444 w 1409531"/>
                <a:gd name="connsiteY327" fmla="*/ 270796 h 991649"/>
                <a:gd name="connsiteX328" fmla="*/ 1387481 w 1409531"/>
                <a:gd name="connsiteY328" fmla="*/ 319797 h 991649"/>
                <a:gd name="connsiteX329" fmla="*/ 1395105 w 1409531"/>
                <a:gd name="connsiteY329" fmla="*/ 345157 h 991649"/>
                <a:gd name="connsiteX330" fmla="*/ 1397701 w 1409531"/>
                <a:gd name="connsiteY330" fmla="*/ 375212 h 991649"/>
                <a:gd name="connsiteX331" fmla="*/ 1407929 w 1409531"/>
                <a:gd name="connsiteY331" fmla="*/ 430674 h 991649"/>
                <a:gd name="connsiteX332" fmla="*/ 1409427 w 1409531"/>
                <a:gd name="connsiteY332" fmla="*/ 498069 h 991649"/>
                <a:gd name="connsiteX333" fmla="*/ 1402688 w 1409531"/>
                <a:gd name="connsiteY333" fmla="*/ 508853 h 991649"/>
                <a:gd name="connsiteX334" fmla="*/ 1386962 w 1409531"/>
                <a:gd name="connsiteY334" fmla="*/ 517540 h 991649"/>
                <a:gd name="connsiteX335" fmla="*/ 1357757 w 1409531"/>
                <a:gd name="connsiteY335" fmla="*/ 509302 h 991649"/>
                <a:gd name="connsiteX336" fmla="*/ 1356543 w 1409531"/>
                <a:gd name="connsiteY336" fmla="*/ 507741 h 991649"/>
                <a:gd name="connsiteX337" fmla="*/ 1352255 w 1409531"/>
                <a:gd name="connsiteY337" fmla="*/ 507383 h 991649"/>
                <a:gd name="connsiteX338" fmla="*/ 1281375 w 1409531"/>
                <a:gd name="connsiteY338" fmla="*/ 571306 h 991649"/>
                <a:gd name="connsiteX339" fmla="*/ 1271640 w 1409531"/>
                <a:gd name="connsiteY339" fmla="*/ 597516 h 991649"/>
                <a:gd name="connsiteX340" fmla="*/ 1272539 w 1409531"/>
                <a:gd name="connsiteY340" fmla="*/ 646789 h 991649"/>
                <a:gd name="connsiteX341" fmla="*/ 1267605 w 1409531"/>
                <a:gd name="connsiteY341" fmla="*/ 658950 h 991649"/>
                <a:gd name="connsiteX342" fmla="*/ 1265462 w 1409531"/>
                <a:gd name="connsiteY342" fmla="*/ 669030 h 991649"/>
                <a:gd name="connsiteX343" fmla="*/ 1259313 w 1409531"/>
                <a:gd name="connsiteY343" fmla="*/ 679387 h 991649"/>
                <a:gd name="connsiteX344" fmla="*/ 1253968 w 1409531"/>
                <a:gd name="connsiteY344" fmla="*/ 692562 h 991649"/>
                <a:gd name="connsiteX345" fmla="*/ 1242383 w 1409531"/>
                <a:gd name="connsiteY345" fmla="*/ 698466 h 991649"/>
                <a:gd name="connsiteX346" fmla="*/ 1232457 w 1409531"/>
                <a:gd name="connsiteY346" fmla="*/ 705610 h 991649"/>
                <a:gd name="connsiteX347" fmla="*/ 1220556 w 1409531"/>
                <a:gd name="connsiteY347" fmla="*/ 709587 h 991649"/>
                <a:gd name="connsiteX348" fmla="*/ 1208887 w 1409531"/>
                <a:gd name="connsiteY348" fmla="*/ 715533 h 991649"/>
                <a:gd name="connsiteX349" fmla="*/ 1175040 w 1409531"/>
                <a:gd name="connsiteY349" fmla="*/ 721523 h 991649"/>
                <a:gd name="connsiteX350" fmla="*/ 1169199 w 1409531"/>
                <a:gd name="connsiteY350" fmla="*/ 727514 h 991649"/>
                <a:gd name="connsiteX351" fmla="*/ 1160662 w 1409531"/>
                <a:gd name="connsiteY351" fmla="*/ 760763 h 991649"/>
                <a:gd name="connsiteX352" fmla="*/ 1154476 w 1409531"/>
                <a:gd name="connsiteY352" fmla="*/ 768745 h 991649"/>
                <a:gd name="connsiteX353" fmla="*/ 1153043 w 1409531"/>
                <a:gd name="connsiteY353" fmla="*/ 772369 h 991649"/>
                <a:gd name="connsiteX354" fmla="*/ 1140190 w 1409531"/>
                <a:gd name="connsiteY354" fmla="*/ 787178 h 991649"/>
                <a:gd name="connsiteX355" fmla="*/ 1132805 w 1409531"/>
                <a:gd name="connsiteY355" fmla="*/ 796707 h 991649"/>
                <a:gd name="connsiteX356" fmla="*/ 1134841 w 1409531"/>
                <a:gd name="connsiteY356" fmla="*/ 793451 h 991649"/>
                <a:gd name="connsiteX357" fmla="*/ 1132356 w 1409531"/>
                <a:gd name="connsiteY357" fmla="*/ 796557 h 991649"/>
                <a:gd name="connsiteX358" fmla="*/ 1092518 w 1409531"/>
                <a:gd name="connsiteY358" fmla="*/ 756718 h 991649"/>
                <a:gd name="connsiteX359" fmla="*/ 1097478 w 1409531"/>
                <a:gd name="connsiteY359" fmla="*/ 752055 h 991649"/>
                <a:gd name="connsiteX360" fmla="*/ 1111697 w 1409531"/>
                <a:gd name="connsiteY360" fmla="*/ 733809 h 991649"/>
                <a:gd name="connsiteX361" fmla="*/ 1112222 w 1409531"/>
                <a:gd name="connsiteY361" fmla="*/ 732200 h 991649"/>
                <a:gd name="connsiteX362" fmla="*/ 1115281 w 1409531"/>
                <a:gd name="connsiteY362" fmla="*/ 708044 h 991649"/>
                <a:gd name="connsiteX363" fmla="*/ 1108692 w 1409531"/>
                <a:gd name="connsiteY363" fmla="*/ 699507 h 991649"/>
                <a:gd name="connsiteX364" fmla="*/ 1065109 w 1409531"/>
                <a:gd name="connsiteY364" fmla="*/ 674795 h 991649"/>
                <a:gd name="connsiteX365" fmla="*/ 951585 w 1409531"/>
                <a:gd name="connsiteY365" fmla="*/ 611443 h 991649"/>
                <a:gd name="connsiteX366" fmla="*/ 938106 w 1409531"/>
                <a:gd name="connsiteY366" fmla="*/ 602157 h 991649"/>
                <a:gd name="connsiteX367" fmla="*/ 941416 w 1409531"/>
                <a:gd name="connsiteY367" fmla="*/ 602877 h 991649"/>
                <a:gd name="connsiteX368" fmla="*/ 940952 w 1409531"/>
                <a:gd name="connsiteY368" fmla="*/ 602607 h 991649"/>
                <a:gd name="connsiteX369" fmla="*/ 937507 w 1409531"/>
                <a:gd name="connsiteY369" fmla="*/ 601859 h 991649"/>
                <a:gd name="connsiteX370" fmla="*/ 878949 w 1409531"/>
                <a:gd name="connsiteY370" fmla="*/ 543599 h 991649"/>
                <a:gd name="connsiteX371" fmla="*/ 872359 w 1409531"/>
                <a:gd name="connsiteY371" fmla="*/ 536560 h 991649"/>
                <a:gd name="connsiteX372" fmla="*/ 878986 w 1409531"/>
                <a:gd name="connsiteY372" fmla="*/ 524504 h 991649"/>
                <a:gd name="connsiteX373" fmla="*/ 879996 w 1409531"/>
                <a:gd name="connsiteY373" fmla="*/ 524384 h 991649"/>
                <a:gd name="connsiteX374" fmla="*/ 880745 w 1409531"/>
                <a:gd name="connsiteY374" fmla="*/ 522931 h 991649"/>
                <a:gd name="connsiteX375" fmla="*/ 896172 w 1409531"/>
                <a:gd name="connsiteY375" fmla="*/ 521583 h 991649"/>
                <a:gd name="connsiteX376" fmla="*/ 919609 w 1409531"/>
                <a:gd name="connsiteY376" fmla="*/ 529821 h 991649"/>
                <a:gd name="connsiteX377" fmla="*/ 924122 w 1409531"/>
                <a:gd name="connsiteY377" fmla="*/ 531037 h 991649"/>
                <a:gd name="connsiteX378" fmla="*/ 928126 w 1409531"/>
                <a:gd name="connsiteY378" fmla="*/ 532815 h 991649"/>
                <a:gd name="connsiteX379" fmla="*/ 951136 w 1409531"/>
                <a:gd name="connsiteY379" fmla="*/ 540903 h 991649"/>
                <a:gd name="connsiteX380" fmla="*/ 1100455 w 1409531"/>
                <a:gd name="connsiteY380" fmla="*/ 626420 h 991649"/>
                <a:gd name="connsiteX381" fmla="*/ 1150478 w 1409531"/>
                <a:gd name="connsiteY381" fmla="*/ 659370 h 991649"/>
                <a:gd name="connsiteX382" fmla="*/ 1173093 w 1409531"/>
                <a:gd name="connsiteY382" fmla="*/ 666109 h 991649"/>
                <a:gd name="connsiteX383" fmla="*/ 1188819 w 1409531"/>
                <a:gd name="connsiteY383" fmla="*/ 666109 h 991649"/>
                <a:gd name="connsiteX384" fmla="*/ 1222966 w 1409531"/>
                <a:gd name="connsiteY384" fmla="*/ 624623 h 991649"/>
                <a:gd name="connsiteX385" fmla="*/ 1204394 w 1409531"/>
                <a:gd name="connsiteY385" fmla="*/ 592873 h 991649"/>
                <a:gd name="connsiteX386" fmla="*/ 959973 w 1409531"/>
                <a:gd name="connsiteY386" fmla="*/ 411054 h 991649"/>
                <a:gd name="connsiteX387" fmla="*/ 774111 w 1409531"/>
                <a:gd name="connsiteY387" fmla="*/ 299027 h 991649"/>
                <a:gd name="connsiteX388" fmla="*/ 739814 w 1409531"/>
                <a:gd name="connsiteY388" fmla="*/ 280456 h 991649"/>
                <a:gd name="connsiteX389" fmla="*/ 727533 w 1409531"/>
                <a:gd name="connsiteY389" fmla="*/ 279408 h 991649"/>
                <a:gd name="connsiteX390" fmla="*/ 690840 w 1409531"/>
                <a:gd name="connsiteY390" fmla="*/ 289891 h 991649"/>
                <a:gd name="connsiteX391" fmla="*/ 676612 w 1409531"/>
                <a:gd name="connsiteY391" fmla="*/ 299925 h 991649"/>
                <a:gd name="connsiteX392" fmla="*/ 663282 w 1409531"/>
                <a:gd name="connsiteY392" fmla="*/ 317149 h 991649"/>
                <a:gd name="connsiteX393" fmla="*/ 657441 w 1409531"/>
                <a:gd name="connsiteY393" fmla="*/ 321044 h 991649"/>
                <a:gd name="connsiteX394" fmla="*/ 677211 w 1409531"/>
                <a:gd name="connsiteY394" fmla="*/ 295732 h 991649"/>
                <a:gd name="connsiteX395" fmla="*/ 686496 w 1409531"/>
                <a:gd name="connsiteY395" fmla="*/ 289142 h 991649"/>
                <a:gd name="connsiteX396" fmla="*/ 727383 w 1409531"/>
                <a:gd name="connsiteY396" fmla="*/ 277310 h 991649"/>
                <a:gd name="connsiteX397" fmla="*/ 740712 w 1409531"/>
                <a:gd name="connsiteY397" fmla="*/ 278958 h 991649"/>
                <a:gd name="connsiteX398" fmla="*/ 921059 w 1409531"/>
                <a:gd name="connsiteY398" fmla="*/ 383786 h 991649"/>
                <a:gd name="connsiteX399" fmla="*/ 920939 w 1409531"/>
                <a:gd name="connsiteY399" fmla="*/ 383703 h 991649"/>
                <a:gd name="connsiteX400" fmla="*/ 739964 w 1409531"/>
                <a:gd name="connsiteY400" fmla="*/ 278509 h 991649"/>
                <a:gd name="connsiteX401" fmla="*/ 726634 w 1409531"/>
                <a:gd name="connsiteY401" fmla="*/ 276861 h 991649"/>
                <a:gd name="connsiteX402" fmla="*/ 685747 w 1409531"/>
                <a:gd name="connsiteY402" fmla="*/ 288693 h 991649"/>
                <a:gd name="connsiteX403" fmla="*/ 676462 w 1409531"/>
                <a:gd name="connsiteY403" fmla="*/ 295283 h 991649"/>
                <a:gd name="connsiteX404" fmla="*/ 656693 w 1409531"/>
                <a:gd name="connsiteY404" fmla="*/ 320594 h 991649"/>
                <a:gd name="connsiteX405" fmla="*/ 619400 w 1409531"/>
                <a:gd name="connsiteY405" fmla="*/ 283301 h 991649"/>
                <a:gd name="connsiteX406" fmla="*/ 621433 w 1409531"/>
                <a:gd name="connsiteY406" fmla="*/ 280827 h 991649"/>
                <a:gd name="connsiteX407" fmla="*/ 625541 w 1409531"/>
                <a:gd name="connsiteY407" fmla="*/ 274016 h 991649"/>
                <a:gd name="connsiteX408" fmla="*/ 633928 w 1409531"/>
                <a:gd name="connsiteY408" fmla="*/ 263533 h 991649"/>
                <a:gd name="connsiteX409" fmla="*/ 644248 w 1409531"/>
                <a:gd name="connsiteY409" fmla="*/ 253053 h 991649"/>
                <a:gd name="connsiteX410" fmla="*/ 646958 w 1409531"/>
                <a:gd name="connsiteY410" fmla="*/ 249754 h 991649"/>
                <a:gd name="connsiteX411" fmla="*/ 648844 w 1409531"/>
                <a:gd name="connsiteY411" fmla="*/ 248385 h 991649"/>
                <a:gd name="connsiteX412" fmla="*/ 652031 w 1409531"/>
                <a:gd name="connsiteY412" fmla="*/ 245148 h 991649"/>
                <a:gd name="connsiteX413" fmla="*/ 675863 w 1409531"/>
                <a:gd name="connsiteY413" fmla="*/ 235077 h 991649"/>
                <a:gd name="connsiteX414" fmla="*/ 726185 w 1409531"/>
                <a:gd name="connsiteY414" fmla="*/ 217853 h 991649"/>
                <a:gd name="connsiteX415" fmla="*/ 742659 w 1409531"/>
                <a:gd name="connsiteY415" fmla="*/ 218602 h 991649"/>
                <a:gd name="connsiteX416" fmla="*/ 965514 w 1409531"/>
                <a:gd name="connsiteY416" fmla="*/ 344258 h 991649"/>
                <a:gd name="connsiteX417" fmla="*/ 1199302 w 1409531"/>
                <a:gd name="connsiteY417" fmla="*/ 518737 h 991649"/>
                <a:gd name="connsiteX418" fmla="*/ 1218622 w 1409531"/>
                <a:gd name="connsiteY418" fmla="*/ 535212 h 991649"/>
                <a:gd name="connsiteX419" fmla="*/ 1234648 w 1409531"/>
                <a:gd name="connsiteY419" fmla="*/ 535661 h 991649"/>
                <a:gd name="connsiteX420" fmla="*/ 1294255 w 1409531"/>
                <a:gd name="connsiteY420" fmla="*/ 485639 h 991649"/>
                <a:gd name="connsiteX421" fmla="*/ 1320165 w 1409531"/>
                <a:gd name="connsiteY421" fmla="*/ 464222 h 991649"/>
                <a:gd name="connsiteX422" fmla="*/ 1324765 w 1409531"/>
                <a:gd name="connsiteY422" fmla="*/ 459316 h 991649"/>
                <a:gd name="connsiteX423" fmla="*/ 1325241 w 1409531"/>
                <a:gd name="connsiteY423" fmla="*/ 456717 h 991649"/>
                <a:gd name="connsiteX424" fmla="*/ 1323010 w 1409531"/>
                <a:gd name="connsiteY424" fmla="*/ 450743 h 991649"/>
                <a:gd name="connsiteX425" fmla="*/ 1279128 w 1409531"/>
                <a:gd name="connsiteY425" fmla="*/ 372414 h 991649"/>
                <a:gd name="connsiteX426" fmla="*/ 1194809 w 1409531"/>
                <a:gd name="connsiteY426" fmla="*/ 221448 h 991649"/>
                <a:gd name="connsiteX427" fmla="*/ 1151826 w 1409531"/>
                <a:gd name="connsiteY427" fmla="*/ 144318 h 991649"/>
                <a:gd name="connsiteX428" fmla="*/ 1142240 w 1409531"/>
                <a:gd name="connsiteY428" fmla="*/ 141472 h 991649"/>
                <a:gd name="connsiteX429" fmla="*/ 1059119 w 1409531"/>
                <a:gd name="connsiteY429" fmla="*/ 153902 h 991649"/>
                <a:gd name="connsiteX430" fmla="*/ 910250 w 1409531"/>
                <a:gd name="connsiteY430" fmla="*/ 124099 h 991649"/>
                <a:gd name="connsiteX431" fmla="*/ 842705 w 1409531"/>
                <a:gd name="connsiteY431" fmla="*/ 117209 h 991649"/>
                <a:gd name="connsiteX432" fmla="*/ 756737 w 1409531"/>
                <a:gd name="connsiteY432" fmla="*/ 119156 h 991649"/>
                <a:gd name="connsiteX433" fmla="*/ 608168 w 1409531"/>
                <a:gd name="connsiteY433" fmla="*/ 144018 h 991649"/>
                <a:gd name="connsiteX434" fmla="*/ 593640 w 1409531"/>
                <a:gd name="connsiteY434" fmla="*/ 154951 h 991649"/>
                <a:gd name="connsiteX435" fmla="*/ 556947 w 1409531"/>
                <a:gd name="connsiteY435" fmla="*/ 208717 h 991649"/>
                <a:gd name="connsiteX436" fmla="*/ 550507 w 1409531"/>
                <a:gd name="connsiteY436" fmla="*/ 214559 h 991649"/>
                <a:gd name="connsiteX437" fmla="*/ 593939 w 1409531"/>
                <a:gd name="connsiteY437" fmla="*/ 150907 h 991649"/>
                <a:gd name="connsiteX438" fmla="*/ 603675 w 1409531"/>
                <a:gd name="connsiteY438" fmla="*/ 143568 h 991649"/>
                <a:gd name="connsiteX439" fmla="*/ 736369 w 1409531"/>
                <a:gd name="connsiteY439" fmla="*/ 118557 h 991649"/>
                <a:gd name="connsiteX440" fmla="*/ 868015 w 1409531"/>
                <a:gd name="connsiteY440" fmla="*/ 115861 h 991649"/>
                <a:gd name="connsiteX441" fmla="*/ 936310 w 1409531"/>
                <a:gd name="connsiteY441" fmla="*/ 128142 h 991649"/>
                <a:gd name="connsiteX442" fmla="*/ 1059568 w 1409531"/>
                <a:gd name="connsiteY442" fmla="*/ 151956 h 991649"/>
                <a:gd name="connsiteX443" fmla="*/ 1145685 w 1409531"/>
                <a:gd name="connsiteY443" fmla="*/ 136979 h 991649"/>
                <a:gd name="connsiteX444" fmla="*/ 1149922 w 1409531"/>
                <a:gd name="connsiteY444" fmla="*/ 136803 h 991649"/>
                <a:gd name="connsiteX445" fmla="*/ 1149785 w 1409531"/>
                <a:gd name="connsiteY445" fmla="*/ 136491 h 991649"/>
                <a:gd name="connsiteX446" fmla="*/ 1145386 w 1409531"/>
                <a:gd name="connsiteY446" fmla="*/ 136679 h 991649"/>
                <a:gd name="connsiteX447" fmla="*/ 1059269 w 1409531"/>
                <a:gd name="connsiteY447" fmla="*/ 151655 h 991649"/>
                <a:gd name="connsiteX448" fmla="*/ 936010 w 1409531"/>
                <a:gd name="connsiteY448" fmla="*/ 127843 h 991649"/>
                <a:gd name="connsiteX449" fmla="*/ 867715 w 1409531"/>
                <a:gd name="connsiteY449" fmla="*/ 115561 h 991649"/>
                <a:gd name="connsiteX450" fmla="*/ 736069 w 1409531"/>
                <a:gd name="connsiteY450" fmla="*/ 118257 h 991649"/>
                <a:gd name="connsiteX451" fmla="*/ 603375 w 1409531"/>
                <a:gd name="connsiteY451" fmla="*/ 143269 h 991649"/>
                <a:gd name="connsiteX452" fmla="*/ 593641 w 1409531"/>
                <a:gd name="connsiteY452" fmla="*/ 150607 h 991649"/>
                <a:gd name="connsiteX453" fmla="*/ 550207 w 1409531"/>
                <a:gd name="connsiteY453" fmla="*/ 214258 h 991649"/>
                <a:gd name="connsiteX454" fmla="*/ 466487 w 1409531"/>
                <a:gd name="connsiteY454" fmla="*/ 130388 h 991649"/>
                <a:gd name="connsiteX455" fmla="*/ 467557 w 1409531"/>
                <a:gd name="connsiteY455" fmla="*/ 130880 h 991649"/>
                <a:gd name="connsiteX456" fmla="*/ 531367 w 1409531"/>
                <a:gd name="connsiteY456" fmla="*/ 139437 h 991649"/>
                <a:gd name="connsiteX457" fmla="*/ 543099 w 1409531"/>
                <a:gd name="connsiteY457" fmla="*/ 133316 h 991649"/>
                <a:gd name="connsiteX458" fmla="*/ 546613 w 1409531"/>
                <a:gd name="connsiteY458" fmla="*/ 127991 h 991649"/>
                <a:gd name="connsiteX459" fmla="*/ 582108 w 1409531"/>
                <a:gd name="connsiteY459" fmla="*/ 97739 h 991649"/>
                <a:gd name="connsiteX460" fmla="*/ 695782 w 1409531"/>
                <a:gd name="connsiteY460" fmla="*/ 67635 h 991649"/>
                <a:gd name="connsiteX461" fmla="*/ 911598 w 1409531"/>
                <a:gd name="connsiteY461" fmla="*/ 67785 h 991649"/>
                <a:gd name="connsiteX462" fmla="*/ 978544 w 1409531"/>
                <a:gd name="connsiteY462" fmla="*/ 83361 h 991649"/>
                <a:gd name="connsiteX463" fmla="*/ 1067506 w 1409531"/>
                <a:gd name="connsiteY463" fmla="*/ 99087 h 991649"/>
                <a:gd name="connsiteX464" fmla="*/ 1096187 w 1409531"/>
                <a:gd name="connsiteY464" fmla="*/ 98038 h 991649"/>
                <a:gd name="connsiteX465" fmla="*/ 1123205 w 1409531"/>
                <a:gd name="connsiteY465" fmla="*/ 91445 h 991649"/>
                <a:gd name="connsiteX466" fmla="*/ 1124119 w 1409531"/>
                <a:gd name="connsiteY466" fmla="*/ 91000 h 991649"/>
                <a:gd name="connsiteX467" fmla="*/ 1120374 w 1409531"/>
                <a:gd name="connsiteY467" fmla="*/ 79917 h 991649"/>
                <a:gd name="connsiteX468" fmla="*/ 1118721 w 1409531"/>
                <a:gd name="connsiteY468" fmla="*/ 70769 h 991649"/>
                <a:gd name="connsiteX469" fmla="*/ 1121566 w 1409531"/>
                <a:gd name="connsiteY469" fmla="*/ 60656 h 991649"/>
                <a:gd name="connsiteX470" fmla="*/ 1128162 w 1409531"/>
                <a:gd name="connsiteY470" fmla="*/ 53707 h 991649"/>
                <a:gd name="connsiteX471" fmla="*/ 1212931 w 1409531"/>
                <a:gd name="connsiteY471" fmla="*/ 5931 h 991649"/>
                <a:gd name="connsiteX472" fmla="*/ 1226084 w 1409531"/>
                <a:gd name="connsiteY472" fmla="*/ 7725 h 991649"/>
                <a:gd name="connsiteX473" fmla="*/ 1225961 w 1409531"/>
                <a:gd name="connsiteY473" fmla="*/ 7579 h 991649"/>
                <a:gd name="connsiteX474" fmla="*/ 1212781 w 1409531"/>
                <a:gd name="connsiteY474" fmla="*/ 5782 h 991649"/>
                <a:gd name="connsiteX475" fmla="*/ 1128013 w 1409531"/>
                <a:gd name="connsiteY475" fmla="*/ 53557 h 991649"/>
                <a:gd name="connsiteX476" fmla="*/ 1121703 w 1409531"/>
                <a:gd name="connsiteY476" fmla="*/ 60169 h 991649"/>
                <a:gd name="connsiteX477" fmla="*/ 1123520 w 1409531"/>
                <a:gd name="connsiteY477" fmla="*/ 53707 h 991649"/>
                <a:gd name="connsiteX478" fmla="*/ 1217425 w 1409531"/>
                <a:gd name="connsiteY478" fmla="*/ 989 h 991649"/>
                <a:gd name="connsiteX479" fmla="*/ 1222329 w 1409531"/>
                <a:gd name="connsiteY479" fmla="*/ 614 h 99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</a:cxnLst>
              <a:rect l="l" t="t" r="r" b="b"/>
              <a:pathLst>
                <a:path w="1409531" h="991649">
                  <a:moveTo>
                    <a:pt x="472957" y="923640"/>
                  </a:moveTo>
                  <a:lnTo>
                    <a:pt x="475702" y="923849"/>
                  </a:lnTo>
                  <a:lnTo>
                    <a:pt x="473976" y="923861"/>
                  </a:lnTo>
                  <a:close/>
                  <a:moveTo>
                    <a:pt x="441076" y="916742"/>
                  </a:moveTo>
                  <a:lnTo>
                    <a:pt x="472957" y="923640"/>
                  </a:lnTo>
                  <a:lnTo>
                    <a:pt x="450967" y="921970"/>
                  </a:lnTo>
                  <a:close/>
                  <a:moveTo>
                    <a:pt x="867795" y="913398"/>
                  </a:moveTo>
                  <a:lnTo>
                    <a:pt x="863017" y="917589"/>
                  </a:lnTo>
                  <a:lnTo>
                    <a:pt x="843613" y="919800"/>
                  </a:lnTo>
                  <a:close/>
                  <a:moveTo>
                    <a:pt x="1010295" y="895704"/>
                  </a:moveTo>
                  <a:cubicBezTo>
                    <a:pt x="999212" y="900796"/>
                    <a:pt x="987081" y="901245"/>
                    <a:pt x="975249" y="901096"/>
                  </a:cubicBezTo>
                  <a:cubicBezTo>
                    <a:pt x="962669" y="901096"/>
                    <a:pt x="954432" y="905139"/>
                    <a:pt x="946793" y="915623"/>
                  </a:cubicBezTo>
                  <a:cubicBezTo>
                    <a:pt x="926425" y="943779"/>
                    <a:pt x="900515" y="965197"/>
                    <a:pt x="865619" y="973284"/>
                  </a:cubicBezTo>
                  <a:cubicBezTo>
                    <a:pt x="834766" y="980473"/>
                    <a:pt x="804064" y="977477"/>
                    <a:pt x="773512" y="971337"/>
                  </a:cubicBezTo>
                  <a:cubicBezTo>
                    <a:pt x="741311" y="964897"/>
                    <a:pt x="710159" y="955162"/>
                    <a:pt x="679607" y="943779"/>
                  </a:cubicBezTo>
                  <a:cubicBezTo>
                    <a:pt x="674664" y="941983"/>
                    <a:pt x="672868" y="942432"/>
                    <a:pt x="670321" y="947524"/>
                  </a:cubicBezTo>
                  <a:cubicBezTo>
                    <a:pt x="651301" y="986015"/>
                    <a:pt x="604723" y="1002039"/>
                    <a:pt x="563387" y="984666"/>
                  </a:cubicBezTo>
                  <a:cubicBezTo>
                    <a:pt x="538226" y="974033"/>
                    <a:pt x="520254" y="955312"/>
                    <a:pt x="506924" y="932098"/>
                  </a:cubicBezTo>
                  <a:cubicBezTo>
                    <a:pt x="503480" y="925957"/>
                    <a:pt x="500035" y="924759"/>
                    <a:pt x="493595" y="925208"/>
                  </a:cubicBezTo>
                  <a:lnTo>
                    <a:pt x="475702" y="923849"/>
                  </a:lnTo>
                  <a:lnTo>
                    <a:pt x="495692" y="923711"/>
                  </a:lnTo>
                  <a:cubicBezTo>
                    <a:pt x="501383" y="923112"/>
                    <a:pt x="504977" y="925208"/>
                    <a:pt x="507823" y="930151"/>
                  </a:cubicBezTo>
                  <a:cubicBezTo>
                    <a:pt x="518456" y="947973"/>
                    <a:pt x="531486" y="963399"/>
                    <a:pt x="549009" y="974931"/>
                  </a:cubicBezTo>
                  <a:cubicBezTo>
                    <a:pt x="580460" y="995300"/>
                    <a:pt x="621946" y="995599"/>
                    <a:pt x="651301" y="969989"/>
                  </a:cubicBezTo>
                  <a:cubicBezTo>
                    <a:pt x="658640" y="963549"/>
                    <a:pt x="663881" y="955911"/>
                    <a:pt x="668524" y="947524"/>
                  </a:cubicBezTo>
                  <a:cubicBezTo>
                    <a:pt x="672568" y="940335"/>
                    <a:pt x="674065" y="939586"/>
                    <a:pt x="681703" y="942432"/>
                  </a:cubicBezTo>
                  <a:cubicBezTo>
                    <a:pt x="711508" y="953365"/>
                    <a:pt x="741761" y="962651"/>
                    <a:pt x="772913" y="969091"/>
                  </a:cubicBezTo>
                  <a:cubicBezTo>
                    <a:pt x="799571" y="974632"/>
                    <a:pt x="826529" y="977178"/>
                    <a:pt x="853787" y="973434"/>
                  </a:cubicBezTo>
                  <a:cubicBezTo>
                    <a:pt x="888234" y="968642"/>
                    <a:pt x="915042" y="950819"/>
                    <a:pt x="937208" y="924909"/>
                  </a:cubicBezTo>
                  <a:cubicBezTo>
                    <a:pt x="942150" y="919068"/>
                    <a:pt x="947093" y="913078"/>
                    <a:pt x="951586" y="906787"/>
                  </a:cubicBezTo>
                  <a:cubicBezTo>
                    <a:pt x="954132" y="903043"/>
                    <a:pt x="957577" y="900497"/>
                    <a:pt x="962070" y="900347"/>
                  </a:cubicBezTo>
                  <a:cubicBezTo>
                    <a:pt x="978245" y="899598"/>
                    <a:pt x="994270" y="897501"/>
                    <a:pt x="1010295" y="895704"/>
                  </a:cubicBezTo>
                  <a:close/>
                  <a:moveTo>
                    <a:pt x="355655" y="844715"/>
                  </a:moveTo>
                  <a:lnTo>
                    <a:pt x="371084" y="845981"/>
                  </a:lnTo>
                  <a:cubicBezTo>
                    <a:pt x="377674" y="845532"/>
                    <a:pt x="381119" y="848677"/>
                    <a:pt x="383516" y="854518"/>
                  </a:cubicBezTo>
                  <a:cubicBezTo>
                    <a:pt x="389955" y="870393"/>
                    <a:pt x="398342" y="885071"/>
                    <a:pt x="410623" y="897202"/>
                  </a:cubicBezTo>
                  <a:lnTo>
                    <a:pt x="437036" y="914607"/>
                  </a:lnTo>
                  <a:lnTo>
                    <a:pt x="413169" y="901994"/>
                  </a:lnTo>
                  <a:cubicBezTo>
                    <a:pt x="398043" y="888965"/>
                    <a:pt x="388008" y="872340"/>
                    <a:pt x="381119" y="853919"/>
                  </a:cubicBezTo>
                  <a:cubicBezTo>
                    <a:pt x="379172" y="848677"/>
                    <a:pt x="376926" y="846730"/>
                    <a:pt x="371084" y="846880"/>
                  </a:cubicBezTo>
                  <a:close/>
                  <a:moveTo>
                    <a:pt x="349470" y="843847"/>
                  </a:moveTo>
                  <a:lnTo>
                    <a:pt x="355655" y="844715"/>
                  </a:lnTo>
                  <a:lnTo>
                    <a:pt x="351015" y="844334"/>
                  </a:lnTo>
                  <a:close/>
                  <a:moveTo>
                    <a:pt x="318510" y="834083"/>
                  </a:moveTo>
                  <a:lnTo>
                    <a:pt x="349470" y="843847"/>
                  </a:lnTo>
                  <a:lnTo>
                    <a:pt x="328401" y="840889"/>
                  </a:lnTo>
                  <a:close/>
                  <a:moveTo>
                    <a:pt x="286683" y="805165"/>
                  </a:moveTo>
                  <a:lnTo>
                    <a:pt x="308465" y="827170"/>
                  </a:lnTo>
                  <a:lnTo>
                    <a:pt x="291539" y="815522"/>
                  </a:lnTo>
                  <a:close/>
                  <a:moveTo>
                    <a:pt x="643930" y="789447"/>
                  </a:moveTo>
                  <a:cubicBezTo>
                    <a:pt x="638206" y="788282"/>
                    <a:pt x="632093" y="788244"/>
                    <a:pt x="625841" y="789517"/>
                  </a:cubicBezTo>
                  <a:cubicBezTo>
                    <a:pt x="621647" y="790416"/>
                    <a:pt x="618203" y="792213"/>
                    <a:pt x="615357" y="795957"/>
                  </a:cubicBezTo>
                  <a:cubicBezTo>
                    <a:pt x="599182" y="817374"/>
                    <a:pt x="583156" y="839090"/>
                    <a:pt x="566083" y="859908"/>
                  </a:cubicBezTo>
                  <a:cubicBezTo>
                    <a:pt x="554401" y="874286"/>
                    <a:pt x="552005" y="889263"/>
                    <a:pt x="556498" y="906636"/>
                  </a:cubicBezTo>
                  <a:cubicBezTo>
                    <a:pt x="562039" y="928352"/>
                    <a:pt x="573722" y="938087"/>
                    <a:pt x="597385" y="937938"/>
                  </a:cubicBezTo>
                  <a:cubicBezTo>
                    <a:pt x="602477" y="936439"/>
                    <a:pt x="610265" y="939585"/>
                    <a:pt x="615657" y="932396"/>
                  </a:cubicBezTo>
                  <a:cubicBezTo>
                    <a:pt x="633778" y="908283"/>
                    <a:pt x="651601" y="883871"/>
                    <a:pt x="670471" y="860358"/>
                  </a:cubicBezTo>
                  <a:cubicBezTo>
                    <a:pt x="679158" y="849424"/>
                    <a:pt x="680655" y="838342"/>
                    <a:pt x="678260" y="825462"/>
                  </a:cubicBezTo>
                  <a:cubicBezTo>
                    <a:pt x="674777" y="806591"/>
                    <a:pt x="661101" y="792943"/>
                    <a:pt x="643930" y="789447"/>
                  </a:cubicBezTo>
                  <a:close/>
                  <a:moveTo>
                    <a:pt x="209643" y="708649"/>
                  </a:moveTo>
                  <a:lnTo>
                    <a:pt x="256362" y="735003"/>
                  </a:lnTo>
                  <a:lnTo>
                    <a:pt x="258278" y="737681"/>
                  </a:lnTo>
                  <a:lnTo>
                    <a:pt x="214727" y="715084"/>
                  </a:lnTo>
                  <a:close/>
                  <a:moveTo>
                    <a:pt x="544067" y="673747"/>
                  </a:moveTo>
                  <a:cubicBezTo>
                    <a:pt x="537028" y="674645"/>
                    <a:pt x="531337" y="677341"/>
                    <a:pt x="527143" y="683482"/>
                  </a:cubicBezTo>
                  <a:cubicBezTo>
                    <a:pt x="522051" y="690970"/>
                    <a:pt x="516210" y="698159"/>
                    <a:pt x="510969" y="705797"/>
                  </a:cubicBezTo>
                  <a:cubicBezTo>
                    <a:pt x="488353" y="735901"/>
                    <a:pt x="464390" y="764955"/>
                    <a:pt x="442824" y="795808"/>
                  </a:cubicBezTo>
                  <a:cubicBezTo>
                    <a:pt x="433988" y="808538"/>
                    <a:pt x="432041" y="821268"/>
                    <a:pt x="435485" y="835946"/>
                  </a:cubicBezTo>
                  <a:cubicBezTo>
                    <a:pt x="441327" y="860957"/>
                    <a:pt x="456153" y="871740"/>
                    <a:pt x="481614" y="868295"/>
                  </a:cubicBezTo>
                  <a:cubicBezTo>
                    <a:pt x="483561" y="867996"/>
                    <a:pt x="485508" y="867397"/>
                    <a:pt x="487455" y="867247"/>
                  </a:cubicBezTo>
                  <a:cubicBezTo>
                    <a:pt x="492247" y="866797"/>
                    <a:pt x="495542" y="864701"/>
                    <a:pt x="498388" y="860657"/>
                  </a:cubicBezTo>
                  <a:cubicBezTo>
                    <a:pt x="528042" y="819771"/>
                    <a:pt x="557846" y="778884"/>
                    <a:pt x="587949" y="738147"/>
                  </a:cubicBezTo>
                  <a:cubicBezTo>
                    <a:pt x="591843" y="732755"/>
                    <a:pt x="594390" y="727513"/>
                    <a:pt x="593341" y="720923"/>
                  </a:cubicBezTo>
                  <a:cubicBezTo>
                    <a:pt x="593041" y="717629"/>
                    <a:pt x="593041" y="714334"/>
                    <a:pt x="592592" y="711189"/>
                  </a:cubicBezTo>
                  <a:cubicBezTo>
                    <a:pt x="589147" y="685728"/>
                    <a:pt x="569528" y="670602"/>
                    <a:pt x="544067" y="673747"/>
                  </a:cubicBezTo>
                  <a:close/>
                  <a:moveTo>
                    <a:pt x="1049651" y="596854"/>
                  </a:moveTo>
                  <a:lnTo>
                    <a:pt x="1141791" y="656374"/>
                  </a:lnTo>
                  <a:lnTo>
                    <a:pt x="1141954" y="656444"/>
                  </a:lnTo>
                  <a:lnTo>
                    <a:pt x="1050208" y="597159"/>
                  </a:lnTo>
                  <a:close/>
                  <a:moveTo>
                    <a:pt x="302342" y="566363"/>
                  </a:moveTo>
                  <a:cubicBezTo>
                    <a:pt x="295452" y="565614"/>
                    <a:pt x="288413" y="565914"/>
                    <a:pt x="281524" y="567261"/>
                  </a:cubicBezTo>
                  <a:cubicBezTo>
                    <a:pt x="277480" y="568010"/>
                    <a:pt x="274634" y="569658"/>
                    <a:pt x="272088" y="572653"/>
                  </a:cubicBezTo>
                  <a:cubicBezTo>
                    <a:pt x="256962" y="590027"/>
                    <a:pt x="243632" y="608597"/>
                    <a:pt x="231052" y="627768"/>
                  </a:cubicBezTo>
                  <a:cubicBezTo>
                    <a:pt x="229405" y="630164"/>
                    <a:pt x="228955" y="632710"/>
                    <a:pt x="228806" y="635556"/>
                  </a:cubicBezTo>
                  <a:cubicBezTo>
                    <a:pt x="227307" y="667906"/>
                    <a:pt x="247975" y="688574"/>
                    <a:pt x="280475" y="687376"/>
                  </a:cubicBezTo>
                  <a:cubicBezTo>
                    <a:pt x="284968" y="687226"/>
                    <a:pt x="288413" y="685728"/>
                    <a:pt x="291558" y="682433"/>
                  </a:cubicBezTo>
                  <a:cubicBezTo>
                    <a:pt x="306235" y="667157"/>
                    <a:pt x="318815" y="650083"/>
                    <a:pt x="330348" y="632261"/>
                  </a:cubicBezTo>
                  <a:cubicBezTo>
                    <a:pt x="334392" y="625821"/>
                    <a:pt x="336788" y="619381"/>
                    <a:pt x="336039" y="611892"/>
                  </a:cubicBezTo>
                  <a:cubicBezTo>
                    <a:pt x="335739" y="608148"/>
                    <a:pt x="335590" y="604404"/>
                    <a:pt x="335140" y="600660"/>
                  </a:cubicBezTo>
                  <a:cubicBezTo>
                    <a:pt x="332444" y="580890"/>
                    <a:pt x="320463" y="568310"/>
                    <a:pt x="302342" y="566363"/>
                  </a:cubicBezTo>
                  <a:close/>
                  <a:moveTo>
                    <a:pt x="452559" y="566064"/>
                  </a:moveTo>
                  <a:cubicBezTo>
                    <a:pt x="448366" y="566662"/>
                    <a:pt x="444622" y="567860"/>
                    <a:pt x="441776" y="571605"/>
                  </a:cubicBezTo>
                  <a:cubicBezTo>
                    <a:pt x="415117" y="606651"/>
                    <a:pt x="388008" y="641547"/>
                    <a:pt x="361051" y="676742"/>
                  </a:cubicBezTo>
                  <a:cubicBezTo>
                    <a:pt x="347871" y="693966"/>
                    <a:pt x="334991" y="711339"/>
                    <a:pt x="324357" y="730359"/>
                  </a:cubicBezTo>
                  <a:cubicBezTo>
                    <a:pt x="321362" y="735901"/>
                    <a:pt x="317917" y="741292"/>
                    <a:pt x="318666" y="747882"/>
                  </a:cubicBezTo>
                  <a:cubicBezTo>
                    <a:pt x="321961" y="773942"/>
                    <a:pt x="338286" y="800151"/>
                    <a:pt x="376476" y="791764"/>
                  </a:cubicBezTo>
                  <a:cubicBezTo>
                    <a:pt x="381419" y="790566"/>
                    <a:pt x="384863" y="788469"/>
                    <a:pt x="387859" y="784276"/>
                  </a:cubicBezTo>
                  <a:cubicBezTo>
                    <a:pt x="424852" y="732905"/>
                    <a:pt x="461995" y="681684"/>
                    <a:pt x="499286" y="630463"/>
                  </a:cubicBezTo>
                  <a:cubicBezTo>
                    <a:pt x="503030" y="625222"/>
                    <a:pt x="505128" y="620129"/>
                    <a:pt x="504229" y="614289"/>
                  </a:cubicBezTo>
                  <a:cubicBezTo>
                    <a:pt x="504229" y="612042"/>
                    <a:pt x="504379" y="610395"/>
                    <a:pt x="504229" y="608597"/>
                  </a:cubicBezTo>
                  <a:cubicBezTo>
                    <a:pt x="502132" y="578045"/>
                    <a:pt x="482663" y="561870"/>
                    <a:pt x="452559" y="566064"/>
                  </a:cubicBezTo>
                  <a:close/>
                  <a:moveTo>
                    <a:pt x="448814" y="514095"/>
                  </a:moveTo>
                  <a:cubicBezTo>
                    <a:pt x="434062" y="516491"/>
                    <a:pt x="420696" y="521059"/>
                    <a:pt x="409126" y="528417"/>
                  </a:cubicBezTo>
                  <a:lnTo>
                    <a:pt x="380369" y="559315"/>
                  </a:lnTo>
                  <a:lnTo>
                    <a:pt x="380520" y="559474"/>
                  </a:lnTo>
                  <a:cubicBezTo>
                    <a:pt x="388083" y="545920"/>
                    <a:pt x="397856" y="535773"/>
                    <a:pt x="409425" y="528415"/>
                  </a:cubicBezTo>
                  <a:lnTo>
                    <a:pt x="449109" y="514096"/>
                  </a:lnTo>
                  <a:close/>
                  <a:moveTo>
                    <a:pt x="1366001" y="513691"/>
                  </a:moveTo>
                  <a:lnTo>
                    <a:pt x="1372154" y="518831"/>
                  </a:lnTo>
                  <a:lnTo>
                    <a:pt x="1372173" y="518825"/>
                  </a:lnTo>
                  <a:close/>
                  <a:moveTo>
                    <a:pt x="141340" y="512448"/>
                  </a:moveTo>
                  <a:lnTo>
                    <a:pt x="141512" y="512643"/>
                  </a:lnTo>
                  <a:lnTo>
                    <a:pt x="140807" y="513298"/>
                  </a:lnTo>
                  <a:close/>
                  <a:moveTo>
                    <a:pt x="303184" y="510070"/>
                  </a:moveTo>
                  <a:cubicBezTo>
                    <a:pt x="292691" y="509069"/>
                    <a:pt x="281996" y="510262"/>
                    <a:pt x="271061" y="513653"/>
                  </a:cubicBezTo>
                  <a:lnTo>
                    <a:pt x="237546" y="530393"/>
                  </a:lnTo>
                  <a:lnTo>
                    <a:pt x="237791" y="530419"/>
                  </a:lnTo>
                  <a:cubicBezTo>
                    <a:pt x="249248" y="522669"/>
                    <a:pt x="260425" y="517099"/>
                    <a:pt x="271360" y="513715"/>
                  </a:cubicBezTo>
                  <a:lnTo>
                    <a:pt x="303394" y="510135"/>
                  </a:lnTo>
                  <a:close/>
                  <a:moveTo>
                    <a:pt x="452369" y="405279"/>
                  </a:moveTo>
                  <a:lnTo>
                    <a:pt x="455853" y="406711"/>
                  </a:lnTo>
                  <a:cubicBezTo>
                    <a:pt x="475174" y="410755"/>
                    <a:pt x="494344" y="410605"/>
                    <a:pt x="513665" y="407460"/>
                  </a:cubicBezTo>
                  <a:cubicBezTo>
                    <a:pt x="494344" y="410605"/>
                    <a:pt x="475174" y="410755"/>
                    <a:pt x="455854" y="406711"/>
                  </a:cubicBezTo>
                  <a:close/>
                  <a:moveTo>
                    <a:pt x="1034758" y="394241"/>
                  </a:moveTo>
                  <a:lnTo>
                    <a:pt x="1043600" y="399934"/>
                  </a:lnTo>
                  <a:lnTo>
                    <a:pt x="1116472" y="457185"/>
                  </a:lnTo>
                  <a:lnTo>
                    <a:pt x="1043899" y="400121"/>
                  </a:lnTo>
                  <a:close/>
                  <a:moveTo>
                    <a:pt x="423803" y="307265"/>
                  </a:moveTo>
                  <a:cubicBezTo>
                    <a:pt x="440877" y="323740"/>
                    <a:pt x="457202" y="340664"/>
                    <a:pt x="473826" y="357587"/>
                  </a:cubicBezTo>
                  <a:cubicBezTo>
                    <a:pt x="486407" y="370467"/>
                    <a:pt x="499437" y="383347"/>
                    <a:pt x="512467" y="395928"/>
                  </a:cubicBezTo>
                  <a:cubicBezTo>
                    <a:pt x="516211" y="399672"/>
                    <a:pt x="519656" y="403566"/>
                    <a:pt x="523250" y="407310"/>
                  </a:cubicBezTo>
                  <a:lnTo>
                    <a:pt x="523249" y="407310"/>
                  </a:lnTo>
                  <a:lnTo>
                    <a:pt x="487436" y="411934"/>
                  </a:lnTo>
                  <a:cubicBezTo>
                    <a:pt x="475473" y="412027"/>
                    <a:pt x="463492" y="410680"/>
                    <a:pt x="451510" y="407909"/>
                  </a:cubicBezTo>
                  <a:lnTo>
                    <a:pt x="443197" y="401510"/>
                  </a:lnTo>
                  <a:lnTo>
                    <a:pt x="439772" y="400103"/>
                  </a:lnTo>
                  <a:lnTo>
                    <a:pt x="438733" y="398924"/>
                  </a:lnTo>
                  <a:lnTo>
                    <a:pt x="436398" y="396277"/>
                  </a:lnTo>
                  <a:lnTo>
                    <a:pt x="436399" y="396278"/>
                  </a:lnTo>
                  <a:lnTo>
                    <a:pt x="428296" y="387091"/>
                  </a:lnTo>
                  <a:cubicBezTo>
                    <a:pt x="419610" y="371216"/>
                    <a:pt x="417663" y="354142"/>
                    <a:pt x="418861" y="336470"/>
                  </a:cubicBezTo>
                  <a:cubicBezTo>
                    <a:pt x="419460" y="326585"/>
                    <a:pt x="422755" y="317150"/>
                    <a:pt x="423803" y="307265"/>
                  </a:cubicBezTo>
                  <a:close/>
                  <a:moveTo>
                    <a:pt x="423653" y="307265"/>
                  </a:moveTo>
                  <a:cubicBezTo>
                    <a:pt x="422755" y="317150"/>
                    <a:pt x="419460" y="326585"/>
                    <a:pt x="418860" y="336470"/>
                  </a:cubicBezTo>
                  <a:cubicBezTo>
                    <a:pt x="417812" y="354142"/>
                    <a:pt x="419760" y="371216"/>
                    <a:pt x="428296" y="387091"/>
                  </a:cubicBezTo>
                  <a:lnTo>
                    <a:pt x="436398" y="396277"/>
                  </a:lnTo>
                  <a:lnTo>
                    <a:pt x="426799" y="388888"/>
                  </a:lnTo>
                  <a:cubicBezTo>
                    <a:pt x="413319" y="362230"/>
                    <a:pt x="413169" y="334823"/>
                    <a:pt x="423653" y="307265"/>
                  </a:cubicBezTo>
                  <a:close/>
                  <a:moveTo>
                    <a:pt x="1118628" y="71103"/>
                  </a:moveTo>
                  <a:lnTo>
                    <a:pt x="1120225" y="79767"/>
                  </a:lnTo>
                  <a:cubicBezTo>
                    <a:pt x="1122921" y="85308"/>
                    <a:pt x="1124419" y="88603"/>
                    <a:pt x="1123969" y="90850"/>
                  </a:cubicBezTo>
                  <a:cubicBezTo>
                    <a:pt x="1121423" y="86357"/>
                    <a:pt x="1119027" y="82014"/>
                    <a:pt x="1116781" y="77670"/>
                  </a:cubicBezTo>
                  <a:close/>
                  <a:moveTo>
                    <a:pt x="1121703" y="60169"/>
                  </a:moveTo>
                  <a:lnTo>
                    <a:pt x="1121566" y="60656"/>
                  </a:lnTo>
                  <a:lnTo>
                    <a:pt x="1117641" y="64790"/>
                  </a:lnTo>
                  <a:lnTo>
                    <a:pt x="1118721" y="70769"/>
                  </a:lnTo>
                  <a:lnTo>
                    <a:pt x="1118628" y="71103"/>
                  </a:lnTo>
                  <a:lnTo>
                    <a:pt x="1117436" y="64640"/>
                  </a:lnTo>
                  <a:close/>
                  <a:moveTo>
                    <a:pt x="155269" y="37532"/>
                  </a:moveTo>
                  <a:cubicBezTo>
                    <a:pt x="187170" y="69432"/>
                    <a:pt x="219071" y="101333"/>
                    <a:pt x="250971" y="133233"/>
                  </a:cubicBezTo>
                  <a:lnTo>
                    <a:pt x="324883" y="207892"/>
                  </a:lnTo>
                  <a:lnTo>
                    <a:pt x="324956" y="207819"/>
                  </a:lnTo>
                  <a:lnTo>
                    <a:pt x="324915" y="207925"/>
                  </a:lnTo>
                  <a:lnTo>
                    <a:pt x="325106" y="208117"/>
                  </a:lnTo>
                  <a:lnTo>
                    <a:pt x="324730" y="208399"/>
                  </a:lnTo>
                  <a:lnTo>
                    <a:pt x="321512" y="216655"/>
                  </a:lnTo>
                  <a:cubicBezTo>
                    <a:pt x="274634" y="295283"/>
                    <a:pt x="227007" y="373463"/>
                    <a:pt x="179981" y="452091"/>
                  </a:cubicBezTo>
                  <a:cubicBezTo>
                    <a:pt x="178633" y="454188"/>
                    <a:pt x="177434" y="456434"/>
                    <a:pt x="176087" y="458531"/>
                  </a:cubicBezTo>
                  <a:cubicBezTo>
                    <a:pt x="173540" y="462575"/>
                    <a:pt x="174139" y="466019"/>
                    <a:pt x="177135" y="469464"/>
                  </a:cubicBezTo>
                  <a:cubicBezTo>
                    <a:pt x="194358" y="488784"/>
                    <a:pt x="211282" y="508553"/>
                    <a:pt x="228356" y="528023"/>
                  </a:cubicBezTo>
                  <a:cubicBezTo>
                    <a:pt x="231201" y="531318"/>
                    <a:pt x="233897" y="530420"/>
                    <a:pt x="236892" y="528473"/>
                  </a:cubicBezTo>
                  <a:cubicBezTo>
                    <a:pt x="245130" y="523231"/>
                    <a:pt x="253367" y="518139"/>
                    <a:pt x="262503" y="514544"/>
                  </a:cubicBezTo>
                  <a:cubicBezTo>
                    <a:pt x="280550" y="507281"/>
                    <a:pt x="297361" y="506008"/>
                    <a:pt x="313181" y="509621"/>
                  </a:cubicBezTo>
                  <a:lnTo>
                    <a:pt x="327988" y="517697"/>
                  </a:lnTo>
                  <a:lnTo>
                    <a:pt x="334398" y="519678"/>
                  </a:lnTo>
                  <a:lnTo>
                    <a:pt x="341503" y="525068"/>
                  </a:lnTo>
                  <a:lnTo>
                    <a:pt x="357905" y="534014"/>
                  </a:lnTo>
                  <a:cubicBezTo>
                    <a:pt x="364495" y="539705"/>
                    <a:pt x="370486" y="546145"/>
                    <a:pt x="376326" y="552585"/>
                  </a:cubicBezTo>
                  <a:cubicBezTo>
                    <a:pt x="379172" y="555731"/>
                    <a:pt x="380520" y="555731"/>
                    <a:pt x="382916" y="552136"/>
                  </a:cubicBezTo>
                  <a:cubicBezTo>
                    <a:pt x="398193" y="528622"/>
                    <a:pt x="420957" y="516192"/>
                    <a:pt x="447916" y="512598"/>
                  </a:cubicBezTo>
                  <a:cubicBezTo>
                    <a:pt x="487604" y="507206"/>
                    <a:pt x="521003" y="518139"/>
                    <a:pt x="543617" y="553783"/>
                  </a:cubicBezTo>
                  <a:lnTo>
                    <a:pt x="547153" y="566823"/>
                  </a:lnTo>
                  <a:lnTo>
                    <a:pt x="550507" y="572953"/>
                  </a:lnTo>
                  <a:lnTo>
                    <a:pt x="552554" y="586742"/>
                  </a:lnTo>
                  <a:lnTo>
                    <a:pt x="557547" y="605154"/>
                  </a:lnTo>
                  <a:lnTo>
                    <a:pt x="558682" y="614159"/>
                  </a:lnTo>
                  <a:lnTo>
                    <a:pt x="560472" y="616224"/>
                  </a:lnTo>
                  <a:lnTo>
                    <a:pt x="568629" y="618933"/>
                  </a:lnTo>
                  <a:cubicBezTo>
                    <a:pt x="583755" y="621479"/>
                    <a:pt x="598283" y="625822"/>
                    <a:pt x="611013" y="634808"/>
                  </a:cubicBezTo>
                  <a:cubicBezTo>
                    <a:pt x="633179" y="650384"/>
                    <a:pt x="643064" y="672850"/>
                    <a:pt x="647257" y="698609"/>
                  </a:cubicBezTo>
                  <a:cubicBezTo>
                    <a:pt x="648755" y="707446"/>
                    <a:pt x="649354" y="716432"/>
                    <a:pt x="648755" y="725418"/>
                  </a:cubicBezTo>
                  <a:cubicBezTo>
                    <a:pt x="648306" y="732008"/>
                    <a:pt x="651001" y="734553"/>
                    <a:pt x="657142" y="736351"/>
                  </a:cubicBezTo>
                  <a:cubicBezTo>
                    <a:pt x="684699" y="744588"/>
                    <a:pt x="706865" y="760613"/>
                    <a:pt x="722141" y="785026"/>
                  </a:cubicBezTo>
                  <a:cubicBezTo>
                    <a:pt x="742660" y="817974"/>
                    <a:pt x="738766" y="851223"/>
                    <a:pt x="721243" y="883872"/>
                  </a:cubicBezTo>
                  <a:cubicBezTo>
                    <a:pt x="714653" y="896303"/>
                    <a:pt x="714204" y="896154"/>
                    <a:pt x="727832" y="899449"/>
                  </a:cubicBezTo>
                  <a:cubicBezTo>
                    <a:pt x="749399" y="904690"/>
                    <a:pt x="770517" y="911879"/>
                    <a:pt x="792083" y="917121"/>
                  </a:cubicBezTo>
                  <a:lnTo>
                    <a:pt x="829435" y="921416"/>
                  </a:lnTo>
                  <a:lnTo>
                    <a:pt x="814750" y="923089"/>
                  </a:lnTo>
                  <a:lnTo>
                    <a:pt x="814848" y="923111"/>
                  </a:lnTo>
                  <a:lnTo>
                    <a:pt x="829653" y="921441"/>
                  </a:lnTo>
                  <a:lnTo>
                    <a:pt x="829435" y="921416"/>
                  </a:lnTo>
                  <a:lnTo>
                    <a:pt x="843613" y="919800"/>
                  </a:lnTo>
                  <a:lnTo>
                    <a:pt x="843179" y="919915"/>
                  </a:lnTo>
                  <a:lnTo>
                    <a:pt x="863317" y="917644"/>
                  </a:lnTo>
                  <a:lnTo>
                    <a:pt x="889797" y="894375"/>
                  </a:lnTo>
                  <a:lnTo>
                    <a:pt x="868015" y="913339"/>
                  </a:lnTo>
                  <a:lnTo>
                    <a:pt x="867795" y="913398"/>
                  </a:lnTo>
                  <a:lnTo>
                    <a:pt x="893860" y="890533"/>
                  </a:lnTo>
                  <a:lnTo>
                    <a:pt x="893784" y="890871"/>
                  </a:lnTo>
                  <a:lnTo>
                    <a:pt x="900216" y="885219"/>
                  </a:lnTo>
                  <a:cubicBezTo>
                    <a:pt x="895573" y="882523"/>
                    <a:pt x="891230" y="879827"/>
                    <a:pt x="886587" y="877432"/>
                  </a:cubicBezTo>
                  <a:cubicBezTo>
                    <a:pt x="857382" y="862454"/>
                    <a:pt x="827878" y="847777"/>
                    <a:pt x="798822" y="832501"/>
                  </a:cubicBezTo>
                  <a:cubicBezTo>
                    <a:pt x="779203" y="822167"/>
                    <a:pt x="759733" y="811534"/>
                    <a:pt x="743558" y="795957"/>
                  </a:cubicBezTo>
                  <a:cubicBezTo>
                    <a:pt x="737118" y="789817"/>
                    <a:pt x="730379" y="782927"/>
                    <a:pt x="734422" y="772593"/>
                  </a:cubicBezTo>
                  <a:lnTo>
                    <a:pt x="759020" y="763053"/>
                  </a:lnTo>
                  <a:lnTo>
                    <a:pt x="758834" y="763010"/>
                  </a:lnTo>
                  <a:cubicBezTo>
                    <a:pt x="746254" y="761662"/>
                    <a:pt x="737118" y="764957"/>
                    <a:pt x="734122" y="772595"/>
                  </a:cubicBezTo>
                  <a:cubicBezTo>
                    <a:pt x="730229" y="782929"/>
                    <a:pt x="736818" y="789668"/>
                    <a:pt x="743259" y="795959"/>
                  </a:cubicBezTo>
                  <a:cubicBezTo>
                    <a:pt x="759283" y="811535"/>
                    <a:pt x="778903" y="822168"/>
                    <a:pt x="798523" y="832502"/>
                  </a:cubicBezTo>
                  <a:cubicBezTo>
                    <a:pt x="827578" y="847778"/>
                    <a:pt x="857083" y="862456"/>
                    <a:pt x="886287" y="877433"/>
                  </a:cubicBezTo>
                  <a:cubicBezTo>
                    <a:pt x="890930" y="879829"/>
                    <a:pt x="895273" y="882525"/>
                    <a:pt x="899916" y="885221"/>
                  </a:cubicBezTo>
                  <a:lnTo>
                    <a:pt x="893860" y="890533"/>
                  </a:lnTo>
                  <a:lnTo>
                    <a:pt x="895067" y="885164"/>
                  </a:lnTo>
                  <a:cubicBezTo>
                    <a:pt x="894262" y="883760"/>
                    <a:pt x="892502" y="882749"/>
                    <a:pt x="890630" y="881776"/>
                  </a:cubicBezTo>
                  <a:cubicBezTo>
                    <a:pt x="870112" y="870843"/>
                    <a:pt x="849444" y="860210"/>
                    <a:pt x="828626" y="850025"/>
                  </a:cubicBezTo>
                  <a:cubicBezTo>
                    <a:pt x="800619" y="836247"/>
                    <a:pt x="772763" y="822318"/>
                    <a:pt x="747901" y="802998"/>
                  </a:cubicBezTo>
                  <a:cubicBezTo>
                    <a:pt x="742660" y="798954"/>
                    <a:pt x="738466" y="794162"/>
                    <a:pt x="734871" y="788770"/>
                  </a:cubicBezTo>
                  <a:cubicBezTo>
                    <a:pt x="727682" y="777687"/>
                    <a:pt x="732925" y="765106"/>
                    <a:pt x="745655" y="761811"/>
                  </a:cubicBezTo>
                  <a:cubicBezTo>
                    <a:pt x="756888" y="758816"/>
                    <a:pt x="767521" y="761811"/>
                    <a:pt x="778005" y="764807"/>
                  </a:cubicBezTo>
                  <a:cubicBezTo>
                    <a:pt x="807958" y="773194"/>
                    <a:pt x="835515" y="787123"/>
                    <a:pt x="862923" y="801650"/>
                  </a:cubicBezTo>
                  <a:cubicBezTo>
                    <a:pt x="887635" y="814829"/>
                    <a:pt x="911598" y="829058"/>
                    <a:pt x="935860" y="842986"/>
                  </a:cubicBezTo>
                  <a:lnTo>
                    <a:pt x="949775" y="847172"/>
                  </a:lnTo>
                  <a:lnTo>
                    <a:pt x="966114" y="851222"/>
                  </a:lnTo>
                  <a:cubicBezTo>
                    <a:pt x="981240" y="865450"/>
                    <a:pt x="995917" y="880277"/>
                    <a:pt x="1010145" y="895404"/>
                  </a:cubicBezTo>
                  <a:cubicBezTo>
                    <a:pt x="994121" y="897200"/>
                    <a:pt x="978095" y="899298"/>
                    <a:pt x="961920" y="900046"/>
                  </a:cubicBezTo>
                  <a:cubicBezTo>
                    <a:pt x="957577" y="900346"/>
                    <a:pt x="953982" y="902742"/>
                    <a:pt x="951436" y="906486"/>
                  </a:cubicBezTo>
                  <a:cubicBezTo>
                    <a:pt x="946943" y="912777"/>
                    <a:pt x="942151" y="918767"/>
                    <a:pt x="937058" y="924608"/>
                  </a:cubicBezTo>
                  <a:cubicBezTo>
                    <a:pt x="914893" y="950518"/>
                    <a:pt x="888084" y="968341"/>
                    <a:pt x="853638" y="973133"/>
                  </a:cubicBezTo>
                  <a:cubicBezTo>
                    <a:pt x="826380" y="976877"/>
                    <a:pt x="799422" y="974331"/>
                    <a:pt x="772763" y="968790"/>
                  </a:cubicBezTo>
                  <a:cubicBezTo>
                    <a:pt x="741611" y="962350"/>
                    <a:pt x="711358" y="953064"/>
                    <a:pt x="681554" y="942131"/>
                  </a:cubicBezTo>
                  <a:cubicBezTo>
                    <a:pt x="673916" y="939435"/>
                    <a:pt x="672269" y="940034"/>
                    <a:pt x="668375" y="947223"/>
                  </a:cubicBezTo>
                  <a:cubicBezTo>
                    <a:pt x="663732" y="955610"/>
                    <a:pt x="658490" y="963398"/>
                    <a:pt x="651151" y="969688"/>
                  </a:cubicBezTo>
                  <a:cubicBezTo>
                    <a:pt x="621796" y="995448"/>
                    <a:pt x="580162" y="995149"/>
                    <a:pt x="548860" y="974630"/>
                  </a:cubicBezTo>
                  <a:cubicBezTo>
                    <a:pt x="531187" y="963098"/>
                    <a:pt x="518307" y="947673"/>
                    <a:pt x="507674" y="929850"/>
                  </a:cubicBezTo>
                  <a:cubicBezTo>
                    <a:pt x="504828" y="925057"/>
                    <a:pt x="501383" y="922961"/>
                    <a:pt x="495542" y="923410"/>
                  </a:cubicBezTo>
                  <a:cubicBezTo>
                    <a:pt x="488353" y="924009"/>
                    <a:pt x="481015" y="924009"/>
                    <a:pt x="473826" y="923560"/>
                  </a:cubicBezTo>
                  <a:lnTo>
                    <a:pt x="440215" y="916288"/>
                  </a:lnTo>
                  <a:lnTo>
                    <a:pt x="441076" y="916742"/>
                  </a:lnTo>
                  <a:lnTo>
                    <a:pt x="439885" y="916484"/>
                  </a:lnTo>
                  <a:lnTo>
                    <a:pt x="437036" y="914607"/>
                  </a:lnTo>
                  <a:lnTo>
                    <a:pt x="438586" y="915426"/>
                  </a:lnTo>
                  <a:lnTo>
                    <a:pt x="410474" y="896901"/>
                  </a:lnTo>
                  <a:cubicBezTo>
                    <a:pt x="398193" y="884620"/>
                    <a:pt x="389806" y="870092"/>
                    <a:pt x="383366" y="854217"/>
                  </a:cubicBezTo>
                  <a:cubicBezTo>
                    <a:pt x="380969" y="848376"/>
                    <a:pt x="377375" y="845081"/>
                    <a:pt x="370935" y="845680"/>
                  </a:cubicBezTo>
                  <a:cubicBezTo>
                    <a:pt x="364195" y="846279"/>
                    <a:pt x="357456" y="844782"/>
                    <a:pt x="350866" y="844033"/>
                  </a:cubicBezTo>
                  <a:lnTo>
                    <a:pt x="317964" y="833707"/>
                  </a:lnTo>
                  <a:lnTo>
                    <a:pt x="318510" y="834083"/>
                  </a:lnTo>
                  <a:lnTo>
                    <a:pt x="313854" y="832615"/>
                  </a:lnTo>
                  <a:lnTo>
                    <a:pt x="308465" y="827170"/>
                  </a:lnTo>
                  <a:lnTo>
                    <a:pt x="308787" y="827392"/>
                  </a:lnTo>
                  <a:lnTo>
                    <a:pt x="286550" y="804880"/>
                  </a:lnTo>
                  <a:lnTo>
                    <a:pt x="286683" y="805165"/>
                  </a:lnTo>
                  <a:lnTo>
                    <a:pt x="286466" y="804945"/>
                  </a:lnTo>
                  <a:lnTo>
                    <a:pt x="286400" y="804729"/>
                  </a:lnTo>
                  <a:lnTo>
                    <a:pt x="286316" y="804644"/>
                  </a:lnTo>
                  <a:lnTo>
                    <a:pt x="286090" y="803900"/>
                  </a:lnTo>
                  <a:lnTo>
                    <a:pt x="272537" y="774991"/>
                  </a:lnTo>
                  <a:lnTo>
                    <a:pt x="269132" y="752856"/>
                  </a:lnTo>
                  <a:lnTo>
                    <a:pt x="271688" y="756430"/>
                  </a:lnTo>
                  <a:lnTo>
                    <a:pt x="271639" y="756269"/>
                  </a:lnTo>
                  <a:lnTo>
                    <a:pt x="269114" y="752739"/>
                  </a:lnTo>
                  <a:lnTo>
                    <a:pt x="269132" y="752856"/>
                  </a:lnTo>
                  <a:lnTo>
                    <a:pt x="258278" y="737681"/>
                  </a:lnTo>
                  <a:lnTo>
                    <a:pt x="258382" y="737735"/>
                  </a:lnTo>
                  <a:lnTo>
                    <a:pt x="256212" y="734702"/>
                  </a:lnTo>
                  <a:cubicBezTo>
                    <a:pt x="239439" y="728412"/>
                    <a:pt x="223563" y="719875"/>
                    <a:pt x="209485" y="708343"/>
                  </a:cubicBezTo>
                  <a:lnTo>
                    <a:pt x="208163" y="706776"/>
                  </a:lnTo>
                  <a:lnTo>
                    <a:pt x="209643" y="708649"/>
                  </a:lnTo>
                  <a:lnTo>
                    <a:pt x="209635" y="708644"/>
                  </a:lnTo>
                  <a:cubicBezTo>
                    <a:pt x="200349" y="700931"/>
                    <a:pt x="192861" y="692432"/>
                    <a:pt x="187750" y="682697"/>
                  </a:cubicBezTo>
                  <a:lnTo>
                    <a:pt x="187711" y="682527"/>
                  </a:lnTo>
                  <a:lnTo>
                    <a:pt x="187600" y="682396"/>
                  </a:lnTo>
                  <a:lnTo>
                    <a:pt x="187070" y="680074"/>
                  </a:lnTo>
                  <a:lnTo>
                    <a:pt x="180505" y="671764"/>
                  </a:lnTo>
                  <a:lnTo>
                    <a:pt x="181292" y="654776"/>
                  </a:lnTo>
                  <a:lnTo>
                    <a:pt x="179980" y="649035"/>
                  </a:lnTo>
                  <a:lnTo>
                    <a:pt x="181893" y="641807"/>
                  </a:lnTo>
                  <a:lnTo>
                    <a:pt x="183126" y="615189"/>
                  </a:lnTo>
                  <a:lnTo>
                    <a:pt x="194526" y="587946"/>
                  </a:lnTo>
                  <a:lnTo>
                    <a:pt x="193664" y="579021"/>
                  </a:lnTo>
                  <a:lnTo>
                    <a:pt x="144486" y="516042"/>
                  </a:lnTo>
                  <a:lnTo>
                    <a:pt x="141512" y="512643"/>
                  </a:lnTo>
                  <a:lnTo>
                    <a:pt x="141883" y="512298"/>
                  </a:lnTo>
                  <a:cubicBezTo>
                    <a:pt x="143512" y="512186"/>
                    <a:pt x="145159" y="513646"/>
                    <a:pt x="147481" y="516642"/>
                  </a:cubicBezTo>
                  <a:lnTo>
                    <a:pt x="193322" y="575473"/>
                  </a:lnTo>
                  <a:lnTo>
                    <a:pt x="193310" y="575349"/>
                  </a:lnTo>
                  <a:cubicBezTo>
                    <a:pt x="177884" y="555730"/>
                    <a:pt x="162608" y="535960"/>
                    <a:pt x="147331" y="516341"/>
                  </a:cubicBezTo>
                  <a:cubicBezTo>
                    <a:pt x="142689" y="510350"/>
                    <a:pt x="140741" y="510500"/>
                    <a:pt x="136249" y="517089"/>
                  </a:cubicBezTo>
                  <a:cubicBezTo>
                    <a:pt x="127262" y="530120"/>
                    <a:pt x="121122" y="531467"/>
                    <a:pt x="107493" y="523380"/>
                  </a:cubicBezTo>
                  <a:cubicBezTo>
                    <a:pt x="75442" y="504059"/>
                    <a:pt x="43392" y="484740"/>
                    <a:pt x="11192" y="465569"/>
                  </a:cubicBezTo>
                  <a:lnTo>
                    <a:pt x="2057" y="447593"/>
                  </a:lnTo>
                  <a:lnTo>
                    <a:pt x="2056" y="447599"/>
                  </a:lnTo>
                  <a:cubicBezTo>
                    <a:pt x="1158" y="455836"/>
                    <a:pt x="3553" y="461228"/>
                    <a:pt x="11342" y="465870"/>
                  </a:cubicBezTo>
                  <a:cubicBezTo>
                    <a:pt x="43542" y="485041"/>
                    <a:pt x="75592" y="504510"/>
                    <a:pt x="107642" y="523681"/>
                  </a:cubicBezTo>
                  <a:cubicBezTo>
                    <a:pt x="121271" y="531768"/>
                    <a:pt x="127412" y="530420"/>
                    <a:pt x="136398" y="517390"/>
                  </a:cubicBezTo>
                  <a:lnTo>
                    <a:pt x="140807" y="513298"/>
                  </a:lnTo>
                  <a:lnTo>
                    <a:pt x="137297" y="518888"/>
                  </a:lnTo>
                  <a:cubicBezTo>
                    <a:pt x="129808" y="531169"/>
                    <a:pt x="120672" y="533566"/>
                    <a:pt x="108391" y="526226"/>
                  </a:cubicBezTo>
                  <a:cubicBezTo>
                    <a:pt x="79336" y="508703"/>
                    <a:pt x="50431" y="491181"/>
                    <a:pt x="21376" y="473658"/>
                  </a:cubicBezTo>
                  <a:cubicBezTo>
                    <a:pt x="18980" y="472310"/>
                    <a:pt x="16733" y="470813"/>
                    <a:pt x="14337" y="469464"/>
                  </a:cubicBezTo>
                  <a:cubicBezTo>
                    <a:pt x="-790" y="460329"/>
                    <a:pt x="-640" y="460329"/>
                    <a:pt x="408" y="442955"/>
                  </a:cubicBezTo>
                  <a:lnTo>
                    <a:pt x="6056" y="400054"/>
                  </a:lnTo>
                  <a:lnTo>
                    <a:pt x="6550" y="394430"/>
                  </a:lnTo>
                  <a:lnTo>
                    <a:pt x="7221" y="391206"/>
                  </a:lnTo>
                  <a:lnTo>
                    <a:pt x="14955" y="332457"/>
                  </a:lnTo>
                  <a:lnTo>
                    <a:pt x="26718" y="297524"/>
                  </a:lnTo>
                  <a:lnTo>
                    <a:pt x="30924" y="277311"/>
                  </a:lnTo>
                  <a:lnTo>
                    <a:pt x="48631" y="232447"/>
                  </a:lnTo>
                  <a:lnTo>
                    <a:pt x="66892" y="178218"/>
                  </a:lnTo>
                  <a:cubicBezTo>
                    <a:pt x="90228" y="129112"/>
                    <a:pt x="119587" y="82314"/>
                    <a:pt x="154969" y="37833"/>
                  </a:cubicBezTo>
                  <a:lnTo>
                    <a:pt x="153800" y="40415"/>
                  </a:lnTo>
                  <a:close/>
                  <a:moveTo>
                    <a:pt x="1222329" y="614"/>
                  </a:moveTo>
                  <a:cubicBezTo>
                    <a:pt x="1223453" y="1400"/>
                    <a:pt x="1224239" y="2786"/>
                    <a:pt x="1225212" y="3834"/>
                  </a:cubicBezTo>
                  <a:cubicBezTo>
                    <a:pt x="1258461" y="40228"/>
                    <a:pt x="1287815" y="79617"/>
                    <a:pt x="1312677" y="122151"/>
                  </a:cubicBezTo>
                  <a:lnTo>
                    <a:pt x="1335530" y="173803"/>
                  </a:lnTo>
                  <a:lnTo>
                    <a:pt x="1355210" y="212461"/>
                  </a:lnTo>
                  <a:lnTo>
                    <a:pt x="1360673" y="230632"/>
                  </a:lnTo>
                  <a:lnTo>
                    <a:pt x="1378444" y="270796"/>
                  </a:lnTo>
                  <a:lnTo>
                    <a:pt x="1387481" y="319797"/>
                  </a:lnTo>
                  <a:lnTo>
                    <a:pt x="1395105" y="345157"/>
                  </a:lnTo>
                  <a:lnTo>
                    <a:pt x="1397701" y="375212"/>
                  </a:lnTo>
                  <a:lnTo>
                    <a:pt x="1407929" y="430674"/>
                  </a:lnTo>
                  <a:cubicBezTo>
                    <a:pt x="1409427" y="453139"/>
                    <a:pt x="1409727" y="475605"/>
                    <a:pt x="1409427" y="498069"/>
                  </a:cubicBezTo>
                  <a:cubicBezTo>
                    <a:pt x="1409427" y="503611"/>
                    <a:pt x="1407630" y="506607"/>
                    <a:pt x="1402688" y="508853"/>
                  </a:cubicBezTo>
                  <a:cubicBezTo>
                    <a:pt x="1397296" y="511399"/>
                    <a:pt x="1392204" y="514694"/>
                    <a:pt x="1386962" y="517540"/>
                  </a:cubicBezTo>
                  <a:cubicBezTo>
                    <a:pt x="1373932" y="524728"/>
                    <a:pt x="1365096" y="522182"/>
                    <a:pt x="1357757" y="509302"/>
                  </a:cubicBezTo>
                  <a:lnTo>
                    <a:pt x="1356543" y="507741"/>
                  </a:lnTo>
                  <a:lnTo>
                    <a:pt x="1352255" y="507383"/>
                  </a:lnTo>
                  <a:lnTo>
                    <a:pt x="1281375" y="571306"/>
                  </a:lnTo>
                  <a:cubicBezTo>
                    <a:pt x="1272689" y="578794"/>
                    <a:pt x="1269544" y="586134"/>
                    <a:pt x="1271640" y="597516"/>
                  </a:cubicBezTo>
                  <a:cubicBezTo>
                    <a:pt x="1274486" y="613690"/>
                    <a:pt x="1274336" y="630315"/>
                    <a:pt x="1272539" y="646789"/>
                  </a:cubicBezTo>
                  <a:lnTo>
                    <a:pt x="1267605" y="658950"/>
                  </a:lnTo>
                  <a:lnTo>
                    <a:pt x="1265462" y="669030"/>
                  </a:lnTo>
                  <a:lnTo>
                    <a:pt x="1259313" y="679387"/>
                  </a:lnTo>
                  <a:lnTo>
                    <a:pt x="1253968" y="692562"/>
                  </a:lnTo>
                  <a:lnTo>
                    <a:pt x="1242383" y="698466"/>
                  </a:lnTo>
                  <a:lnTo>
                    <a:pt x="1232457" y="705610"/>
                  </a:lnTo>
                  <a:lnTo>
                    <a:pt x="1220556" y="709587"/>
                  </a:lnTo>
                  <a:lnTo>
                    <a:pt x="1208887" y="715533"/>
                  </a:lnTo>
                  <a:cubicBezTo>
                    <a:pt x="1197655" y="717929"/>
                    <a:pt x="1186423" y="719876"/>
                    <a:pt x="1175040" y="721523"/>
                  </a:cubicBezTo>
                  <a:cubicBezTo>
                    <a:pt x="1171146" y="722123"/>
                    <a:pt x="1169798" y="723620"/>
                    <a:pt x="1169199" y="727514"/>
                  </a:cubicBezTo>
                  <a:cubicBezTo>
                    <a:pt x="1167402" y="738896"/>
                    <a:pt x="1164706" y="749980"/>
                    <a:pt x="1160662" y="760763"/>
                  </a:cubicBezTo>
                  <a:lnTo>
                    <a:pt x="1154476" y="768745"/>
                  </a:lnTo>
                  <a:lnTo>
                    <a:pt x="1153043" y="772369"/>
                  </a:lnTo>
                  <a:lnTo>
                    <a:pt x="1140190" y="787178"/>
                  </a:lnTo>
                  <a:lnTo>
                    <a:pt x="1132805" y="796707"/>
                  </a:lnTo>
                  <a:lnTo>
                    <a:pt x="1134841" y="793451"/>
                  </a:lnTo>
                  <a:lnTo>
                    <a:pt x="1132356" y="796557"/>
                  </a:lnTo>
                  <a:cubicBezTo>
                    <a:pt x="1118577" y="783826"/>
                    <a:pt x="1105248" y="770497"/>
                    <a:pt x="1092518" y="756718"/>
                  </a:cubicBezTo>
                  <a:lnTo>
                    <a:pt x="1097478" y="752055"/>
                  </a:lnTo>
                  <a:lnTo>
                    <a:pt x="1111697" y="733809"/>
                  </a:lnTo>
                  <a:lnTo>
                    <a:pt x="1112222" y="732200"/>
                  </a:lnTo>
                  <a:lnTo>
                    <a:pt x="1115281" y="708044"/>
                  </a:lnTo>
                  <a:cubicBezTo>
                    <a:pt x="1114982" y="703551"/>
                    <a:pt x="1111837" y="701604"/>
                    <a:pt x="1108692" y="699507"/>
                  </a:cubicBezTo>
                  <a:cubicBezTo>
                    <a:pt x="1094613" y="690372"/>
                    <a:pt x="1079787" y="682583"/>
                    <a:pt x="1065109" y="674795"/>
                  </a:cubicBezTo>
                  <a:cubicBezTo>
                    <a:pt x="1026769" y="654427"/>
                    <a:pt x="988578" y="633908"/>
                    <a:pt x="951585" y="611443"/>
                  </a:cubicBezTo>
                  <a:cubicBezTo>
                    <a:pt x="946792" y="608598"/>
                    <a:pt x="943349" y="604255"/>
                    <a:pt x="938106" y="602157"/>
                  </a:cubicBezTo>
                  <a:lnTo>
                    <a:pt x="941416" y="602877"/>
                  </a:lnTo>
                  <a:lnTo>
                    <a:pt x="940952" y="602607"/>
                  </a:lnTo>
                  <a:cubicBezTo>
                    <a:pt x="939904" y="601859"/>
                    <a:pt x="938856" y="601260"/>
                    <a:pt x="937507" y="601859"/>
                  </a:cubicBezTo>
                  <a:cubicBezTo>
                    <a:pt x="918038" y="582388"/>
                    <a:pt x="898418" y="563069"/>
                    <a:pt x="878949" y="543599"/>
                  </a:cubicBezTo>
                  <a:cubicBezTo>
                    <a:pt x="876702" y="541352"/>
                    <a:pt x="874605" y="538956"/>
                    <a:pt x="872359" y="536560"/>
                  </a:cubicBezTo>
                  <a:cubicBezTo>
                    <a:pt x="873632" y="530569"/>
                    <a:pt x="875653" y="526675"/>
                    <a:pt x="878986" y="524504"/>
                  </a:cubicBezTo>
                  <a:lnTo>
                    <a:pt x="879996" y="524384"/>
                  </a:lnTo>
                  <a:lnTo>
                    <a:pt x="880745" y="522931"/>
                  </a:lnTo>
                  <a:cubicBezTo>
                    <a:pt x="885688" y="520984"/>
                    <a:pt x="890780" y="520684"/>
                    <a:pt x="896172" y="521583"/>
                  </a:cubicBezTo>
                  <a:lnTo>
                    <a:pt x="919609" y="529821"/>
                  </a:lnTo>
                  <a:lnTo>
                    <a:pt x="924122" y="531037"/>
                  </a:lnTo>
                  <a:lnTo>
                    <a:pt x="928126" y="532815"/>
                  </a:lnTo>
                  <a:lnTo>
                    <a:pt x="951136" y="540903"/>
                  </a:lnTo>
                  <a:cubicBezTo>
                    <a:pt x="1003106" y="565465"/>
                    <a:pt x="1052080" y="595568"/>
                    <a:pt x="1100455" y="626420"/>
                  </a:cubicBezTo>
                  <a:cubicBezTo>
                    <a:pt x="1117379" y="637203"/>
                    <a:pt x="1133854" y="648287"/>
                    <a:pt x="1150478" y="659370"/>
                  </a:cubicBezTo>
                  <a:cubicBezTo>
                    <a:pt x="1157368" y="664012"/>
                    <a:pt x="1164856" y="666259"/>
                    <a:pt x="1173093" y="666109"/>
                  </a:cubicBezTo>
                  <a:cubicBezTo>
                    <a:pt x="1178335" y="666109"/>
                    <a:pt x="1183577" y="666259"/>
                    <a:pt x="1188819" y="666109"/>
                  </a:cubicBezTo>
                  <a:cubicBezTo>
                    <a:pt x="1212482" y="665660"/>
                    <a:pt x="1226860" y="648137"/>
                    <a:pt x="1222966" y="624623"/>
                  </a:cubicBezTo>
                  <a:cubicBezTo>
                    <a:pt x="1220869" y="611593"/>
                    <a:pt x="1215028" y="601559"/>
                    <a:pt x="1204394" y="592873"/>
                  </a:cubicBezTo>
                  <a:cubicBezTo>
                    <a:pt x="1125617" y="528472"/>
                    <a:pt x="1044741" y="467217"/>
                    <a:pt x="959973" y="411054"/>
                  </a:cubicBezTo>
                  <a:cubicBezTo>
                    <a:pt x="899617" y="371066"/>
                    <a:pt x="837762" y="333474"/>
                    <a:pt x="774111" y="299027"/>
                  </a:cubicBezTo>
                  <a:cubicBezTo>
                    <a:pt x="762578" y="292736"/>
                    <a:pt x="751196" y="286746"/>
                    <a:pt x="739814" y="280456"/>
                  </a:cubicBezTo>
                  <a:cubicBezTo>
                    <a:pt x="735770" y="278359"/>
                    <a:pt x="731876" y="278059"/>
                    <a:pt x="727533" y="279408"/>
                  </a:cubicBezTo>
                  <a:cubicBezTo>
                    <a:pt x="715402" y="283002"/>
                    <a:pt x="703120" y="286746"/>
                    <a:pt x="690840" y="289891"/>
                  </a:cubicBezTo>
                  <a:cubicBezTo>
                    <a:pt x="684699" y="291389"/>
                    <a:pt x="680057" y="294534"/>
                    <a:pt x="676612" y="299925"/>
                  </a:cubicBezTo>
                  <a:cubicBezTo>
                    <a:pt x="672717" y="306066"/>
                    <a:pt x="668224" y="311758"/>
                    <a:pt x="663282" y="317149"/>
                  </a:cubicBezTo>
                  <a:cubicBezTo>
                    <a:pt x="661634" y="318947"/>
                    <a:pt x="660586" y="321493"/>
                    <a:pt x="657441" y="321044"/>
                  </a:cubicBezTo>
                  <a:cubicBezTo>
                    <a:pt x="664780" y="313255"/>
                    <a:pt x="671370" y="304718"/>
                    <a:pt x="677211" y="295732"/>
                  </a:cubicBezTo>
                  <a:cubicBezTo>
                    <a:pt x="679457" y="292137"/>
                    <a:pt x="682452" y="290191"/>
                    <a:pt x="686496" y="289142"/>
                  </a:cubicBezTo>
                  <a:cubicBezTo>
                    <a:pt x="700125" y="285398"/>
                    <a:pt x="713904" y="281504"/>
                    <a:pt x="727383" y="277310"/>
                  </a:cubicBezTo>
                  <a:cubicBezTo>
                    <a:pt x="732326" y="275813"/>
                    <a:pt x="736219" y="276562"/>
                    <a:pt x="740712" y="278958"/>
                  </a:cubicBezTo>
                  <a:lnTo>
                    <a:pt x="921059" y="383786"/>
                  </a:lnTo>
                  <a:lnTo>
                    <a:pt x="920939" y="383703"/>
                  </a:lnTo>
                  <a:cubicBezTo>
                    <a:pt x="862137" y="346242"/>
                    <a:pt x="801818" y="311159"/>
                    <a:pt x="739964" y="278509"/>
                  </a:cubicBezTo>
                  <a:cubicBezTo>
                    <a:pt x="735470" y="276113"/>
                    <a:pt x="731576" y="275364"/>
                    <a:pt x="726634" y="276861"/>
                  </a:cubicBezTo>
                  <a:cubicBezTo>
                    <a:pt x="713155" y="281205"/>
                    <a:pt x="699376" y="284949"/>
                    <a:pt x="685747" y="288693"/>
                  </a:cubicBezTo>
                  <a:cubicBezTo>
                    <a:pt x="681704" y="289742"/>
                    <a:pt x="678858" y="291689"/>
                    <a:pt x="676462" y="295283"/>
                  </a:cubicBezTo>
                  <a:cubicBezTo>
                    <a:pt x="670621" y="304269"/>
                    <a:pt x="664031" y="312807"/>
                    <a:pt x="656693" y="320594"/>
                  </a:cubicBezTo>
                  <a:cubicBezTo>
                    <a:pt x="644262" y="308163"/>
                    <a:pt x="631831" y="295733"/>
                    <a:pt x="619400" y="283301"/>
                  </a:cubicBezTo>
                  <a:lnTo>
                    <a:pt x="621433" y="280827"/>
                  </a:lnTo>
                  <a:lnTo>
                    <a:pt x="625541" y="274016"/>
                  </a:lnTo>
                  <a:cubicBezTo>
                    <a:pt x="628236" y="270422"/>
                    <a:pt x="631681" y="267277"/>
                    <a:pt x="633928" y="263533"/>
                  </a:cubicBezTo>
                  <a:lnTo>
                    <a:pt x="644248" y="253053"/>
                  </a:lnTo>
                  <a:lnTo>
                    <a:pt x="646958" y="249754"/>
                  </a:lnTo>
                  <a:lnTo>
                    <a:pt x="648844" y="248385"/>
                  </a:lnTo>
                  <a:lnTo>
                    <a:pt x="652031" y="245148"/>
                  </a:lnTo>
                  <a:cubicBezTo>
                    <a:pt x="659201" y="240730"/>
                    <a:pt x="667326" y="237698"/>
                    <a:pt x="675863" y="235077"/>
                  </a:cubicBezTo>
                  <a:cubicBezTo>
                    <a:pt x="692787" y="229984"/>
                    <a:pt x="709711" y="224443"/>
                    <a:pt x="726185" y="217853"/>
                  </a:cubicBezTo>
                  <a:cubicBezTo>
                    <a:pt x="731876" y="215607"/>
                    <a:pt x="736969" y="215906"/>
                    <a:pt x="742659" y="218602"/>
                  </a:cubicBezTo>
                  <a:cubicBezTo>
                    <a:pt x="820090" y="254995"/>
                    <a:pt x="893925" y="297680"/>
                    <a:pt x="965514" y="344258"/>
                  </a:cubicBezTo>
                  <a:cubicBezTo>
                    <a:pt x="1047138" y="397425"/>
                    <a:pt x="1124867" y="455835"/>
                    <a:pt x="1199302" y="518737"/>
                  </a:cubicBezTo>
                  <a:cubicBezTo>
                    <a:pt x="1205742" y="524129"/>
                    <a:pt x="1212332" y="529670"/>
                    <a:pt x="1218622" y="535212"/>
                  </a:cubicBezTo>
                  <a:cubicBezTo>
                    <a:pt x="1225811" y="541353"/>
                    <a:pt x="1227308" y="541652"/>
                    <a:pt x="1234648" y="535661"/>
                  </a:cubicBezTo>
                  <a:cubicBezTo>
                    <a:pt x="1254716" y="519186"/>
                    <a:pt x="1274485" y="502413"/>
                    <a:pt x="1294255" y="485639"/>
                  </a:cubicBezTo>
                  <a:cubicBezTo>
                    <a:pt x="1302791" y="478300"/>
                    <a:pt x="1311478" y="471261"/>
                    <a:pt x="1320165" y="464222"/>
                  </a:cubicBezTo>
                  <a:lnTo>
                    <a:pt x="1324765" y="459316"/>
                  </a:lnTo>
                  <a:lnTo>
                    <a:pt x="1325241" y="456717"/>
                  </a:lnTo>
                  <a:lnTo>
                    <a:pt x="1323010" y="450743"/>
                  </a:lnTo>
                  <a:cubicBezTo>
                    <a:pt x="1308034" y="424833"/>
                    <a:pt x="1293806" y="398624"/>
                    <a:pt x="1279128" y="372414"/>
                  </a:cubicBezTo>
                  <a:cubicBezTo>
                    <a:pt x="1250972" y="322092"/>
                    <a:pt x="1222965" y="271770"/>
                    <a:pt x="1194809" y="221448"/>
                  </a:cubicBezTo>
                  <a:cubicBezTo>
                    <a:pt x="1180431" y="195837"/>
                    <a:pt x="1166203" y="170077"/>
                    <a:pt x="1151826" y="144318"/>
                  </a:cubicBezTo>
                  <a:cubicBezTo>
                    <a:pt x="1149279" y="139824"/>
                    <a:pt x="1146733" y="139075"/>
                    <a:pt x="1142240" y="141472"/>
                  </a:cubicBezTo>
                  <a:cubicBezTo>
                    <a:pt x="1116031" y="155700"/>
                    <a:pt x="1087725" y="156299"/>
                    <a:pt x="1059119" y="153902"/>
                  </a:cubicBezTo>
                  <a:cubicBezTo>
                    <a:pt x="1008348" y="149559"/>
                    <a:pt x="959674" y="135032"/>
                    <a:pt x="910250" y="124099"/>
                  </a:cubicBezTo>
                  <a:cubicBezTo>
                    <a:pt x="887934" y="119306"/>
                    <a:pt x="865619" y="117209"/>
                    <a:pt x="842705" y="117209"/>
                  </a:cubicBezTo>
                  <a:cubicBezTo>
                    <a:pt x="814099" y="117209"/>
                    <a:pt x="785343" y="117659"/>
                    <a:pt x="756737" y="119156"/>
                  </a:cubicBezTo>
                  <a:cubicBezTo>
                    <a:pt x="706416" y="121852"/>
                    <a:pt x="656393" y="128142"/>
                    <a:pt x="608168" y="144018"/>
                  </a:cubicBezTo>
                  <a:cubicBezTo>
                    <a:pt x="601878" y="146114"/>
                    <a:pt x="597384" y="149409"/>
                    <a:pt x="593640" y="154951"/>
                  </a:cubicBezTo>
                  <a:cubicBezTo>
                    <a:pt x="581659" y="173073"/>
                    <a:pt x="569378" y="190895"/>
                    <a:pt x="556947" y="208717"/>
                  </a:cubicBezTo>
                  <a:cubicBezTo>
                    <a:pt x="555150" y="211114"/>
                    <a:pt x="553802" y="213960"/>
                    <a:pt x="550507" y="214559"/>
                  </a:cubicBezTo>
                  <a:cubicBezTo>
                    <a:pt x="565034" y="193292"/>
                    <a:pt x="579562" y="172174"/>
                    <a:pt x="593939" y="150907"/>
                  </a:cubicBezTo>
                  <a:cubicBezTo>
                    <a:pt x="596486" y="147312"/>
                    <a:pt x="599481" y="145066"/>
                    <a:pt x="603675" y="143568"/>
                  </a:cubicBezTo>
                  <a:cubicBezTo>
                    <a:pt x="646658" y="128741"/>
                    <a:pt x="691289" y="122002"/>
                    <a:pt x="736369" y="118557"/>
                  </a:cubicBezTo>
                  <a:cubicBezTo>
                    <a:pt x="780101" y="115262"/>
                    <a:pt x="824134" y="115262"/>
                    <a:pt x="868015" y="115861"/>
                  </a:cubicBezTo>
                  <a:cubicBezTo>
                    <a:pt x="891529" y="116161"/>
                    <a:pt x="913694" y="123051"/>
                    <a:pt x="936310" y="128142"/>
                  </a:cubicBezTo>
                  <a:cubicBezTo>
                    <a:pt x="977196" y="137129"/>
                    <a:pt x="1017633" y="148361"/>
                    <a:pt x="1059568" y="151956"/>
                  </a:cubicBezTo>
                  <a:cubicBezTo>
                    <a:pt x="1089522" y="154352"/>
                    <a:pt x="1119026" y="153603"/>
                    <a:pt x="1145685" y="136979"/>
                  </a:cubicBezTo>
                  <a:lnTo>
                    <a:pt x="1149922" y="136803"/>
                  </a:lnTo>
                  <a:lnTo>
                    <a:pt x="1149785" y="136491"/>
                  </a:lnTo>
                  <a:cubicBezTo>
                    <a:pt x="1149055" y="135480"/>
                    <a:pt x="1147857" y="135106"/>
                    <a:pt x="1145386" y="136679"/>
                  </a:cubicBezTo>
                  <a:cubicBezTo>
                    <a:pt x="1118727" y="153453"/>
                    <a:pt x="1089223" y="154202"/>
                    <a:pt x="1059269" y="151655"/>
                  </a:cubicBezTo>
                  <a:cubicBezTo>
                    <a:pt x="1017334" y="148211"/>
                    <a:pt x="976897" y="136978"/>
                    <a:pt x="936010" y="127843"/>
                  </a:cubicBezTo>
                  <a:cubicBezTo>
                    <a:pt x="913395" y="122750"/>
                    <a:pt x="891229" y="115861"/>
                    <a:pt x="867715" y="115561"/>
                  </a:cubicBezTo>
                  <a:cubicBezTo>
                    <a:pt x="823834" y="114963"/>
                    <a:pt x="779952" y="114963"/>
                    <a:pt x="736069" y="118257"/>
                  </a:cubicBezTo>
                  <a:cubicBezTo>
                    <a:pt x="690990" y="121702"/>
                    <a:pt x="646359" y="128442"/>
                    <a:pt x="603375" y="143269"/>
                  </a:cubicBezTo>
                  <a:cubicBezTo>
                    <a:pt x="599181" y="144616"/>
                    <a:pt x="596186" y="146863"/>
                    <a:pt x="593641" y="150607"/>
                  </a:cubicBezTo>
                  <a:cubicBezTo>
                    <a:pt x="579262" y="171874"/>
                    <a:pt x="564735" y="193141"/>
                    <a:pt x="550207" y="214258"/>
                  </a:cubicBezTo>
                  <a:cubicBezTo>
                    <a:pt x="521901" y="186701"/>
                    <a:pt x="493895" y="158844"/>
                    <a:pt x="466487" y="130388"/>
                  </a:cubicBezTo>
                  <a:lnTo>
                    <a:pt x="467557" y="130880"/>
                  </a:lnTo>
                  <a:lnTo>
                    <a:pt x="531367" y="139437"/>
                  </a:lnTo>
                  <a:lnTo>
                    <a:pt x="543099" y="133316"/>
                  </a:lnTo>
                  <a:lnTo>
                    <a:pt x="546613" y="127991"/>
                  </a:lnTo>
                  <a:cubicBezTo>
                    <a:pt x="553952" y="112566"/>
                    <a:pt x="567431" y="104479"/>
                    <a:pt x="582108" y="97739"/>
                  </a:cubicBezTo>
                  <a:cubicBezTo>
                    <a:pt x="618202" y="81115"/>
                    <a:pt x="656542" y="72428"/>
                    <a:pt x="695782" y="67635"/>
                  </a:cubicBezTo>
                  <a:cubicBezTo>
                    <a:pt x="767670" y="58650"/>
                    <a:pt x="839709" y="60746"/>
                    <a:pt x="911598" y="67785"/>
                  </a:cubicBezTo>
                  <a:cubicBezTo>
                    <a:pt x="934362" y="70032"/>
                    <a:pt x="956229" y="77820"/>
                    <a:pt x="978544" y="83361"/>
                  </a:cubicBezTo>
                  <a:cubicBezTo>
                    <a:pt x="1007898" y="90550"/>
                    <a:pt x="1037103" y="97739"/>
                    <a:pt x="1067506" y="99087"/>
                  </a:cubicBezTo>
                  <a:cubicBezTo>
                    <a:pt x="1077166" y="99461"/>
                    <a:pt x="1086714" y="99236"/>
                    <a:pt x="1096187" y="98038"/>
                  </a:cubicBezTo>
                  <a:lnTo>
                    <a:pt x="1123205" y="91445"/>
                  </a:lnTo>
                  <a:lnTo>
                    <a:pt x="1124119" y="91000"/>
                  </a:lnTo>
                  <a:cubicBezTo>
                    <a:pt x="1124568" y="88603"/>
                    <a:pt x="1123070" y="85458"/>
                    <a:pt x="1120374" y="79917"/>
                  </a:cubicBezTo>
                  <a:lnTo>
                    <a:pt x="1118721" y="70769"/>
                  </a:lnTo>
                  <a:lnTo>
                    <a:pt x="1121566" y="60656"/>
                  </a:lnTo>
                  <a:lnTo>
                    <a:pt x="1128162" y="53707"/>
                  </a:lnTo>
                  <a:cubicBezTo>
                    <a:pt x="1156318" y="37533"/>
                    <a:pt x="1184924" y="22256"/>
                    <a:pt x="1212931" y="5931"/>
                  </a:cubicBezTo>
                  <a:lnTo>
                    <a:pt x="1226084" y="7725"/>
                  </a:lnTo>
                  <a:lnTo>
                    <a:pt x="1225961" y="7579"/>
                  </a:lnTo>
                  <a:cubicBezTo>
                    <a:pt x="1221917" y="2936"/>
                    <a:pt x="1217874" y="2786"/>
                    <a:pt x="1212781" y="5782"/>
                  </a:cubicBezTo>
                  <a:cubicBezTo>
                    <a:pt x="1184775" y="22106"/>
                    <a:pt x="1156169" y="37383"/>
                    <a:pt x="1128013" y="53557"/>
                  </a:cubicBezTo>
                  <a:lnTo>
                    <a:pt x="1121703" y="60169"/>
                  </a:lnTo>
                  <a:lnTo>
                    <a:pt x="1123520" y="53707"/>
                  </a:lnTo>
                  <a:cubicBezTo>
                    <a:pt x="1154822" y="36034"/>
                    <a:pt x="1186273" y="18661"/>
                    <a:pt x="1217425" y="989"/>
                  </a:cubicBezTo>
                  <a:cubicBezTo>
                    <a:pt x="1219746" y="-359"/>
                    <a:pt x="1221206" y="-172"/>
                    <a:pt x="1222329" y="614"/>
                  </a:cubicBezTo>
                  <a:close/>
                </a:path>
              </a:pathLst>
            </a:custGeom>
            <a:solidFill>
              <a:sysClr val="window" lastClr="FFFFFF"/>
            </a:solidFill>
            <a:ln w="186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223" name="Freeform: Shape 141">
            <a:extLst>
              <a:ext uri="{FF2B5EF4-FFF2-40B4-BE49-F238E27FC236}">
                <a16:creationId xmlns:a16="http://schemas.microsoft.com/office/drawing/2014/main" xmlns="" id="{8825D677-AD04-4BB2-8F1E-BB8FE658316E}"/>
              </a:ext>
            </a:extLst>
          </p:cNvPr>
          <p:cNvSpPr/>
          <p:nvPr/>
        </p:nvSpPr>
        <p:spPr>
          <a:xfrm>
            <a:off x="1706110" y="3514388"/>
            <a:ext cx="1189321" cy="1189099"/>
          </a:xfrm>
          <a:custGeom>
            <a:avLst/>
            <a:gdLst>
              <a:gd name="connsiteX0" fmla="*/ 863368 w 1189321"/>
              <a:gd name="connsiteY0" fmla="*/ 903529 h 1189099"/>
              <a:gd name="connsiteX1" fmla="*/ 797911 w 1189321"/>
              <a:gd name="connsiteY1" fmla="*/ 906635 h 1189099"/>
              <a:gd name="connsiteX2" fmla="*/ 754864 w 1189321"/>
              <a:gd name="connsiteY2" fmla="*/ 909520 h 1189099"/>
              <a:gd name="connsiteX3" fmla="*/ 685414 w 1189321"/>
              <a:gd name="connsiteY3" fmla="*/ 914845 h 1189099"/>
              <a:gd name="connsiteX4" fmla="*/ 641480 w 1189321"/>
              <a:gd name="connsiteY4" fmla="*/ 917951 h 1189099"/>
              <a:gd name="connsiteX5" fmla="*/ 565372 w 1189321"/>
              <a:gd name="connsiteY5" fmla="*/ 923277 h 1189099"/>
              <a:gd name="connsiteX6" fmla="*/ 558937 w 1189321"/>
              <a:gd name="connsiteY6" fmla="*/ 930155 h 1189099"/>
              <a:gd name="connsiteX7" fmla="*/ 558937 w 1189321"/>
              <a:gd name="connsiteY7" fmla="*/ 1145931 h 1189099"/>
              <a:gd name="connsiteX8" fmla="*/ 594660 w 1189321"/>
              <a:gd name="connsiteY8" fmla="*/ 1149532 h 1189099"/>
              <a:gd name="connsiteX9" fmla="*/ 810685 w 1189321"/>
              <a:gd name="connsiteY9" fmla="*/ 1105919 h 1189099"/>
              <a:gd name="connsiteX10" fmla="*/ 867362 w 1189321"/>
              <a:gd name="connsiteY10" fmla="*/ 1075156 h 1189099"/>
              <a:gd name="connsiteX11" fmla="*/ 867362 w 1189321"/>
              <a:gd name="connsiteY11" fmla="*/ 908632 h 1189099"/>
              <a:gd name="connsiteX12" fmla="*/ 867140 w 1189321"/>
              <a:gd name="connsiteY12" fmla="*/ 903529 h 1189099"/>
              <a:gd name="connsiteX13" fmla="*/ 863368 w 1189321"/>
              <a:gd name="connsiteY13" fmla="*/ 903529 h 1189099"/>
              <a:gd name="connsiteX14" fmla="*/ 473732 w 1189321"/>
              <a:gd name="connsiteY14" fmla="*/ 453540 h 1189099"/>
              <a:gd name="connsiteX15" fmla="*/ 479280 w 1189321"/>
              <a:gd name="connsiteY15" fmla="*/ 458866 h 1189099"/>
              <a:gd name="connsiteX16" fmla="*/ 477282 w 1189321"/>
              <a:gd name="connsiteY16" fmla="*/ 494368 h 1189099"/>
              <a:gd name="connsiteX17" fmla="*/ 429133 w 1189321"/>
              <a:gd name="connsiteY17" fmla="*/ 527873 h 1189099"/>
              <a:gd name="connsiteX18" fmla="*/ 388749 w 1189321"/>
              <a:gd name="connsiteY18" fmla="*/ 496587 h 1189099"/>
              <a:gd name="connsiteX19" fmla="*/ 382314 w 1189321"/>
              <a:gd name="connsiteY19" fmla="*/ 478614 h 1189099"/>
              <a:gd name="connsiteX20" fmla="*/ 376545 w 1189321"/>
              <a:gd name="connsiteY20" fmla="*/ 474398 h 1189099"/>
              <a:gd name="connsiteX21" fmla="*/ 337715 w 1189321"/>
              <a:gd name="connsiteY21" fmla="*/ 473732 h 1189099"/>
              <a:gd name="connsiteX22" fmla="*/ 331058 w 1189321"/>
              <a:gd name="connsiteY22" fmla="*/ 468850 h 1189099"/>
              <a:gd name="connsiteX23" fmla="*/ 326398 w 1189321"/>
              <a:gd name="connsiteY23" fmla="*/ 454206 h 1189099"/>
              <a:gd name="connsiteX24" fmla="*/ 332611 w 1189321"/>
              <a:gd name="connsiteY24" fmla="*/ 453762 h 1189099"/>
              <a:gd name="connsiteX25" fmla="*/ 473732 w 1189321"/>
              <a:gd name="connsiteY25" fmla="*/ 453540 h 1189099"/>
              <a:gd name="connsiteX26" fmla="*/ 949904 w 1189321"/>
              <a:gd name="connsiteY26" fmla="*/ 286458 h 1189099"/>
              <a:gd name="connsiteX27" fmla="*/ 795692 w 1189321"/>
              <a:gd name="connsiteY27" fmla="*/ 415818 h 1189099"/>
              <a:gd name="connsiteX28" fmla="*/ 810780 w 1189321"/>
              <a:gd name="connsiteY28" fmla="*/ 433792 h 1189099"/>
              <a:gd name="connsiteX29" fmla="*/ 831638 w 1189321"/>
              <a:gd name="connsiteY29" fmla="*/ 471735 h 1189099"/>
              <a:gd name="connsiteX30" fmla="*/ 833191 w 1189321"/>
              <a:gd name="connsiteY30" fmla="*/ 511674 h 1189099"/>
              <a:gd name="connsiteX31" fmla="*/ 815218 w 1189321"/>
              <a:gd name="connsiteY31" fmla="*/ 556495 h 1189099"/>
              <a:gd name="connsiteX32" fmla="*/ 800573 w 1189321"/>
              <a:gd name="connsiteY32" fmla="*/ 603092 h 1189099"/>
              <a:gd name="connsiteX33" fmla="*/ 795914 w 1189321"/>
              <a:gd name="connsiteY33" fmla="*/ 639704 h 1189099"/>
              <a:gd name="connsiteX34" fmla="*/ 787926 w 1189321"/>
              <a:gd name="connsiteY34" fmla="*/ 655458 h 1189099"/>
              <a:gd name="connsiteX35" fmla="*/ 767512 w 1189321"/>
              <a:gd name="connsiteY35" fmla="*/ 668327 h 1189099"/>
              <a:gd name="connsiteX36" fmla="*/ 715590 w 1189321"/>
              <a:gd name="connsiteY36" fmla="*/ 665442 h 1189099"/>
              <a:gd name="connsiteX37" fmla="*/ 696952 w 1189321"/>
              <a:gd name="connsiteY37" fmla="*/ 622396 h 1189099"/>
              <a:gd name="connsiteX38" fmla="*/ 709156 w 1189321"/>
              <a:gd name="connsiteY38" fmla="*/ 621731 h 1189099"/>
              <a:gd name="connsiteX39" fmla="*/ 713815 w 1189321"/>
              <a:gd name="connsiteY39" fmla="*/ 625725 h 1189099"/>
              <a:gd name="connsiteX40" fmla="*/ 720250 w 1189321"/>
              <a:gd name="connsiteY40" fmla="*/ 643476 h 1189099"/>
              <a:gd name="connsiteX41" fmla="*/ 745767 w 1189321"/>
              <a:gd name="connsiteY41" fmla="*/ 657898 h 1189099"/>
              <a:gd name="connsiteX42" fmla="*/ 763074 w 1189321"/>
              <a:gd name="connsiteY42" fmla="*/ 652795 h 1189099"/>
              <a:gd name="connsiteX43" fmla="*/ 779716 w 1189321"/>
              <a:gd name="connsiteY43" fmla="*/ 631716 h 1189099"/>
              <a:gd name="connsiteX44" fmla="*/ 781491 w 1189321"/>
              <a:gd name="connsiteY44" fmla="*/ 613964 h 1189099"/>
              <a:gd name="connsiteX45" fmla="*/ 794804 w 1189321"/>
              <a:gd name="connsiteY45" fmla="*/ 559158 h 1189099"/>
              <a:gd name="connsiteX46" fmla="*/ 806121 w 1189321"/>
              <a:gd name="connsiteY46" fmla="*/ 539188 h 1189099"/>
              <a:gd name="connsiteX47" fmla="*/ 815440 w 1189321"/>
              <a:gd name="connsiteY47" fmla="*/ 480832 h 1189099"/>
              <a:gd name="connsiteX48" fmla="*/ 796136 w 1189321"/>
              <a:gd name="connsiteY48" fmla="*/ 440226 h 1189099"/>
              <a:gd name="connsiteX49" fmla="*/ 737114 w 1189321"/>
              <a:gd name="connsiteY49" fmla="*/ 413156 h 1189099"/>
              <a:gd name="connsiteX50" fmla="*/ 673210 w 1189321"/>
              <a:gd name="connsiteY50" fmla="*/ 446217 h 1189099"/>
              <a:gd name="connsiteX51" fmla="*/ 661006 w 1189321"/>
              <a:gd name="connsiteY51" fmla="*/ 511230 h 1189099"/>
              <a:gd name="connsiteX52" fmla="*/ 658787 w 1189321"/>
              <a:gd name="connsiteY52" fmla="*/ 518109 h 1189099"/>
              <a:gd name="connsiteX53" fmla="*/ 635267 w 1189321"/>
              <a:gd name="connsiteY53" fmla="*/ 538745 h 1189099"/>
              <a:gd name="connsiteX54" fmla="*/ 486602 w 1189321"/>
              <a:gd name="connsiteY54" fmla="*/ 669881 h 1189099"/>
              <a:gd name="connsiteX55" fmla="*/ 483052 w 1189321"/>
              <a:gd name="connsiteY55" fmla="*/ 677868 h 1189099"/>
              <a:gd name="connsiteX56" fmla="*/ 483052 w 1189321"/>
              <a:gd name="connsiteY56" fmla="*/ 840512 h 1189099"/>
              <a:gd name="connsiteX57" fmla="*/ 483052 w 1189321"/>
              <a:gd name="connsiteY57" fmla="*/ 845838 h 1189099"/>
              <a:gd name="connsiteX58" fmla="*/ 486380 w 1189321"/>
              <a:gd name="connsiteY58" fmla="*/ 846060 h 1189099"/>
              <a:gd name="connsiteX59" fmla="*/ 547621 w 1189321"/>
              <a:gd name="connsiteY59" fmla="*/ 842731 h 1189099"/>
              <a:gd name="connsiteX60" fmla="*/ 601762 w 1189321"/>
              <a:gd name="connsiteY60" fmla="*/ 839847 h 1189099"/>
              <a:gd name="connsiteX61" fmla="*/ 679866 w 1189321"/>
              <a:gd name="connsiteY61" fmla="*/ 835187 h 1189099"/>
              <a:gd name="connsiteX62" fmla="*/ 734672 w 1189321"/>
              <a:gd name="connsiteY62" fmla="*/ 832302 h 1189099"/>
              <a:gd name="connsiteX63" fmla="*/ 809449 w 1189321"/>
              <a:gd name="connsiteY63" fmla="*/ 827865 h 1189099"/>
              <a:gd name="connsiteX64" fmla="*/ 871134 w 1189321"/>
              <a:gd name="connsiteY64" fmla="*/ 824315 h 1189099"/>
              <a:gd name="connsiteX65" fmla="*/ 882672 w 1189321"/>
              <a:gd name="connsiteY65" fmla="*/ 813220 h 1189099"/>
              <a:gd name="connsiteX66" fmla="*/ 948129 w 1189321"/>
              <a:gd name="connsiteY66" fmla="*/ 729568 h 1189099"/>
              <a:gd name="connsiteX67" fmla="*/ 951901 w 1189321"/>
              <a:gd name="connsiteY67" fmla="*/ 725796 h 1189099"/>
              <a:gd name="connsiteX68" fmla="*/ 979859 w 1189321"/>
              <a:gd name="connsiteY68" fmla="*/ 651907 h 1189099"/>
              <a:gd name="connsiteX69" fmla="*/ 1000717 w 1189321"/>
              <a:gd name="connsiteY69" fmla="*/ 508346 h 1189099"/>
              <a:gd name="connsiteX70" fmla="*/ 994947 w 1189321"/>
              <a:gd name="connsiteY70" fmla="*/ 413600 h 1189099"/>
              <a:gd name="connsiteX71" fmla="*/ 974312 w 1189321"/>
              <a:gd name="connsiteY71" fmla="*/ 334164 h 1189099"/>
              <a:gd name="connsiteX72" fmla="*/ 949904 w 1189321"/>
              <a:gd name="connsiteY72" fmla="*/ 286458 h 1189099"/>
              <a:gd name="connsiteX73" fmla="*/ 621288 w 1189321"/>
              <a:gd name="connsiteY73" fmla="*/ 126699 h 1189099"/>
              <a:gd name="connsiteX74" fmla="*/ 580460 w 1189321"/>
              <a:gd name="connsiteY74" fmla="*/ 127364 h 1189099"/>
              <a:gd name="connsiteX75" fmla="*/ 538080 w 1189321"/>
              <a:gd name="connsiteY75" fmla="*/ 130470 h 1189099"/>
              <a:gd name="connsiteX76" fmla="*/ 433570 w 1189321"/>
              <a:gd name="connsiteY76" fmla="*/ 148887 h 1189099"/>
              <a:gd name="connsiteX77" fmla="*/ 307760 w 1189321"/>
              <a:gd name="connsiteY77" fmla="*/ 195040 h 1189099"/>
              <a:gd name="connsiteX78" fmla="*/ 258723 w 1189321"/>
              <a:gd name="connsiteY78" fmla="*/ 228545 h 1189099"/>
              <a:gd name="connsiteX79" fmla="*/ 230987 w 1189321"/>
              <a:gd name="connsiteY79" fmla="*/ 294446 h 1189099"/>
              <a:gd name="connsiteX80" fmla="*/ 230543 w 1189321"/>
              <a:gd name="connsiteY80" fmla="*/ 342152 h 1189099"/>
              <a:gd name="connsiteX81" fmla="*/ 234537 w 1189321"/>
              <a:gd name="connsiteY81" fmla="*/ 349474 h 1189099"/>
              <a:gd name="connsiteX82" fmla="*/ 255616 w 1189321"/>
              <a:gd name="connsiteY82" fmla="*/ 358127 h 1189099"/>
              <a:gd name="connsiteX83" fmla="*/ 338159 w 1189321"/>
              <a:gd name="connsiteY83" fmla="*/ 367447 h 1189099"/>
              <a:gd name="connsiteX84" fmla="*/ 399178 w 1189321"/>
              <a:gd name="connsiteY84" fmla="*/ 367891 h 1189099"/>
              <a:gd name="connsiteX85" fmla="*/ 448881 w 1189321"/>
              <a:gd name="connsiteY85" fmla="*/ 366781 h 1189099"/>
              <a:gd name="connsiteX86" fmla="*/ 494368 w 1189321"/>
              <a:gd name="connsiteY86" fmla="*/ 364784 h 1189099"/>
              <a:gd name="connsiteX87" fmla="*/ 499249 w 1189321"/>
              <a:gd name="connsiteY87" fmla="*/ 369222 h 1189099"/>
              <a:gd name="connsiteX88" fmla="*/ 499915 w 1189321"/>
              <a:gd name="connsiteY88" fmla="*/ 379873 h 1189099"/>
              <a:gd name="connsiteX89" fmla="*/ 495921 w 1189321"/>
              <a:gd name="connsiteY89" fmla="*/ 384532 h 1189099"/>
              <a:gd name="connsiteX90" fmla="*/ 453762 w 1189321"/>
              <a:gd name="connsiteY90" fmla="*/ 386086 h 1189099"/>
              <a:gd name="connsiteX91" fmla="*/ 405391 w 1189321"/>
              <a:gd name="connsiteY91" fmla="*/ 386086 h 1189099"/>
              <a:gd name="connsiteX92" fmla="*/ 348810 w 1189321"/>
              <a:gd name="connsiteY92" fmla="*/ 384311 h 1189099"/>
              <a:gd name="connsiteX93" fmla="*/ 303544 w 1189321"/>
              <a:gd name="connsiteY93" fmla="*/ 381426 h 1189099"/>
              <a:gd name="connsiteX94" fmla="*/ 297997 w 1189321"/>
              <a:gd name="connsiteY94" fmla="*/ 385420 h 1189099"/>
              <a:gd name="connsiteX95" fmla="*/ 292894 w 1189321"/>
              <a:gd name="connsiteY95" fmla="*/ 417594 h 1189099"/>
              <a:gd name="connsiteX96" fmla="*/ 287124 w 1189321"/>
              <a:gd name="connsiteY96" fmla="*/ 502577 h 1189099"/>
              <a:gd name="connsiteX97" fmla="*/ 290453 w 1189321"/>
              <a:gd name="connsiteY97" fmla="*/ 508346 h 1189099"/>
              <a:gd name="connsiteX98" fmla="*/ 449546 w 1189321"/>
              <a:gd name="connsiteY98" fmla="*/ 581347 h 1189099"/>
              <a:gd name="connsiteX99" fmla="*/ 456425 w 1189321"/>
              <a:gd name="connsiteY99" fmla="*/ 580460 h 1189099"/>
              <a:gd name="connsiteX100" fmla="*/ 477726 w 1189321"/>
              <a:gd name="connsiteY100" fmla="*/ 564262 h 1189099"/>
              <a:gd name="connsiteX101" fmla="*/ 719362 w 1189321"/>
              <a:gd name="connsiteY101" fmla="*/ 370553 h 1189099"/>
              <a:gd name="connsiteX102" fmla="*/ 875572 w 1189321"/>
              <a:gd name="connsiteY102" fmla="*/ 243190 h 1189099"/>
              <a:gd name="connsiteX103" fmla="*/ 907080 w 1189321"/>
              <a:gd name="connsiteY103" fmla="*/ 218338 h 1189099"/>
              <a:gd name="connsiteX104" fmla="*/ 891104 w 1189321"/>
              <a:gd name="connsiteY104" fmla="*/ 203915 h 1189099"/>
              <a:gd name="connsiteX105" fmla="*/ 797245 w 1189321"/>
              <a:gd name="connsiteY105" fmla="*/ 156432 h 1189099"/>
              <a:gd name="connsiteX106" fmla="*/ 698949 w 1189321"/>
              <a:gd name="connsiteY106" fmla="*/ 133799 h 1189099"/>
              <a:gd name="connsiteX107" fmla="*/ 621288 w 1189321"/>
              <a:gd name="connsiteY107" fmla="*/ 126699 h 1189099"/>
              <a:gd name="connsiteX108" fmla="*/ 594660 w 1189321"/>
              <a:gd name="connsiteY108" fmla="*/ 39566 h 1189099"/>
              <a:gd name="connsiteX109" fmla="*/ 39677 w 1189321"/>
              <a:gd name="connsiteY109" fmla="*/ 594549 h 1189099"/>
              <a:gd name="connsiteX110" fmla="*/ 482812 w 1189321"/>
              <a:gd name="connsiteY110" fmla="*/ 1138257 h 1189099"/>
              <a:gd name="connsiteX111" fmla="*/ 532755 w 1189321"/>
              <a:gd name="connsiteY111" fmla="*/ 1143292 h 1189099"/>
              <a:gd name="connsiteX112" fmla="*/ 532755 w 1189321"/>
              <a:gd name="connsiteY112" fmla="*/ 923720 h 1189099"/>
              <a:gd name="connsiteX113" fmla="*/ 499027 w 1189321"/>
              <a:gd name="connsiteY113" fmla="*/ 926605 h 1189099"/>
              <a:gd name="connsiteX114" fmla="*/ 495256 w 1189321"/>
              <a:gd name="connsiteY114" fmla="*/ 931043 h 1189099"/>
              <a:gd name="connsiteX115" fmla="*/ 495256 w 1189321"/>
              <a:gd name="connsiteY115" fmla="*/ 947906 h 1189099"/>
              <a:gd name="connsiteX116" fmla="*/ 487711 w 1189321"/>
              <a:gd name="connsiteY116" fmla="*/ 955894 h 1189099"/>
              <a:gd name="connsiteX117" fmla="*/ 391634 w 1189321"/>
              <a:gd name="connsiteY117" fmla="*/ 938365 h 1189099"/>
              <a:gd name="connsiteX118" fmla="*/ 257169 w 1189321"/>
              <a:gd name="connsiteY118" fmla="*/ 854935 h 1189099"/>
              <a:gd name="connsiteX119" fmla="*/ 194375 w 1189321"/>
              <a:gd name="connsiteY119" fmla="*/ 768842 h 1189099"/>
              <a:gd name="connsiteX120" fmla="*/ 184390 w 1189321"/>
              <a:gd name="connsiteY120" fmla="*/ 688741 h 1189099"/>
              <a:gd name="connsiteX121" fmla="*/ 199257 w 1189321"/>
              <a:gd name="connsiteY121" fmla="*/ 641257 h 1189099"/>
              <a:gd name="connsiteX122" fmla="*/ 230987 w 1189321"/>
              <a:gd name="connsiteY122" fmla="*/ 574025 h 1189099"/>
              <a:gd name="connsiteX123" fmla="*/ 259167 w 1189321"/>
              <a:gd name="connsiteY123" fmla="*/ 514781 h 1189099"/>
              <a:gd name="connsiteX124" fmla="*/ 273811 w 1189321"/>
              <a:gd name="connsiteY124" fmla="*/ 463969 h 1189099"/>
              <a:gd name="connsiteX125" fmla="*/ 278027 w 1189321"/>
              <a:gd name="connsiteY125" fmla="*/ 417372 h 1189099"/>
              <a:gd name="connsiteX126" fmla="*/ 281133 w 1189321"/>
              <a:gd name="connsiteY126" fmla="*/ 383423 h 1189099"/>
              <a:gd name="connsiteX127" fmla="*/ 278027 w 1189321"/>
              <a:gd name="connsiteY127" fmla="*/ 378763 h 1189099"/>
              <a:gd name="connsiteX128" fmla="*/ 221667 w 1189321"/>
              <a:gd name="connsiteY128" fmla="*/ 365672 h 1189099"/>
              <a:gd name="connsiteX129" fmla="*/ 217230 w 1189321"/>
              <a:gd name="connsiteY129" fmla="*/ 360569 h 1189099"/>
              <a:gd name="connsiteX130" fmla="*/ 214123 w 1189321"/>
              <a:gd name="connsiteY130" fmla="*/ 333054 h 1189099"/>
              <a:gd name="connsiteX131" fmla="*/ 225440 w 1189321"/>
              <a:gd name="connsiteY131" fmla="*/ 248959 h 1189099"/>
              <a:gd name="connsiteX132" fmla="*/ 253398 w 1189321"/>
              <a:gd name="connsiteY132" fmla="*/ 211459 h 1189099"/>
              <a:gd name="connsiteX133" fmla="*/ 307538 w 1189321"/>
              <a:gd name="connsiteY133" fmla="*/ 179952 h 1189099"/>
              <a:gd name="connsiteX134" fmla="*/ 448881 w 1189321"/>
              <a:gd name="connsiteY134" fmla="*/ 127364 h 1189099"/>
              <a:gd name="connsiteX135" fmla="*/ 540964 w 1189321"/>
              <a:gd name="connsiteY135" fmla="*/ 110944 h 1189099"/>
              <a:gd name="connsiteX136" fmla="*/ 599765 w 1189321"/>
              <a:gd name="connsiteY136" fmla="*/ 106950 h 1189099"/>
              <a:gd name="connsiteX137" fmla="*/ 682307 w 1189321"/>
              <a:gd name="connsiteY137" fmla="*/ 112720 h 1189099"/>
              <a:gd name="connsiteX138" fmla="*/ 775278 w 1189321"/>
              <a:gd name="connsiteY138" fmla="*/ 131136 h 1189099"/>
              <a:gd name="connsiteX139" fmla="*/ 910186 w 1189321"/>
              <a:gd name="connsiteY139" fmla="*/ 197259 h 1189099"/>
              <a:gd name="connsiteX140" fmla="*/ 932597 w 1189321"/>
              <a:gd name="connsiteY140" fmla="*/ 199034 h 1189099"/>
              <a:gd name="connsiteX141" fmla="*/ 937922 w 1189321"/>
              <a:gd name="connsiteY141" fmla="*/ 199256 h 1189099"/>
              <a:gd name="connsiteX142" fmla="*/ 978084 w 1189321"/>
              <a:gd name="connsiteY142" fmla="*/ 251178 h 1189099"/>
              <a:gd name="connsiteX143" fmla="*/ 972980 w 1189321"/>
              <a:gd name="connsiteY143" fmla="*/ 269816 h 1189099"/>
              <a:gd name="connsiteX144" fmla="*/ 970762 w 1189321"/>
              <a:gd name="connsiteY144" fmla="*/ 280023 h 1189099"/>
              <a:gd name="connsiteX145" fmla="*/ 1012033 w 1189321"/>
              <a:gd name="connsiteY145" fmla="*/ 407387 h 1189099"/>
              <a:gd name="connsiteX146" fmla="*/ 1019799 w 1189321"/>
              <a:gd name="connsiteY146" fmla="*/ 478835 h 1189099"/>
              <a:gd name="connsiteX147" fmla="*/ 1017136 w 1189321"/>
              <a:gd name="connsiteY147" fmla="*/ 561155 h 1189099"/>
              <a:gd name="connsiteX148" fmla="*/ 1006707 w 1189321"/>
              <a:gd name="connsiteY148" fmla="*/ 626169 h 1189099"/>
              <a:gd name="connsiteX149" fmla="*/ 960776 w 1189321"/>
              <a:gd name="connsiteY149" fmla="*/ 743991 h 1189099"/>
              <a:gd name="connsiteX150" fmla="*/ 957227 w 1189321"/>
              <a:gd name="connsiteY150" fmla="*/ 747097 h 1189099"/>
              <a:gd name="connsiteX151" fmla="*/ 916621 w 1189321"/>
              <a:gd name="connsiteY151" fmla="*/ 777496 h 1189099"/>
              <a:gd name="connsiteX152" fmla="*/ 901532 w 1189321"/>
              <a:gd name="connsiteY152" fmla="*/ 817436 h 1189099"/>
              <a:gd name="connsiteX153" fmla="*/ 906414 w 1189321"/>
              <a:gd name="connsiteY153" fmla="*/ 822096 h 1189099"/>
              <a:gd name="connsiteX154" fmla="*/ 923943 w 1189321"/>
              <a:gd name="connsiteY154" fmla="*/ 822096 h 1189099"/>
              <a:gd name="connsiteX155" fmla="*/ 922612 w 1189321"/>
              <a:gd name="connsiteY155" fmla="*/ 832081 h 1189099"/>
              <a:gd name="connsiteX156" fmla="*/ 913736 w 1189321"/>
              <a:gd name="connsiteY156" fmla="*/ 892212 h 1189099"/>
              <a:gd name="connsiteX157" fmla="*/ 904417 w 1189321"/>
              <a:gd name="connsiteY157" fmla="*/ 900422 h 1189099"/>
              <a:gd name="connsiteX158" fmla="*/ 899314 w 1189321"/>
              <a:gd name="connsiteY158" fmla="*/ 900422 h 1189099"/>
              <a:gd name="connsiteX159" fmla="*/ 893101 w 1189321"/>
              <a:gd name="connsiteY159" fmla="*/ 906635 h 1189099"/>
              <a:gd name="connsiteX160" fmla="*/ 893101 w 1189321"/>
              <a:gd name="connsiteY160" fmla="*/ 1061185 h 1189099"/>
              <a:gd name="connsiteX161" fmla="*/ 904957 w 1189321"/>
              <a:gd name="connsiteY161" fmla="*/ 1054750 h 1189099"/>
              <a:gd name="connsiteX162" fmla="*/ 1149643 w 1189321"/>
              <a:gd name="connsiteY162" fmla="*/ 594549 h 1189099"/>
              <a:gd name="connsiteX163" fmla="*/ 594660 w 1189321"/>
              <a:gd name="connsiteY163" fmla="*/ 39566 h 1189099"/>
              <a:gd name="connsiteX164" fmla="*/ 594883 w 1189321"/>
              <a:gd name="connsiteY164" fmla="*/ 0 h 1189099"/>
              <a:gd name="connsiteX165" fmla="*/ 650972 w 1189321"/>
              <a:gd name="connsiteY165" fmla="*/ 5746 h 1189099"/>
              <a:gd name="connsiteX166" fmla="*/ 714469 w 1189321"/>
              <a:gd name="connsiteY166" fmla="*/ 12147 h 1189099"/>
              <a:gd name="connsiteX167" fmla="*/ 1142423 w 1189321"/>
              <a:gd name="connsiteY167" fmla="*/ 363151 h 1189099"/>
              <a:gd name="connsiteX168" fmla="*/ 1167889 w 1189321"/>
              <a:gd name="connsiteY168" fmla="*/ 445188 h 1189099"/>
              <a:gd name="connsiteX169" fmla="*/ 1177221 w 1189321"/>
              <a:gd name="connsiteY169" fmla="*/ 475160 h 1189099"/>
              <a:gd name="connsiteX170" fmla="*/ 1189321 w 1189321"/>
              <a:gd name="connsiteY170" fmla="*/ 594660 h 1189099"/>
              <a:gd name="connsiteX171" fmla="*/ 1177138 w 1189321"/>
              <a:gd name="connsiteY171" fmla="*/ 714297 h 1189099"/>
              <a:gd name="connsiteX172" fmla="*/ 1164546 w 1189321"/>
              <a:gd name="connsiteY172" fmla="*/ 754678 h 1189099"/>
              <a:gd name="connsiteX173" fmla="*/ 1142423 w 1189321"/>
              <a:gd name="connsiteY173" fmla="*/ 825948 h 1189099"/>
              <a:gd name="connsiteX174" fmla="*/ 714469 w 1189321"/>
              <a:gd name="connsiteY174" fmla="*/ 1176952 h 1189099"/>
              <a:gd name="connsiteX175" fmla="*/ 714345 w 1189321"/>
              <a:gd name="connsiteY175" fmla="*/ 1176964 h 1189099"/>
              <a:gd name="connsiteX176" fmla="*/ 714234 w 1189321"/>
              <a:gd name="connsiteY176" fmla="*/ 1176998 h 1189099"/>
              <a:gd name="connsiteX177" fmla="*/ 594661 w 1189321"/>
              <a:gd name="connsiteY177" fmla="*/ 1189099 h 1189099"/>
              <a:gd name="connsiteX178" fmla="*/ 481634 w 1189321"/>
              <a:gd name="connsiteY178" fmla="*/ 1177635 h 1189099"/>
              <a:gd name="connsiteX179" fmla="*/ 474852 w 1189321"/>
              <a:gd name="connsiteY179" fmla="*/ 1176952 h 1189099"/>
              <a:gd name="connsiteX180" fmla="*/ 46897 w 1189321"/>
              <a:gd name="connsiteY180" fmla="*/ 825948 h 1189099"/>
              <a:gd name="connsiteX181" fmla="*/ 46849 w 1189321"/>
              <a:gd name="connsiteY181" fmla="*/ 825791 h 1189099"/>
              <a:gd name="connsiteX182" fmla="*/ 46549 w 1189321"/>
              <a:gd name="connsiteY182" fmla="*/ 825240 h 1189099"/>
              <a:gd name="connsiteX183" fmla="*/ 1 w 1189321"/>
              <a:gd name="connsiteY183" fmla="*/ 594217 h 1189099"/>
              <a:gd name="connsiteX184" fmla="*/ 12257 w 1189321"/>
              <a:gd name="connsiteY184" fmla="*/ 474517 h 1189099"/>
              <a:gd name="connsiteX185" fmla="*/ 24195 w 1189321"/>
              <a:gd name="connsiteY185" fmla="*/ 436285 h 1189099"/>
              <a:gd name="connsiteX186" fmla="*/ 46897 w 1189321"/>
              <a:gd name="connsiteY186" fmla="*/ 363151 h 1189099"/>
              <a:gd name="connsiteX187" fmla="*/ 474852 w 1189321"/>
              <a:gd name="connsiteY187" fmla="*/ 12147 h 1189099"/>
              <a:gd name="connsiteX188" fmla="*/ 474916 w 1189321"/>
              <a:gd name="connsiteY188" fmla="*/ 12141 h 1189099"/>
              <a:gd name="connsiteX189" fmla="*/ 475310 w 1189321"/>
              <a:gd name="connsiteY189" fmla="*/ 12018 h 1189099"/>
              <a:gd name="connsiteX190" fmla="*/ 594883 w 1189321"/>
              <a:gd name="connsiteY190" fmla="*/ 0 h 118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189321" h="1189099">
                <a:moveTo>
                  <a:pt x="863368" y="903529"/>
                </a:moveTo>
                <a:cubicBezTo>
                  <a:pt x="841623" y="904416"/>
                  <a:pt x="819656" y="905526"/>
                  <a:pt x="797911" y="906635"/>
                </a:cubicBezTo>
                <a:cubicBezTo>
                  <a:pt x="783488" y="907300"/>
                  <a:pt x="769287" y="908410"/>
                  <a:pt x="754864" y="909520"/>
                </a:cubicBezTo>
                <a:cubicBezTo>
                  <a:pt x="731788" y="911295"/>
                  <a:pt x="708490" y="913070"/>
                  <a:pt x="685414" y="914845"/>
                </a:cubicBezTo>
                <a:cubicBezTo>
                  <a:pt x="670769" y="915954"/>
                  <a:pt x="656124" y="916842"/>
                  <a:pt x="641480" y="917951"/>
                </a:cubicBezTo>
                <a:cubicBezTo>
                  <a:pt x="616184" y="919726"/>
                  <a:pt x="590668" y="921501"/>
                  <a:pt x="565372" y="923277"/>
                </a:cubicBezTo>
                <a:cubicBezTo>
                  <a:pt x="558937" y="923720"/>
                  <a:pt x="558937" y="923498"/>
                  <a:pt x="558937" y="930155"/>
                </a:cubicBezTo>
                <a:lnTo>
                  <a:pt x="558937" y="1145931"/>
                </a:lnTo>
                <a:lnTo>
                  <a:pt x="594660" y="1149532"/>
                </a:lnTo>
                <a:cubicBezTo>
                  <a:pt x="671287" y="1149532"/>
                  <a:pt x="744287" y="1134003"/>
                  <a:pt x="810685" y="1105919"/>
                </a:cubicBezTo>
                <a:lnTo>
                  <a:pt x="867362" y="1075156"/>
                </a:lnTo>
                <a:lnTo>
                  <a:pt x="867362" y="908632"/>
                </a:lnTo>
                <a:cubicBezTo>
                  <a:pt x="867362" y="907079"/>
                  <a:pt x="867140" y="905304"/>
                  <a:pt x="867140" y="903529"/>
                </a:cubicBezTo>
                <a:cubicBezTo>
                  <a:pt x="865586" y="903529"/>
                  <a:pt x="864477" y="903529"/>
                  <a:pt x="863368" y="903529"/>
                </a:cubicBezTo>
                <a:close/>
                <a:moveTo>
                  <a:pt x="473732" y="453540"/>
                </a:moveTo>
                <a:cubicBezTo>
                  <a:pt x="478170" y="453540"/>
                  <a:pt x="479723" y="454872"/>
                  <a:pt x="479280" y="458866"/>
                </a:cubicBezTo>
                <a:cubicBezTo>
                  <a:pt x="478614" y="470848"/>
                  <a:pt x="479280" y="482829"/>
                  <a:pt x="477282" y="494368"/>
                </a:cubicBezTo>
                <a:cubicBezTo>
                  <a:pt x="472623" y="521216"/>
                  <a:pt x="453096" y="529648"/>
                  <a:pt x="429133" y="527873"/>
                </a:cubicBezTo>
                <a:cubicBezTo>
                  <a:pt x="408719" y="526542"/>
                  <a:pt x="396293" y="514781"/>
                  <a:pt x="388749" y="496587"/>
                </a:cubicBezTo>
                <a:cubicBezTo>
                  <a:pt x="386308" y="490817"/>
                  <a:pt x="384311" y="484605"/>
                  <a:pt x="382314" y="478614"/>
                </a:cubicBezTo>
                <a:cubicBezTo>
                  <a:pt x="381205" y="475507"/>
                  <a:pt x="379651" y="474398"/>
                  <a:pt x="376545" y="474398"/>
                </a:cubicBezTo>
                <a:cubicBezTo>
                  <a:pt x="363675" y="474176"/>
                  <a:pt x="350584" y="473732"/>
                  <a:pt x="337715" y="473732"/>
                </a:cubicBezTo>
                <a:cubicBezTo>
                  <a:pt x="333942" y="473732"/>
                  <a:pt x="331945" y="472623"/>
                  <a:pt x="331058" y="468850"/>
                </a:cubicBezTo>
                <a:cubicBezTo>
                  <a:pt x="329948" y="464191"/>
                  <a:pt x="328173" y="459753"/>
                  <a:pt x="326398" y="454206"/>
                </a:cubicBezTo>
                <a:cubicBezTo>
                  <a:pt x="329061" y="453984"/>
                  <a:pt x="330836" y="453762"/>
                  <a:pt x="332611" y="453762"/>
                </a:cubicBezTo>
                <a:cubicBezTo>
                  <a:pt x="379651" y="453762"/>
                  <a:pt x="426692" y="453762"/>
                  <a:pt x="473732" y="453540"/>
                </a:cubicBezTo>
                <a:close/>
                <a:moveTo>
                  <a:pt x="949904" y="286458"/>
                </a:moveTo>
                <a:cubicBezTo>
                  <a:pt x="898426" y="329726"/>
                  <a:pt x="847170" y="372550"/>
                  <a:pt x="795692" y="415818"/>
                </a:cubicBezTo>
                <a:cubicBezTo>
                  <a:pt x="801017" y="422031"/>
                  <a:pt x="805455" y="428244"/>
                  <a:pt x="810780" y="433792"/>
                </a:cubicBezTo>
                <a:cubicBezTo>
                  <a:pt x="820987" y="444664"/>
                  <a:pt x="827866" y="457090"/>
                  <a:pt x="831638" y="471735"/>
                </a:cubicBezTo>
                <a:cubicBezTo>
                  <a:pt x="834966" y="485270"/>
                  <a:pt x="835188" y="498361"/>
                  <a:pt x="833191" y="511674"/>
                </a:cubicBezTo>
                <a:cubicBezTo>
                  <a:pt x="830528" y="527872"/>
                  <a:pt x="824315" y="542739"/>
                  <a:pt x="815218" y="556495"/>
                </a:cubicBezTo>
                <a:cubicBezTo>
                  <a:pt x="806121" y="570696"/>
                  <a:pt x="801239" y="586007"/>
                  <a:pt x="800573" y="603092"/>
                </a:cubicBezTo>
                <a:cubicBezTo>
                  <a:pt x="799908" y="615296"/>
                  <a:pt x="798354" y="627722"/>
                  <a:pt x="795914" y="639704"/>
                </a:cubicBezTo>
                <a:cubicBezTo>
                  <a:pt x="794804" y="645251"/>
                  <a:pt x="791920" y="651685"/>
                  <a:pt x="787926" y="655458"/>
                </a:cubicBezTo>
                <a:cubicBezTo>
                  <a:pt x="782157" y="660783"/>
                  <a:pt x="774835" y="664999"/>
                  <a:pt x="767512" y="668327"/>
                </a:cubicBezTo>
                <a:cubicBezTo>
                  <a:pt x="749983" y="676537"/>
                  <a:pt x="732232" y="676759"/>
                  <a:pt x="715590" y="665442"/>
                </a:cubicBezTo>
                <a:cubicBezTo>
                  <a:pt x="700502" y="655236"/>
                  <a:pt x="698505" y="639260"/>
                  <a:pt x="696952" y="622396"/>
                </a:cubicBezTo>
                <a:cubicBezTo>
                  <a:pt x="701390" y="622174"/>
                  <a:pt x="705383" y="621952"/>
                  <a:pt x="709156" y="621731"/>
                </a:cubicBezTo>
                <a:cubicBezTo>
                  <a:pt x="712040" y="621731"/>
                  <a:pt x="713149" y="622840"/>
                  <a:pt x="713815" y="625725"/>
                </a:cubicBezTo>
                <a:cubicBezTo>
                  <a:pt x="715590" y="631716"/>
                  <a:pt x="717144" y="638150"/>
                  <a:pt x="720250" y="643476"/>
                </a:cubicBezTo>
                <a:cubicBezTo>
                  <a:pt x="725797" y="652795"/>
                  <a:pt x="734451" y="658786"/>
                  <a:pt x="745767" y="657898"/>
                </a:cubicBezTo>
                <a:cubicBezTo>
                  <a:pt x="751536" y="657455"/>
                  <a:pt x="757527" y="655014"/>
                  <a:pt x="763074" y="652795"/>
                </a:cubicBezTo>
                <a:cubicBezTo>
                  <a:pt x="772616" y="649023"/>
                  <a:pt x="777941" y="641701"/>
                  <a:pt x="779716" y="631716"/>
                </a:cubicBezTo>
                <a:cubicBezTo>
                  <a:pt x="780604" y="625725"/>
                  <a:pt x="781269" y="619956"/>
                  <a:pt x="781491" y="613964"/>
                </a:cubicBezTo>
                <a:cubicBezTo>
                  <a:pt x="782157" y="594882"/>
                  <a:pt x="784819" y="576022"/>
                  <a:pt x="794804" y="559158"/>
                </a:cubicBezTo>
                <a:cubicBezTo>
                  <a:pt x="798798" y="552502"/>
                  <a:pt x="802349" y="545845"/>
                  <a:pt x="806121" y="539188"/>
                </a:cubicBezTo>
                <a:cubicBezTo>
                  <a:pt x="816771" y="520994"/>
                  <a:pt x="821431" y="501911"/>
                  <a:pt x="815440" y="480832"/>
                </a:cubicBezTo>
                <a:cubicBezTo>
                  <a:pt x="811224" y="466187"/>
                  <a:pt x="808117" y="451321"/>
                  <a:pt x="796136" y="440226"/>
                </a:cubicBezTo>
                <a:cubicBezTo>
                  <a:pt x="779494" y="424694"/>
                  <a:pt x="760412" y="414265"/>
                  <a:pt x="737114" y="413156"/>
                </a:cubicBezTo>
                <a:cubicBezTo>
                  <a:pt x="709377" y="411825"/>
                  <a:pt x="689629" y="427357"/>
                  <a:pt x="673210" y="446217"/>
                </a:cubicBezTo>
                <a:cubicBezTo>
                  <a:pt x="657234" y="464634"/>
                  <a:pt x="654793" y="487710"/>
                  <a:pt x="661006" y="511230"/>
                </a:cubicBezTo>
                <a:cubicBezTo>
                  <a:pt x="661671" y="514115"/>
                  <a:pt x="661006" y="516112"/>
                  <a:pt x="658787" y="518109"/>
                </a:cubicBezTo>
                <a:cubicBezTo>
                  <a:pt x="650799" y="524766"/>
                  <a:pt x="643033" y="531866"/>
                  <a:pt x="635267" y="538745"/>
                </a:cubicBezTo>
                <a:cubicBezTo>
                  <a:pt x="585786" y="582457"/>
                  <a:pt x="536305" y="626169"/>
                  <a:pt x="486602" y="669881"/>
                </a:cubicBezTo>
                <a:cubicBezTo>
                  <a:pt x="483939" y="672099"/>
                  <a:pt x="483052" y="674540"/>
                  <a:pt x="483052" y="677868"/>
                </a:cubicBezTo>
                <a:cubicBezTo>
                  <a:pt x="483052" y="732009"/>
                  <a:pt x="483052" y="786372"/>
                  <a:pt x="483052" y="840512"/>
                </a:cubicBezTo>
                <a:cubicBezTo>
                  <a:pt x="483052" y="842287"/>
                  <a:pt x="483052" y="844063"/>
                  <a:pt x="483052" y="845838"/>
                </a:cubicBezTo>
                <a:cubicBezTo>
                  <a:pt x="484605" y="846060"/>
                  <a:pt x="485492" y="846060"/>
                  <a:pt x="486380" y="846060"/>
                </a:cubicBezTo>
                <a:cubicBezTo>
                  <a:pt x="506793" y="844950"/>
                  <a:pt x="527207" y="843841"/>
                  <a:pt x="547621" y="842731"/>
                </a:cubicBezTo>
                <a:cubicBezTo>
                  <a:pt x="565594" y="841843"/>
                  <a:pt x="583789" y="840956"/>
                  <a:pt x="601762" y="839847"/>
                </a:cubicBezTo>
                <a:cubicBezTo>
                  <a:pt x="627723" y="838294"/>
                  <a:pt x="653905" y="836740"/>
                  <a:pt x="679866" y="835187"/>
                </a:cubicBezTo>
                <a:cubicBezTo>
                  <a:pt x="698283" y="834299"/>
                  <a:pt x="716478" y="833412"/>
                  <a:pt x="734672" y="832302"/>
                </a:cubicBezTo>
                <a:cubicBezTo>
                  <a:pt x="759524" y="830971"/>
                  <a:pt x="784597" y="829418"/>
                  <a:pt x="809449" y="827865"/>
                </a:cubicBezTo>
                <a:cubicBezTo>
                  <a:pt x="830084" y="826755"/>
                  <a:pt x="850498" y="825646"/>
                  <a:pt x="871134" y="824315"/>
                </a:cubicBezTo>
                <a:cubicBezTo>
                  <a:pt x="880897" y="823649"/>
                  <a:pt x="880675" y="823427"/>
                  <a:pt x="882672" y="813220"/>
                </a:cubicBezTo>
                <a:cubicBezTo>
                  <a:pt x="892435" y="775943"/>
                  <a:pt x="911961" y="746210"/>
                  <a:pt x="948129" y="729568"/>
                </a:cubicBezTo>
                <a:cubicBezTo>
                  <a:pt x="949682" y="728903"/>
                  <a:pt x="951014" y="727350"/>
                  <a:pt x="951901" y="725796"/>
                </a:cubicBezTo>
                <a:cubicBezTo>
                  <a:pt x="963883" y="702054"/>
                  <a:pt x="972759" y="677425"/>
                  <a:pt x="979859" y="651907"/>
                </a:cubicBezTo>
                <a:cubicBezTo>
                  <a:pt x="992950" y="605089"/>
                  <a:pt x="999163" y="556939"/>
                  <a:pt x="1000717" y="508346"/>
                </a:cubicBezTo>
                <a:cubicBezTo>
                  <a:pt x="1001826" y="476616"/>
                  <a:pt x="999607" y="444886"/>
                  <a:pt x="994947" y="413600"/>
                </a:cubicBezTo>
                <a:cubicBezTo>
                  <a:pt x="990953" y="386529"/>
                  <a:pt x="984519" y="359903"/>
                  <a:pt x="974312" y="334164"/>
                </a:cubicBezTo>
                <a:cubicBezTo>
                  <a:pt x="967877" y="317522"/>
                  <a:pt x="960333" y="301546"/>
                  <a:pt x="949904" y="286458"/>
                </a:cubicBezTo>
                <a:close/>
                <a:moveTo>
                  <a:pt x="621288" y="126699"/>
                </a:moveTo>
                <a:cubicBezTo>
                  <a:pt x="607753" y="125811"/>
                  <a:pt x="593996" y="126699"/>
                  <a:pt x="580460" y="127364"/>
                </a:cubicBezTo>
                <a:cubicBezTo>
                  <a:pt x="566481" y="128030"/>
                  <a:pt x="552281" y="128917"/>
                  <a:pt x="538080" y="130470"/>
                </a:cubicBezTo>
                <a:cubicBezTo>
                  <a:pt x="502800" y="134465"/>
                  <a:pt x="467963" y="140234"/>
                  <a:pt x="433570" y="148887"/>
                </a:cubicBezTo>
                <a:cubicBezTo>
                  <a:pt x="389858" y="159760"/>
                  <a:pt x="347478" y="173739"/>
                  <a:pt x="307760" y="195040"/>
                </a:cubicBezTo>
                <a:cubicBezTo>
                  <a:pt x="290231" y="204581"/>
                  <a:pt x="273589" y="215010"/>
                  <a:pt x="258723" y="228545"/>
                </a:cubicBezTo>
                <a:cubicBezTo>
                  <a:pt x="239419" y="246074"/>
                  <a:pt x="232318" y="269372"/>
                  <a:pt x="230987" y="294446"/>
                </a:cubicBezTo>
                <a:cubicBezTo>
                  <a:pt x="230099" y="310200"/>
                  <a:pt x="230765" y="326176"/>
                  <a:pt x="230543" y="342152"/>
                </a:cubicBezTo>
                <a:cubicBezTo>
                  <a:pt x="230543" y="345480"/>
                  <a:pt x="231653" y="348143"/>
                  <a:pt x="234537" y="349474"/>
                </a:cubicBezTo>
                <a:cubicBezTo>
                  <a:pt x="241416" y="352581"/>
                  <a:pt x="248294" y="356131"/>
                  <a:pt x="255616" y="358127"/>
                </a:cubicBezTo>
                <a:cubicBezTo>
                  <a:pt x="282687" y="365228"/>
                  <a:pt x="310423" y="366337"/>
                  <a:pt x="338159" y="367447"/>
                </a:cubicBezTo>
                <a:cubicBezTo>
                  <a:pt x="358572" y="368335"/>
                  <a:pt x="378764" y="367891"/>
                  <a:pt x="399178" y="367891"/>
                </a:cubicBezTo>
                <a:cubicBezTo>
                  <a:pt x="415820" y="367891"/>
                  <a:pt x="432239" y="367225"/>
                  <a:pt x="448881" y="366781"/>
                </a:cubicBezTo>
                <a:cubicBezTo>
                  <a:pt x="464191" y="366337"/>
                  <a:pt x="479279" y="365672"/>
                  <a:pt x="494368" y="364784"/>
                </a:cubicBezTo>
                <a:cubicBezTo>
                  <a:pt x="497918" y="364562"/>
                  <a:pt x="499249" y="365672"/>
                  <a:pt x="499249" y="369222"/>
                </a:cubicBezTo>
                <a:cubicBezTo>
                  <a:pt x="499249" y="372772"/>
                  <a:pt x="499471" y="376323"/>
                  <a:pt x="499915" y="379873"/>
                </a:cubicBezTo>
                <a:cubicBezTo>
                  <a:pt x="500137" y="382979"/>
                  <a:pt x="499249" y="383867"/>
                  <a:pt x="495921" y="384532"/>
                </a:cubicBezTo>
                <a:cubicBezTo>
                  <a:pt x="481942" y="384976"/>
                  <a:pt x="467741" y="385864"/>
                  <a:pt x="453762" y="386086"/>
                </a:cubicBezTo>
                <a:cubicBezTo>
                  <a:pt x="437565" y="386307"/>
                  <a:pt x="421589" y="386307"/>
                  <a:pt x="405391" y="386086"/>
                </a:cubicBezTo>
                <a:cubicBezTo>
                  <a:pt x="386530" y="385864"/>
                  <a:pt x="367670" y="385198"/>
                  <a:pt x="348810" y="384311"/>
                </a:cubicBezTo>
                <a:cubicBezTo>
                  <a:pt x="333721" y="383645"/>
                  <a:pt x="318633" y="382536"/>
                  <a:pt x="303544" y="381426"/>
                </a:cubicBezTo>
                <a:cubicBezTo>
                  <a:pt x="300216" y="381204"/>
                  <a:pt x="298441" y="382314"/>
                  <a:pt x="297997" y="385420"/>
                </a:cubicBezTo>
                <a:cubicBezTo>
                  <a:pt x="296222" y="396071"/>
                  <a:pt x="293781" y="406721"/>
                  <a:pt x="292894" y="417594"/>
                </a:cubicBezTo>
                <a:cubicBezTo>
                  <a:pt x="290675" y="445773"/>
                  <a:pt x="289121" y="474175"/>
                  <a:pt x="287124" y="502577"/>
                </a:cubicBezTo>
                <a:cubicBezTo>
                  <a:pt x="286902" y="505461"/>
                  <a:pt x="287568" y="507015"/>
                  <a:pt x="290453" y="508346"/>
                </a:cubicBezTo>
                <a:cubicBezTo>
                  <a:pt x="343484" y="532532"/>
                  <a:pt x="396515" y="556939"/>
                  <a:pt x="449546" y="581347"/>
                </a:cubicBezTo>
                <a:cubicBezTo>
                  <a:pt x="452431" y="582678"/>
                  <a:pt x="454206" y="582235"/>
                  <a:pt x="456425" y="580460"/>
                </a:cubicBezTo>
                <a:cubicBezTo>
                  <a:pt x="463525" y="574912"/>
                  <a:pt x="470626" y="569587"/>
                  <a:pt x="477726" y="564262"/>
                </a:cubicBezTo>
                <a:cubicBezTo>
                  <a:pt x="559825" y="501689"/>
                  <a:pt x="639483" y="436010"/>
                  <a:pt x="719362" y="370553"/>
                </a:cubicBezTo>
                <a:cubicBezTo>
                  <a:pt x="771284" y="327951"/>
                  <a:pt x="823428" y="285570"/>
                  <a:pt x="875572" y="243190"/>
                </a:cubicBezTo>
                <a:cubicBezTo>
                  <a:pt x="885778" y="234980"/>
                  <a:pt x="895985" y="226992"/>
                  <a:pt x="907080" y="218338"/>
                </a:cubicBezTo>
                <a:cubicBezTo>
                  <a:pt x="901532" y="213235"/>
                  <a:pt x="896429" y="208353"/>
                  <a:pt x="891104" y="203915"/>
                </a:cubicBezTo>
                <a:cubicBezTo>
                  <a:pt x="863146" y="181505"/>
                  <a:pt x="830972" y="167526"/>
                  <a:pt x="797245" y="156432"/>
                </a:cubicBezTo>
                <a:cubicBezTo>
                  <a:pt x="765071" y="146003"/>
                  <a:pt x="732454" y="138015"/>
                  <a:pt x="698949" y="133799"/>
                </a:cubicBezTo>
                <a:cubicBezTo>
                  <a:pt x="673210" y="130692"/>
                  <a:pt x="647249" y="128474"/>
                  <a:pt x="621288" y="126699"/>
                </a:cubicBezTo>
                <a:close/>
                <a:moveTo>
                  <a:pt x="594660" y="39566"/>
                </a:moveTo>
                <a:cubicBezTo>
                  <a:pt x="288151" y="39566"/>
                  <a:pt x="39677" y="288040"/>
                  <a:pt x="39677" y="594549"/>
                </a:cubicBezTo>
                <a:cubicBezTo>
                  <a:pt x="39677" y="862745"/>
                  <a:pt x="229915" y="1086507"/>
                  <a:pt x="482812" y="1138257"/>
                </a:cubicBezTo>
                <a:lnTo>
                  <a:pt x="532755" y="1143292"/>
                </a:lnTo>
                <a:lnTo>
                  <a:pt x="532755" y="923720"/>
                </a:lnTo>
                <a:cubicBezTo>
                  <a:pt x="521438" y="924608"/>
                  <a:pt x="510122" y="925718"/>
                  <a:pt x="499027" y="926605"/>
                </a:cubicBezTo>
                <a:cubicBezTo>
                  <a:pt x="495699" y="926827"/>
                  <a:pt x="495256" y="928380"/>
                  <a:pt x="495256" y="931043"/>
                </a:cubicBezTo>
                <a:cubicBezTo>
                  <a:pt x="495478" y="936590"/>
                  <a:pt x="495256" y="942359"/>
                  <a:pt x="495256" y="947906"/>
                </a:cubicBezTo>
                <a:cubicBezTo>
                  <a:pt x="495256" y="955672"/>
                  <a:pt x="495256" y="955672"/>
                  <a:pt x="487711" y="955894"/>
                </a:cubicBezTo>
                <a:cubicBezTo>
                  <a:pt x="454428" y="957004"/>
                  <a:pt x="422476" y="949903"/>
                  <a:pt x="391634" y="938365"/>
                </a:cubicBezTo>
                <a:cubicBezTo>
                  <a:pt x="341043" y="919726"/>
                  <a:pt x="296444" y="891768"/>
                  <a:pt x="257169" y="854935"/>
                </a:cubicBezTo>
                <a:cubicBezTo>
                  <a:pt x="230765" y="830306"/>
                  <a:pt x="208576" y="802348"/>
                  <a:pt x="194375" y="768842"/>
                </a:cubicBezTo>
                <a:cubicBezTo>
                  <a:pt x="183503" y="743104"/>
                  <a:pt x="180397" y="716477"/>
                  <a:pt x="184390" y="688741"/>
                </a:cubicBezTo>
                <a:cubicBezTo>
                  <a:pt x="186609" y="672099"/>
                  <a:pt x="192156" y="656345"/>
                  <a:pt x="199257" y="641257"/>
                </a:cubicBezTo>
                <a:cubicBezTo>
                  <a:pt x="209686" y="618846"/>
                  <a:pt x="220336" y="596436"/>
                  <a:pt x="230987" y="574025"/>
                </a:cubicBezTo>
                <a:cubicBezTo>
                  <a:pt x="240306" y="554277"/>
                  <a:pt x="249847" y="534529"/>
                  <a:pt x="259167" y="514781"/>
                </a:cubicBezTo>
                <a:cubicBezTo>
                  <a:pt x="266711" y="498805"/>
                  <a:pt x="272923" y="482163"/>
                  <a:pt x="273811" y="463969"/>
                </a:cubicBezTo>
                <a:cubicBezTo>
                  <a:pt x="274699" y="448436"/>
                  <a:pt x="276474" y="432904"/>
                  <a:pt x="278027" y="417372"/>
                </a:cubicBezTo>
                <a:cubicBezTo>
                  <a:pt x="278915" y="406056"/>
                  <a:pt x="280024" y="394739"/>
                  <a:pt x="281133" y="383423"/>
                </a:cubicBezTo>
                <a:cubicBezTo>
                  <a:pt x="281355" y="380982"/>
                  <a:pt x="280912" y="379429"/>
                  <a:pt x="278027" y="378763"/>
                </a:cubicBezTo>
                <a:cubicBezTo>
                  <a:pt x="259167" y="374547"/>
                  <a:pt x="240528" y="369888"/>
                  <a:pt x="221667" y="365672"/>
                </a:cubicBezTo>
                <a:cubicBezTo>
                  <a:pt x="218783" y="365006"/>
                  <a:pt x="217452" y="363453"/>
                  <a:pt x="217230" y="360569"/>
                </a:cubicBezTo>
                <a:cubicBezTo>
                  <a:pt x="216342" y="351249"/>
                  <a:pt x="214789" y="342152"/>
                  <a:pt x="214123" y="333054"/>
                </a:cubicBezTo>
                <a:cubicBezTo>
                  <a:pt x="212126" y="304209"/>
                  <a:pt x="213901" y="276029"/>
                  <a:pt x="225440" y="248959"/>
                </a:cubicBezTo>
                <a:cubicBezTo>
                  <a:pt x="231875" y="234314"/>
                  <a:pt x="239641" y="220335"/>
                  <a:pt x="253398" y="211459"/>
                </a:cubicBezTo>
                <a:cubicBezTo>
                  <a:pt x="270927" y="200144"/>
                  <a:pt x="289121" y="189714"/>
                  <a:pt x="307538" y="179952"/>
                </a:cubicBezTo>
                <a:cubicBezTo>
                  <a:pt x="352359" y="156432"/>
                  <a:pt x="399844" y="139568"/>
                  <a:pt x="448881" y="127364"/>
                </a:cubicBezTo>
                <a:cubicBezTo>
                  <a:pt x="479279" y="119820"/>
                  <a:pt x="509900" y="114051"/>
                  <a:pt x="540964" y="110944"/>
                </a:cubicBezTo>
                <a:cubicBezTo>
                  <a:pt x="560491" y="108947"/>
                  <a:pt x="580238" y="106507"/>
                  <a:pt x="599765" y="106950"/>
                </a:cubicBezTo>
                <a:cubicBezTo>
                  <a:pt x="627279" y="107394"/>
                  <a:pt x="654793" y="109835"/>
                  <a:pt x="682307" y="112720"/>
                </a:cubicBezTo>
                <a:cubicBezTo>
                  <a:pt x="713815" y="116048"/>
                  <a:pt x="744880" y="122482"/>
                  <a:pt x="775278" y="131136"/>
                </a:cubicBezTo>
                <a:cubicBezTo>
                  <a:pt x="824093" y="145337"/>
                  <a:pt x="870246" y="165307"/>
                  <a:pt x="910186" y="197259"/>
                </a:cubicBezTo>
                <a:cubicBezTo>
                  <a:pt x="918396" y="203693"/>
                  <a:pt x="924387" y="205469"/>
                  <a:pt x="932597" y="199034"/>
                </a:cubicBezTo>
                <a:cubicBezTo>
                  <a:pt x="933706" y="198368"/>
                  <a:pt x="936591" y="198368"/>
                  <a:pt x="937922" y="199256"/>
                </a:cubicBezTo>
                <a:cubicBezTo>
                  <a:pt x="957448" y="211903"/>
                  <a:pt x="970984" y="228767"/>
                  <a:pt x="978084" y="251178"/>
                </a:cubicBezTo>
                <a:cubicBezTo>
                  <a:pt x="980747" y="259166"/>
                  <a:pt x="980303" y="265157"/>
                  <a:pt x="972980" y="269816"/>
                </a:cubicBezTo>
                <a:cubicBezTo>
                  <a:pt x="968986" y="272479"/>
                  <a:pt x="968764" y="275585"/>
                  <a:pt x="970762" y="280023"/>
                </a:cubicBezTo>
                <a:cubicBezTo>
                  <a:pt x="989178" y="321072"/>
                  <a:pt x="1005598" y="362787"/>
                  <a:pt x="1012033" y="407387"/>
                </a:cubicBezTo>
                <a:cubicBezTo>
                  <a:pt x="1015361" y="430907"/>
                  <a:pt x="1018245" y="454871"/>
                  <a:pt x="1019799" y="478835"/>
                </a:cubicBezTo>
                <a:cubicBezTo>
                  <a:pt x="1021574" y="506349"/>
                  <a:pt x="1020908" y="533863"/>
                  <a:pt x="1017136" y="561155"/>
                </a:cubicBezTo>
                <a:cubicBezTo>
                  <a:pt x="1014252" y="582900"/>
                  <a:pt x="1011145" y="604645"/>
                  <a:pt x="1006707" y="626169"/>
                </a:cubicBezTo>
                <a:cubicBezTo>
                  <a:pt x="997832" y="667884"/>
                  <a:pt x="980747" y="706492"/>
                  <a:pt x="960776" y="743991"/>
                </a:cubicBezTo>
                <a:cubicBezTo>
                  <a:pt x="960111" y="745322"/>
                  <a:pt x="958558" y="746654"/>
                  <a:pt x="957227" y="747097"/>
                </a:cubicBezTo>
                <a:cubicBezTo>
                  <a:pt x="939919" y="752423"/>
                  <a:pt x="927050" y="763517"/>
                  <a:pt x="916621" y="777496"/>
                </a:cubicBezTo>
                <a:cubicBezTo>
                  <a:pt x="907745" y="789256"/>
                  <a:pt x="901310" y="802126"/>
                  <a:pt x="901532" y="817436"/>
                </a:cubicBezTo>
                <a:cubicBezTo>
                  <a:pt x="901532" y="820986"/>
                  <a:pt x="902642" y="822318"/>
                  <a:pt x="906414" y="822096"/>
                </a:cubicBezTo>
                <a:cubicBezTo>
                  <a:pt x="911961" y="821874"/>
                  <a:pt x="917730" y="822096"/>
                  <a:pt x="923943" y="822096"/>
                </a:cubicBezTo>
                <a:cubicBezTo>
                  <a:pt x="923499" y="825868"/>
                  <a:pt x="923056" y="828974"/>
                  <a:pt x="922612" y="832081"/>
                </a:cubicBezTo>
                <a:cubicBezTo>
                  <a:pt x="919727" y="852051"/>
                  <a:pt x="916621" y="872242"/>
                  <a:pt x="913736" y="892212"/>
                </a:cubicBezTo>
                <a:cubicBezTo>
                  <a:pt x="912627" y="900422"/>
                  <a:pt x="912849" y="900422"/>
                  <a:pt x="904417" y="900422"/>
                </a:cubicBezTo>
                <a:cubicBezTo>
                  <a:pt x="902642" y="900422"/>
                  <a:pt x="901089" y="900422"/>
                  <a:pt x="899314" y="900422"/>
                </a:cubicBezTo>
                <a:cubicBezTo>
                  <a:pt x="893101" y="900644"/>
                  <a:pt x="893101" y="900644"/>
                  <a:pt x="893101" y="906635"/>
                </a:cubicBezTo>
                <a:lnTo>
                  <a:pt x="893101" y="1061185"/>
                </a:lnTo>
                <a:lnTo>
                  <a:pt x="904957" y="1054750"/>
                </a:lnTo>
                <a:cubicBezTo>
                  <a:pt x="1052583" y="955016"/>
                  <a:pt x="1149643" y="786117"/>
                  <a:pt x="1149643" y="594549"/>
                </a:cubicBezTo>
                <a:cubicBezTo>
                  <a:pt x="1149643" y="288040"/>
                  <a:pt x="901169" y="39566"/>
                  <a:pt x="594660" y="39566"/>
                </a:cubicBezTo>
                <a:close/>
                <a:moveTo>
                  <a:pt x="594883" y="0"/>
                </a:moveTo>
                <a:lnTo>
                  <a:pt x="650972" y="5746"/>
                </a:lnTo>
                <a:lnTo>
                  <a:pt x="714469" y="12147"/>
                </a:lnTo>
                <a:cubicBezTo>
                  <a:pt x="907965" y="51742"/>
                  <a:pt x="1067217" y="185344"/>
                  <a:pt x="1142423" y="363151"/>
                </a:cubicBezTo>
                <a:lnTo>
                  <a:pt x="1167889" y="445188"/>
                </a:lnTo>
                <a:lnTo>
                  <a:pt x="1177221" y="475160"/>
                </a:lnTo>
                <a:cubicBezTo>
                  <a:pt x="1185154" y="513782"/>
                  <a:pt x="1189321" y="553750"/>
                  <a:pt x="1189321" y="594660"/>
                </a:cubicBezTo>
                <a:cubicBezTo>
                  <a:pt x="1189293" y="635626"/>
                  <a:pt x="1185098" y="675639"/>
                  <a:pt x="1177138" y="714297"/>
                </a:cubicBezTo>
                <a:lnTo>
                  <a:pt x="1164546" y="754678"/>
                </a:lnTo>
                <a:lnTo>
                  <a:pt x="1142423" y="825948"/>
                </a:lnTo>
                <a:cubicBezTo>
                  <a:pt x="1067217" y="1003754"/>
                  <a:pt x="907965" y="1137356"/>
                  <a:pt x="714469" y="1176952"/>
                </a:cubicBezTo>
                <a:lnTo>
                  <a:pt x="714345" y="1176964"/>
                </a:lnTo>
                <a:lnTo>
                  <a:pt x="714234" y="1176998"/>
                </a:lnTo>
                <a:cubicBezTo>
                  <a:pt x="675591" y="1184931"/>
                  <a:pt x="635600" y="1189099"/>
                  <a:pt x="594661" y="1189099"/>
                </a:cubicBezTo>
                <a:lnTo>
                  <a:pt x="481634" y="1177635"/>
                </a:lnTo>
                <a:lnTo>
                  <a:pt x="474852" y="1176952"/>
                </a:lnTo>
                <a:cubicBezTo>
                  <a:pt x="281356" y="1137356"/>
                  <a:pt x="122103" y="1003754"/>
                  <a:pt x="46897" y="825948"/>
                </a:cubicBezTo>
                <a:lnTo>
                  <a:pt x="46849" y="825791"/>
                </a:lnTo>
                <a:lnTo>
                  <a:pt x="46549" y="825240"/>
                </a:lnTo>
                <a:cubicBezTo>
                  <a:pt x="16435" y="754129"/>
                  <a:pt x="-165" y="676038"/>
                  <a:pt x="1" y="594217"/>
                </a:cubicBezTo>
                <a:cubicBezTo>
                  <a:pt x="57" y="553223"/>
                  <a:pt x="4276" y="513189"/>
                  <a:pt x="12257" y="474517"/>
                </a:cubicBezTo>
                <a:lnTo>
                  <a:pt x="24195" y="436285"/>
                </a:lnTo>
                <a:lnTo>
                  <a:pt x="46897" y="363151"/>
                </a:lnTo>
                <a:cubicBezTo>
                  <a:pt x="122103" y="185344"/>
                  <a:pt x="281356" y="51742"/>
                  <a:pt x="474852" y="12147"/>
                </a:cubicBezTo>
                <a:lnTo>
                  <a:pt x="474916" y="12141"/>
                </a:lnTo>
                <a:lnTo>
                  <a:pt x="475310" y="12018"/>
                </a:lnTo>
                <a:cubicBezTo>
                  <a:pt x="513953" y="4112"/>
                  <a:pt x="553945" y="-28"/>
                  <a:pt x="594883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224" name="Group 146">
            <a:extLst>
              <a:ext uri="{FF2B5EF4-FFF2-40B4-BE49-F238E27FC236}">
                <a16:creationId xmlns:a16="http://schemas.microsoft.com/office/drawing/2014/main" xmlns="" id="{45C38E17-E521-463A-9EA9-B952367DD12F}"/>
              </a:ext>
            </a:extLst>
          </p:cNvPr>
          <p:cNvGrpSpPr/>
          <p:nvPr/>
        </p:nvGrpSpPr>
        <p:grpSpPr>
          <a:xfrm>
            <a:off x="4947458" y="3514388"/>
            <a:ext cx="1189284" cy="1189098"/>
            <a:chOff x="5342747" y="5366228"/>
            <a:chExt cx="1189284" cy="1189098"/>
          </a:xfrm>
        </p:grpSpPr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xmlns="" id="{4F7F77C7-F0B4-4118-BFAF-0DA7D9B9DE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477686" y="5668282"/>
              <a:ext cx="919407" cy="584991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26" name="Freeform: Shape 143">
              <a:extLst>
                <a:ext uri="{FF2B5EF4-FFF2-40B4-BE49-F238E27FC236}">
                  <a16:creationId xmlns:a16="http://schemas.microsoft.com/office/drawing/2014/main" xmlns="" id="{68920A20-4602-459C-A1B7-DA0905722BFE}"/>
                </a:ext>
              </a:extLst>
            </p:cNvPr>
            <p:cNvSpPr/>
            <p:nvPr/>
          </p:nvSpPr>
          <p:spPr>
            <a:xfrm>
              <a:off x="5342747" y="5366228"/>
              <a:ext cx="1189284" cy="1189098"/>
            </a:xfrm>
            <a:custGeom>
              <a:avLst/>
              <a:gdLst>
                <a:gd name="connsiteX0" fmla="*/ 2394151 w 2394151"/>
                <a:gd name="connsiteY0" fmla="*/ 1150315 h 2393777"/>
                <a:gd name="connsiteX1" fmla="*/ 2393216 w 2394151"/>
                <a:gd name="connsiteY1" fmla="*/ 1143207 h 2393777"/>
                <a:gd name="connsiteX2" fmla="*/ 2387605 w 2394151"/>
                <a:gd name="connsiteY2" fmla="*/ 1050060 h 2393777"/>
                <a:gd name="connsiteX3" fmla="*/ 2338225 w 2394151"/>
                <a:gd name="connsiteY3" fmla="*/ 828788 h 2393777"/>
                <a:gd name="connsiteX4" fmla="*/ 2220762 w 2394151"/>
                <a:gd name="connsiteY4" fmla="*/ 574970 h 2393777"/>
                <a:gd name="connsiteX5" fmla="*/ 2053920 w 2394151"/>
                <a:gd name="connsiteY5" fmla="*/ 360993 h 2393777"/>
                <a:gd name="connsiteX6" fmla="*/ 1957219 w 2394151"/>
                <a:gd name="connsiteY6" fmla="*/ 272896 h 2393777"/>
                <a:gd name="connsiteX7" fmla="*/ 1640368 w 2394151"/>
                <a:gd name="connsiteY7" fmla="*/ 84356 h 2393777"/>
                <a:gd name="connsiteX8" fmla="*/ 1447713 w 2394151"/>
                <a:gd name="connsiteY8" fmla="*/ 24877 h 2393777"/>
                <a:gd name="connsiteX9" fmla="*/ 1258800 w 2394151"/>
                <a:gd name="connsiteY9" fmla="*/ 935 h 2393777"/>
                <a:gd name="connsiteX10" fmla="*/ 1258800 w 2394151"/>
                <a:gd name="connsiteY10" fmla="*/ 1496 h 2393777"/>
                <a:gd name="connsiteX11" fmla="*/ 1232614 w 2394151"/>
                <a:gd name="connsiteY11" fmla="*/ 0 h 2393777"/>
                <a:gd name="connsiteX12" fmla="*/ 1148444 w 2394151"/>
                <a:gd name="connsiteY12" fmla="*/ 0 h 2393777"/>
                <a:gd name="connsiteX13" fmla="*/ 1139466 w 2394151"/>
                <a:gd name="connsiteY13" fmla="*/ 935 h 2393777"/>
                <a:gd name="connsiteX14" fmla="*/ 1092893 w 2394151"/>
                <a:gd name="connsiteY14" fmla="*/ 2245 h 2393777"/>
                <a:gd name="connsiteX15" fmla="*/ 927921 w 2394151"/>
                <a:gd name="connsiteY15" fmla="*/ 28244 h 2393777"/>
                <a:gd name="connsiteX16" fmla="*/ 589373 w 2394151"/>
                <a:gd name="connsiteY16" fmla="*/ 164411 h 2393777"/>
                <a:gd name="connsiteX17" fmla="*/ 406258 w 2394151"/>
                <a:gd name="connsiteY17" fmla="*/ 298147 h 2393777"/>
                <a:gd name="connsiteX18" fmla="*/ 291974 w 2394151"/>
                <a:gd name="connsiteY18" fmla="*/ 413552 h 2393777"/>
                <a:gd name="connsiteX19" fmla="*/ 186482 w 2394151"/>
                <a:gd name="connsiteY19" fmla="*/ 555144 h 2393777"/>
                <a:gd name="connsiteX20" fmla="*/ 98385 w 2394151"/>
                <a:gd name="connsiteY20" fmla="*/ 719742 h 2393777"/>
                <a:gd name="connsiteX21" fmla="*/ 27682 w 2394151"/>
                <a:gd name="connsiteY21" fmla="*/ 934280 h 2393777"/>
                <a:gd name="connsiteX22" fmla="*/ 2057 w 2394151"/>
                <a:gd name="connsiteY22" fmla="*/ 1110662 h 2393777"/>
                <a:gd name="connsiteX23" fmla="*/ 0 w 2394151"/>
                <a:gd name="connsiteY23" fmla="*/ 1148444 h 2393777"/>
                <a:gd name="connsiteX24" fmla="*/ 0 w 2394151"/>
                <a:gd name="connsiteY24" fmla="*/ 1230743 h 2393777"/>
                <a:gd name="connsiteX25" fmla="*/ 1496 w 2394151"/>
                <a:gd name="connsiteY25" fmla="*/ 1257116 h 2393777"/>
                <a:gd name="connsiteX26" fmla="*/ 935 w 2394151"/>
                <a:gd name="connsiteY26" fmla="*/ 1257116 h 2393777"/>
                <a:gd name="connsiteX27" fmla="*/ 7295 w 2394151"/>
                <a:gd name="connsiteY27" fmla="*/ 1351386 h 2393777"/>
                <a:gd name="connsiteX28" fmla="*/ 55552 w 2394151"/>
                <a:gd name="connsiteY28" fmla="*/ 1565363 h 2393777"/>
                <a:gd name="connsiteX29" fmla="*/ 177317 w 2394151"/>
                <a:gd name="connsiteY29" fmla="*/ 1826475 h 2393777"/>
                <a:gd name="connsiteX30" fmla="*/ 326203 w 2394151"/>
                <a:gd name="connsiteY30" fmla="*/ 2019130 h 2393777"/>
                <a:gd name="connsiteX31" fmla="*/ 460313 w 2394151"/>
                <a:gd name="connsiteY31" fmla="*/ 2140708 h 2393777"/>
                <a:gd name="connsiteX32" fmla="*/ 716188 w 2394151"/>
                <a:gd name="connsiteY32" fmla="*/ 2294270 h 2393777"/>
                <a:gd name="connsiteX33" fmla="*/ 932223 w 2394151"/>
                <a:gd name="connsiteY33" fmla="*/ 2366095 h 2393777"/>
                <a:gd name="connsiteX34" fmla="*/ 1111223 w 2394151"/>
                <a:gd name="connsiteY34" fmla="*/ 2392094 h 2393777"/>
                <a:gd name="connsiteX35" fmla="*/ 1150128 w 2394151"/>
                <a:gd name="connsiteY35" fmla="*/ 2393777 h 2393777"/>
                <a:gd name="connsiteX36" fmla="*/ 1228686 w 2394151"/>
                <a:gd name="connsiteY36" fmla="*/ 2393777 h 2393777"/>
                <a:gd name="connsiteX37" fmla="*/ 1256929 w 2394151"/>
                <a:gd name="connsiteY37" fmla="*/ 2392094 h 2393777"/>
                <a:gd name="connsiteX38" fmla="*/ 1256742 w 2394151"/>
                <a:gd name="connsiteY38" fmla="*/ 2392655 h 2393777"/>
                <a:gd name="connsiteX39" fmla="*/ 1424894 w 2394151"/>
                <a:gd name="connsiteY39" fmla="*/ 2374138 h 2393777"/>
                <a:gd name="connsiteX40" fmla="*/ 1764003 w 2394151"/>
                <a:gd name="connsiteY40" fmla="*/ 2252185 h 2393777"/>
                <a:gd name="connsiteX41" fmla="*/ 2022309 w 2394151"/>
                <a:gd name="connsiteY41" fmla="*/ 2064020 h 2393777"/>
                <a:gd name="connsiteX42" fmla="*/ 2130046 w 2394151"/>
                <a:gd name="connsiteY42" fmla="*/ 1946183 h 2393777"/>
                <a:gd name="connsiteX43" fmla="*/ 2296141 w 2394151"/>
                <a:gd name="connsiteY43" fmla="*/ 1671978 h 2393777"/>
                <a:gd name="connsiteX44" fmla="*/ 2369274 w 2394151"/>
                <a:gd name="connsiteY44" fmla="*/ 1446404 h 2393777"/>
                <a:gd name="connsiteX45" fmla="*/ 2392281 w 2394151"/>
                <a:gd name="connsiteY45" fmla="*/ 1280123 h 2393777"/>
                <a:gd name="connsiteX46" fmla="*/ 2393777 w 2394151"/>
                <a:gd name="connsiteY46" fmla="*/ 1241218 h 2393777"/>
                <a:gd name="connsiteX47" fmla="*/ 2394151 w 2394151"/>
                <a:gd name="connsiteY47" fmla="*/ 1150315 h 2393777"/>
                <a:gd name="connsiteX48" fmla="*/ 1761759 w 2394151"/>
                <a:gd name="connsiteY48" fmla="*/ 1915508 h 2393777"/>
                <a:gd name="connsiteX49" fmla="*/ 1358120 w 2394151"/>
                <a:gd name="connsiteY49" fmla="*/ 2096004 h 2393777"/>
                <a:gd name="connsiteX50" fmla="*/ 993573 w 2394151"/>
                <a:gd name="connsiteY50" fmla="*/ 2087026 h 2393777"/>
                <a:gd name="connsiteX51" fmla="*/ 437307 w 2394151"/>
                <a:gd name="connsiteY51" fmla="*/ 1703401 h 2393777"/>
                <a:gd name="connsiteX52" fmla="*/ 293658 w 2394151"/>
                <a:gd name="connsiteY52" fmla="*/ 1335113 h 2393777"/>
                <a:gd name="connsiteX53" fmla="*/ 413178 w 2394151"/>
                <a:gd name="connsiteY53" fmla="*/ 732087 h 2393777"/>
                <a:gd name="connsiteX54" fmla="*/ 484254 w 2394151"/>
                <a:gd name="connsiteY54" fmla="*/ 631457 h 2393777"/>
                <a:gd name="connsiteX55" fmla="*/ 494542 w 2394151"/>
                <a:gd name="connsiteY55" fmla="*/ 631083 h 2393777"/>
                <a:gd name="connsiteX56" fmla="*/ 510066 w 2394151"/>
                <a:gd name="connsiteY56" fmla="*/ 647169 h 2393777"/>
                <a:gd name="connsiteX57" fmla="*/ 510066 w 2394151"/>
                <a:gd name="connsiteY57" fmla="*/ 647169 h 2393777"/>
                <a:gd name="connsiteX58" fmla="*/ 629587 w 2394151"/>
                <a:gd name="connsiteY58" fmla="*/ 766689 h 2393777"/>
                <a:gd name="connsiteX59" fmla="*/ 722173 w 2394151"/>
                <a:gd name="connsiteY59" fmla="*/ 860211 h 2393777"/>
                <a:gd name="connsiteX60" fmla="*/ 808400 w 2394151"/>
                <a:gd name="connsiteY60" fmla="*/ 946251 h 2393777"/>
                <a:gd name="connsiteX61" fmla="*/ 845435 w 2394151"/>
                <a:gd name="connsiteY61" fmla="*/ 984033 h 2393777"/>
                <a:gd name="connsiteX62" fmla="*/ 845435 w 2394151"/>
                <a:gd name="connsiteY62" fmla="*/ 984033 h 2393777"/>
                <a:gd name="connsiteX63" fmla="*/ 907907 w 2394151"/>
                <a:gd name="connsiteY63" fmla="*/ 1046880 h 2393777"/>
                <a:gd name="connsiteX64" fmla="*/ 956164 w 2394151"/>
                <a:gd name="connsiteY64" fmla="*/ 1094763 h 2393777"/>
                <a:gd name="connsiteX65" fmla="*/ 969631 w 2394151"/>
                <a:gd name="connsiteY65" fmla="*/ 1108978 h 2393777"/>
                <a:gd name="connsiteX66" fmla="*/ 985717 w 2394151"/>
                <a:gd name="connsiteY66" fmla="*/ 1124503 h 2393777"/>
                <a:gd name="connsiteX67" fmla="*/ 1516358 w 2394151"/>
                <a:gd name="connsiteY67" fmla="*/ 1656827 h 2393777"/>
                <a:gd name="connsiteX68" fmla="*/ 1522530 w 2394151"/>
                <a:gd name="connsiteY68" fmla="*/ 1663748 h 2393777"/>
                <a:gd name="connsiteX69" fmla="*/ 1577521 w 2394151"/>
                <a:gd name="connsiteY69" fmla="*/ 1718926 h 2393777"/>
                <a:gd name="connsiteX70" fmla="*/ 1577521 w 2394151"/>
                <a:gd name="connsiteY70" fmla="*/ 1718926 h 2393777"/>
                <a:gd name="connsiteX71" fmla="*/ 1585003 w 2394151"/>
                <a:gd name="connsiteY71" fmla="*/ 1725846 h 2393777"/>
                <a:gd name="connsiteX72" fmla="*/ 1761946 w 2394151"/>
                <a:gd name="connsiteY72" fmla="*/ 1903163 h 2393777"/>
                <a:gd name="connsiteX73" fmla="*/ 1761759 w 2394151"/>
                <a:gd name="connsiteY73" fmla="*/ 1915508 h 2393777"/>
                <a:gd name="connsiteX74" fmla="*/ 1911393 w 2394151"/>
                <a:gd name="connsiteY74" fmla="*/ 1764938 h 2393777"/>
                <a:gd name="connsiteX75" fmla="*/ 1901293 w 2394151"/>
                <a:gd name="connsiteY75" fmla="*/ 1766996 h 2393777"/>
                <a:gd name="connsiteX76" fmla="*/ 1734263 w 2394151"/>
                <a:gd name="connsiteY76" fmla="*/ 1599592 h 2393777"/>
                <a:gd name="connsiteX77" fmla="*/ 1731458 w 2394151"/>
                <a:gd name="connsiteY77" fmla="*/ 1596038 h 2393777"/>
                <a:gd name="connsiteX78" fmla="*/ 1731458 w 2394151"/>
                <a:gd name="connsiteY78" fmla="*/ 1596038 h 2393777"/>
                <a:gd name="connsiteX79" fmla="*/ 1681704 w 2394151"/>
                <a:gd name="connsiteY79" fmla="*/ 1546285 h 2393777"/>
                <a:gd name="connsiteX80" fmla="*/ 1676654 w 2394151"/>
                <a:gd name="connsiteY80" fmla="*/ 1542170 h 2393777"/>
                <a:gd name="connsiteX81" fmla="*/ 1490920 w 2394151"/>
                <a:gd name="connsiteY81" fmla="*/ 1356436 h 2393777"/>
                <a:gd name="connsiteX82" fmla="*/ 1487928 w 2394151"/>
                <a:gd name="connsiteY82" fmla="*/ 1352882 h 2393777"/>
                <a:gd name="connsiteX83" fmla="*/ 1414794 w 2394151"/>
                <a:gd name="connsiteY83" fmla="*/ 1280123 h 2393777"/>
                <a:gd name="connsiteX84" fmla="*/ 1406564 w 2394151"/>
                <a:gd name="connsiteY84" fmla="*/ 1271332 h 2393777"/>
                <a:gd name="connsiteX85" fmla="*/ 1406564 w 2394151"/>
                <a:gd name="connsiteY85" fmla="*/ 1271332 h 2393777"/>
                <a:gd name="connsiteX86" fmla="*/ 1401701 w 2394151"/>
                <a:gd name="connsiteY86" fmla="*/ 1267030 h 2393777"/>
                <a:gd name="connsiteX87" fmla="*/ 1142459 w 2394151"/>
                <a:gd name="connsiteY87" fmla="*/ 1007788 h 2393777"/>
                <a:gd name="connsiteX88" fmla="*/ 1136848 w 2394151"/>
                <a:gd name="connsiteY88" fmla="*/ 1001616 h 2393777"/>
                <a:gd name="connsiteX89" fmla="*/ 1090274 w 2394151"/>
                <a:gd name="connsiteY89" fmla="*/ 955042 h 2393777"/>
                <a:gd name="connsiteX90" fmla="*/ 1090274 w 2394151"/>
                <a:gd name="connsiteY90" fmla="*/ 955042 h 2393777"/>
                <a:gd name="connsiteX91" fmla="*/ 1004047 w 2394151"/>
                <a:gd name="connsiteY91" fmla="*/ 868628 h 2393777"/>
                <a:gd name="connsiteX92" fmla="*/ 1004047 w 2394151"/>
                <a:gd name="connsiteY92" fmla="*/ 868628 h 2393777"/>
                <a:gd name="connsiteX93" fmla="*/ 899490 w 2394151"/>
                <a:gd name="connsiteY93" fmla="*/ 763884 h 2393777"/>
                <a:gd name="connsiteX94" fmla="*/ 891821 w 2394151"/>
                <a:gd name="connsiteY94" fmla="*/ 756963 h 2393777"/>
                <a:gd name="connsiteX95" fmla="*/ 631270 w 2394151"/>
                <a:gd name="connsiteY95" fmla="*/ 496599 h 2393777"/>
                <a:gd name="connsiteX96" fmla="*/ 632018 w 2394151"/>
                <a:gd name="connsiteY96" fmla="*/ 484067 h 2393777"/>
                <a:gd name="connsiteX97" fmla="*/ 1039959 w 2394151"/>
                <a:gd name="connsiteY97" fmla="*/ 297398 h 2393777"/>
                <a:gd name="connsiteX98" fmla="*/ 1706955 w 2394151"/>
                <a:gd name="connsiteY98" fmla="*/ 440860 h 2393777"/>
                <a:gd name="connsiteX99" fmla="*/ 2086465 w 2394151"/>
                <a:gd name="connsiteY99" fmla="*/ 992076 h 2393777"/>
                <a:gd name="connsiteX100" fmla="*/ 1911393 w 2394151"/>
                <a:gd name="connsiteY100" fmla="*/ 1764938 h 23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394151" h="2393777">
                  <a:moveTo>
                    <a:pt x="2394151" y="1150315"/>
                  </a:moveTo>
                  <a:cubicBezTo>
                    <a:pt x="2392468" y="1148070"/>
                    <a:pt x="2393216" y="1145452"/>
                    <a:pt x="2393216" y="1143207"/>
                  </a:cubicBezTo>
                  <a:cubicBezTo>
                    <a:pt x="2393216" y="1111971"/>
                    <a:pt x="2391345" y="1081109"/>
                    <a:pt x="2387605" y="1050060"/>
                  </a:cubicBezTo>
                  <a:cubicBezTo>
                    <a:pt x="2378439" y="974681"/>
                    <a:pt x="2361980" y="900799"/>
                    <a:pt x="2338225" y="828788"/>
                  </a:cubicBezTo>
                  <a:cubicBezTo>
                    <a:pt x="2309047" y="739568"/>
                    <a:pt x="2269954" y="655025"/>
                    <a:pt x="2220762" y="574970"/>
                  </a:cubicBezTo>
                  <a:cubicBezTo>
                    <a:pt x="2173066" y="497347"/>
                    <a:pt x="2117140" y="426458"/>
                    <a:pt x="2053920" y="360993"/>
                  </a:cubicBezTo>
                  <a:cubicBezTo>
                    <a:pt x="2023619" y="329570"/>
                    <a:pt x="1990886" y="300765"/>
                    <a:pt x="1957219" y="272896"/>
                  </a:cubicBezTo>
                  <a:cubicBezTo>
                    <a:pt x="1861265" y="193590"/>
                    <a:pt x="1755586" y="131117"/>
                    <a:pt x="1640368" y="84356"/>
                  </a:cubicBezTo>
                  <a:cubicBezTo>
                    <a:pt x="1577895" y="58919"/>
                    <a:pt x="1513739" y="38905"/>
                    <a:pt x="1447713" y="24877"/>
                  </a:cubicBezTo>
                  <a:cubicBezTo>
                    <a:pt x="1385615" y="11597"/>
                    <a:pt x="1322956" y="1122"/>
                    <a:pt x="1258800" y="935"/>
                  </a:cubicBezTo>
                  <a:cubicBezTo>
                    <a:pt x="1258800" y="1122"/>
                    <a:pt x="1258800" y="1309"/>
                    <a:pt x="1258800" y="1496"/>
                  </a:cubicBezTo>
                  <a:cubicBezTo>
                    <a:pt x="1250196" y="1870"/>
                    <a:pt x="1241218" y="2806"/>
                    <a:pt x="1232614" y="0"/>
                  </a:cubicBezTo>
                  <a:cubicBezTo>
                    <a:pt x="1204557" y="0"/>
                    <a:pt x="1176501" y="0"/>
                    <a:pt x="1148444" y="0"/>
                  </a:cubicBezTo>
                  <a:cubicBezTo>
                    <a:pt x="1145639" y="1870"/>
                    <a:pt x="1142459" y="935"/>
                    <a:pt x="1139466" y="935"/>
                  </a:cubicBezTo>
                  <a:cubicBezTo>
                    <a:pt x="1123942" y="561"/>
                    <a:pt x="1108230" y="935"/>
                    <a:pt x="1092893" y="2245"/>
                  </a:cubicBezTo>
                  <a:cubicBezTo>
                    <a:pt x="1037341" y="6921"/>
                    <a:pt x="982350" y="15712"/>
                    <a:pt x="927921" y="28244"/>
                  </a:cubicBezTo>
                  <a:cubicBezTo>
                    <a:pt x="807839" y="55926"/>
                    <a:pt x="695239" y="101751"/>
                    <a:pt x="589373" y="164411"/>
                  </a:cubicBezTo>
                  <a:cubicBezTo>
                    <a:pt x="524095" y="203129"/>
                    <a:pt x="463119" y="247645"/>
                    <a:pt x="406258" y="298147"/>
                  </a:cubicBezTo>
                  <a:cubicBezTo>
                    <a:pt x="365669" y="334246"/>
                    <a:pt x="327325" y="372403"/>
                    <a:pt x="291974" y="413552"/>
                  </a:cubicBezTo>
                  <a:cubicBezTo>
                    <a:pt x="253443" y="458255"/>
                    <a:pt x="218279" y="505390"/>
                    <a:pt x="186482" y="555144"/>
                  </a:cubicBezTo>
                  <a:cubicBezTo>
                    <a:pt x="152814" y="607890"/>
                    <a:pt x="123448" y="662694"/>
                    <a:pt x="98385" y="719742"/>
                  </a:cubicBezTo>
                  <a:cubicBezTo>
                    <a:pt x="68084" y="788948"/>
                    <a:pt x="43955" y="860398"/>
                    <a:pt x="27682" y="934280"/>
                  </a:cubicBezTo>
                  <a:cubicBezTo>
                    <a:pt x="14963" y="992450"/>
                    <a:pt x="4489" y="1050995"/>
                    <a:pt x="2057" y="1110662"/>
                  </a:cubicBezTo>
                  <a:cubicBezTo>
                    <a:pt x="1122" y="1123194"/>
                    <a:pt x="2432" y="1135912"/>
                    <a:pt x="0" y="1148444"/>
                  </a:cubicBezTo>
                  <a:cubicBezTo>
                    <a:pt x="0" y="1175940"/>
                    <a:pt x="0" y="1203248"/>
                    <a:pt x="0" y="1230743"/>
                  </a:cubicBezTo>
                  <a:cubicBezTo>
                    <a:pt x="2993" y="1239347"/>
                    <a:pt x="2057" y="1248325"/>
                    <a:pt x="1496" y="1257116"/>
                  </a:cubicBezTo>
                  <a:lnTo>
                    <a:pt x="935" y="1257116"/>
                  </a:lnTo>
                  <a:cubicBezTo>
                    <a:pt x="748" y="1288727"/>
                    <a:pt x="3180" y="1320150"/>
                    <a:pt x="7295" y="1351386"/>
                  </a:cubicBezTo>
                  <a:cubicBezTo>
                    <a:pt x="16834" y="1424146"/>
                    <a:pt x="32733" y="1495596"/>
                    <a:pt x="55552" y="1565363"/>
                  </a:cubicBezTo>
                  <a:cubicBezTo>
                    <a:pt x="85666" y="1657201"/>
                    <a:pt x="126254" y="1744176"/>
                    <a:pt x="177317" y="1826475"/>
                  </a:cubicBezTo>
                  <a:cubicBezTo>
                    <a:pt x="220337" y="1895868"/>
                    <a:pt x="270277" y="1959837"/>
                    <a:pt x="326203" y="2019130"/>
                  </a:cubicBezTo>
                  <a:cubicBezTo>
                    <a:pt x="367727" y="2063085"/>
                    <a:pt x="412617" y="2103486"/>
                    <a:pt x="460313" y="2140708"/>
                  </a:cubicBezTo>
                  <a:cubicBezTo>
                    <a:pt x="539245" y="2202432"/>
                    <a:pt x="624724" y="2253495"/>
                    <a:pt x="716188" y="2294270"/>
                  </a:cubicBezTo>
                  <a:cubicBezTo>
                    <a:pt x="785768" y="2325319"/>
                    <a:pt x="857967" y="2349261"/>
                    <a:pt x="932223" y="2366095"/>
                  </a:cubicBezTo>
                  <a:cubicBezTo>
                    <a:pt x="991141" y="2379562"/>
                    <a:pt x="1050621" y="2389849"/>
                    <a:pt x="1111223" y="2392094"/>
                  </a:cubicBezTo>
                  <a:cubicBezTo>
                    <a:pt x="1124129" y="2392655"/>
                    <a:pt x="1137222" y="2391158"/>
                    <a:pt x="1150128" y="2393777"/>
                  </a:cubicBezTo>
                  <a:cubicBezTo>
                    <a:pt x="1176314" y="2393777"/>
                    <a:pt x="1202500" y="2393777"/>
                    <a:pt x="1228686" y="2393777"/>
                  </a:cubicBezTo>
                  <a:cubicBezTo>
                    <a:pt x="1238038" y="2390784"/>
                    <a:pt x="1247390" y="2391719"/>
                    <a:pt x="1256929" y="2392094"/>
                  </a:cubicBezTo>
                  <a:cubicBezTo>
                    <a:pt x="1256929" y="2392281"/>
                    <a:pt x="1256742" y="2392468"/>
                    <a:pt x="1256742" y="2392655"/>
                  </a:cubicBezTo>
                  <a:cubicBezTo>
                    <a:pt x="1313416" y="2392842"/>
                    <a:pt x="1369342" y="2384986"/>
                    <a:pt x="1424894" y="2374138"/>
                  </a:cubicBezTo>
                  <a:cubicBezTo>
                    <a:pt x="1544040" y="2350757"/>
                    <a:pt x="1657014" y="2310169"/>
                    <a:pt x="1764003" y="2252185"/>
                  </a:cubicBezTo>
                  <a:cubicBezTo>
                    <a:pt x="1858647" y="2200936"/>
                    <a:pt x="1944313" y="2137715"/>
                    <a:pt x="2022309" y="2064020"/>
                  </a:cubicBezTo>
                  <a:cubicBezTo>
                    <a:pt x="2061027" y="2027547"/>
                    <a:pt x="2096753" y="1987706"/>
                    <a:pt x="2130046" y="1946183"/>
                  </a:cubicBezTo>
                  <a:cubicBezTo>
                    <a:pt x="2197382" y="1862014"/>
                    <a:pt x="2253121" y="1770924"/>
                    <a:pt x="2296141" y="1671978"/>
                  </a:cubicBezTo>
                  <a:cubicBezTo>
                    <a:pt x="2327938" y="1599218"/>
                    <a:pt x="2352440" y="1524027"/>
                    <a:pt x="2369274" y="1446404"/>
                  </a:cubicBezTo>
                  <a:cubicBezTo>
                    <a:pt x="2381058" y="1391600"/>
                    <a:pt x="2390410" y="1336423"/>
                    <a:pt x="2392281" y="1280123"/>
                  </a:cubicBezTo>
                  <a:cubicBezTo>
                    <a:pt x="2392655" y="1267217"/>
                    <a:pt x="2391158" y="1254124"/>
                    <a:pt x="2393777" y="1241218"/>
                  </a:cubicBezTo>
                  <a:cubicBezTo>
                    <a:pt x="2394151" y="1211478"/>
                    <a:pt x="2394151" y="1180803"/>
                    <a:pt x="2394151" y="1150315"/>
                  </a:cubicBezTo>
                  <a:close/>
                  <a:moveTo>
                    <a:pt x="1761759" y="1915508"/>
                  </a:moveTo>
                  <a:cubicBezTo>
                    <a:pt x="1641116" y="2006972"/>
                    <a:pt x="1507380" y="2068883"/>
                    <a:pt x="1358120" y="2096004"/>
                  </a:cubicBezTo>
                  <a:cubicBezTo>
                    <a:pt x="1236168" y="2118076"/>
                    <a:pt x="1114216" y="2116018"/>
                    <a:pt x="993573" y="2087026"/>
                  </a:cubicBezTo>
                  <a:cubicBezTo>
                    <a:pt x="758834" y="2030914"/>
                    <a:pt x="573287" y="1902602"/>
                    <a:pt x="437307" y="1703401"/>
                  </a:cubicBezTo>
                  <a:cubicBezTo>
                    <a:pt x="361180" y="1591923"/>
                    <a:pt x="313484" y="1468662"/>
                    <a:pt x="293658" y="1335113"/>
                  </a:cubicBezTo>
                  <a:cubicBezTo>
                    <a:pt x="261673" y="1120014"/>
                    <a:pt x="301513" y="918942"/>
                    <a:pt x="413178" y="732087"/>
                  </a:cubicBezTo>
                  <a:cubicBezTo>
                    <a:pt x="434314" y="696735"/>
                    <a:pt x="458443" y="663442"/>
                    <a:pt x="484254" y="631457"/>
                  </a:cubicBezTo>
                  <a:cubicBezTo>
                    <a:pt x="488369" y="626407"/>
                    <a:pt x="490614" y="626407"/>
                    <a:pt x="494542" y="631083"/>
                  </a:cubicBezTo>
                  <a:cubicBezTo>
                    <a:pt x="499405" y="636695"/>
                    <a:pt x="504829" y="641932"/>
                    <a:pt x="510066" y="647169"/>
                  </a:cubicBezTo>
                  <a:cubicBezTo>
                    <a:pt x="510066" y="647169"/>
                    <a:pt x="510066" y="647169"/>
                    <a:pt x="510066" y="647169"/>
                  </a:cubicBezTo>
                  <a:cubicBezTo>
                    <a:pt x="549907" y="687009"/>
                    <a:pt x="589747" y="726849"/>
                    <a:pt x="629587" y="766689"/>
                  </a:cubicBezTo>
                  <a:cubicBezTo>
                    <a:pt x="660449" y="797739"/>
                    <a:pt x="691311" y="828975"/>
                    <a:pt x="722173" y="860211"/>
                  </a:cubicBezTo>
                  <a:cubicBezTo>
                    <a:pt x="750978" y="888829"/>
                    <a:pt x="779782" y="917446"/>
                    <a:pt x="808400" y="946251"/>
                  </a:cubicBezTo>
                  <a:cubicBezTo>
                    <a:pt x="820932" y="958783"/>
                    <a:pt x="833090" y="971502"/>
                    <a:pt x="845435" y="984033"/>
                  </a:cubicBezTo>
                  <a:lnTo>
                    <a:pt x="845435" y="984033"/>
                  </a:lnTo>
                  <a:cubicBezTo>
                    <a:pt x="866757" y="1004608"/>
                    <a:pt x="887332" y="1025744"/>
                    <a:pt x="907907" y="1046880"/>
                  </a:cubicBezTo>
                  <a:cubicBezTo>
                    <a:pt x="923806" y="1062966"/>
                    <a:pt x="939891" y="1079051"/>
                    <a:pt x="956164" y="1094763"/>
                  </a:cubicBezTo>
                  <a:cubicBezTo>
                    <a:pt x="960840" y="1099252"/>
                    <a:pt x="965142" y="1104115"/>
                    <a:pt x="969631" y="1108978"/>
                  </a:cubicBezTo>
                  <a:cubicBezTo>
                    <a:pt x="975055" y="1114216"/>
                    <a:pt x="980480" y="1119266"/>
                    <a:pt x="985717" y="1124503"/>
                  </a:cubicBezTo>
                  <a:cubicBezTo>
                    <a:pt x="1162660" y="1302007"/>
                    <a:pt x="1339602" y="1479324"/>
                    <a:pt x="1516358" y="1656827"/>
                  </a:cubicBezTo>
                  <a:cubicBezTo>
                    <a:pt x="1518603" y="1659072"/>
                    <a:pt x="1520473" y="1661503"/>
                    <a:pt x="1522530" y="1663748"/>
                  </a:cubicBezTo>
                  <a:cubicBezTo>
                    <a:pt x="1541422" y="1681517"/>
                    <a:pt x="1559752" y="1700034"/>
                    <a:pt x="1577521" y="1718926"/>
                  </a:cubicBezTo>
                  <a:lnTo>
                    <a:pt x="1577521" y="1718926"/>
                  </a:lnTo>
                  <a:cubicBezTo>
                    <a:pt x="1579953" y="1721170"/>
                    <a:pt x="1582758" y="1723415"/>
                    <a:pt x="1585003" y="1725846"/>
                  </a:cubicBezTo>
                  <a:cubicBezTo>
                    <a:pt x="1643921" y="1784952"/>
                    <a:pt x="1702840" y="1844245"/>
                    <a:pt x="1761946" y="1903163"/>
                  </a:cubicBezTo>
                  <a:cubicBezTo>
                    <a:pt x="1767557" y="1908400"/>
                    <a:pt x="1767931" y="1910832"/>
                    <a:pt x="1761759" y="1915508"/>
                  </a:cubicBezTo>
                  <a:close/>
                  <a:moveTo>
                    <a:pt x="1911393" y="1764938"/>
                  </a:moveTo>
                  <a:cubicBezTo>
                    <a:pt x="1908587" y="1768679"/>
                    <a:pt x="1907091" y="1772794"/>
                    <a:pt x="1901293" y="1766996"/>
                  </a:cubicBezTo>
                  <a:cubicBezTo>
                    <a:pt x="1845741" y="1710883"/>
                    <a:pt x="1790002" y="1655331"/>
                    <a:pt x="1734263" y="1599592"/>
                  </a:cubicBezTo>
                  <a:cubicBezTo>
                    <a:pt x="1733141" y="1598470"/>
                    <a:pt x="1732393" y="1597161"/>
                    <a:pt x="1731458" y="1596038"/>
                  </a:cubicBezTo>
                  <a:cubicBezTo>
                    <a:pt x="1731458" y="1596038"/>
                    <a:pt x="1731458" y="1596038"/>
                    <a:pt x="1731458" y="1596038"/>
                  </a:cubicBezTo>
                  <a:cubicBezTo>
                    <a:pt x="1714250" y="1580140"/>
                    <a:pt x="1697603" y="1563493"/>
                    <a:pt x="1681704" y="1546285"/>
                  </a:cubicBezTo>
                  <a:cubicBezTo>
                    <a:pt x="1680021" y="1544976"/>
                    <a:pt x="1678337" y="1543666"/>
                    <a:pt x="1676654" y="1542170"/>
                  </a:cubicBezTo>
                  <a:cubicBezTo>
                    <a:pt x="1614743" y="1480259"/>
                    <a:pt x="1552831" y="1418347"/>
                    <a:pt x="1490920" y="1356436"/>
                  </a:cubicBezTo>
                  <a:cubicBezTo>
                    <a:pt x="1489798" y="1355314"/>
                    <a:pt x="1488863" y="1354005"/>
                    <a:pt x="1487928" y="1352882"/>
                  </a:cubicBezTo>
                  <a:cubicBezTo>
                    <a:pt x="1463612" y="1328567"/>
                    <a:pt x="1439109" y="1304438"/>
                    <a:pt x="1414794" y="1280123"/>
                  </a:cubicBezTo>
                  <a:cubicBezTo>
                    <a:pt x="1411988" y="1277317"/>
                    <a:pt x="1409369" y="1274324"/>
                    <a:pt x="1406564" y="1271332"/>
                  </a:cubicBezTo>
                  <a:cubicBezTo>
                    <a:pt x="1406564" y="1271332"/>
                    <a:pt x="1406564" y="1271332"/>
                    <a:pt x="1406564" y="1271332"/>
                  </a:cubicBezTo>
                  <a:cubicBezTo>
                    <a:pt x="1404880" y="1269835"/>
                    <a:pt x="1403197" y="1268526"/>
                    <a:pt x="1401701" y="1267030"/>
                  </a:cubicBezTo>
                  <a:cubicBezTo>
                    <a:pt x="1315287" y="1180616"/>
                    <a:pt x="1228873" y="1094202"/>
                    <a:pt x="1142459" y="1007788"/>
                  </a:cubicBezTo>
                  <a:cubicBezTo>
                    <a:pt x="1140402" y="1005731"/>
                    <a:pt x="1138718" y="1003673"/>
                    <a:pt x="1136848" y="1001616"/>
                  </a:cubicBezTo>
                  <a:cubicBezTo>
                    <a:pt x="1121323" y="986091"/>
                    <a:pt x="1105799" y="970566"/>
                    <a:pt x="1090274" y="955042"/>
                  </a:cubicBezTo>
                  <a:cubicBezTo>
                    <a:pt x="1090274" y="955042"/>
                    <a:pt x="1090274" y="955042"/>
                    <a:pt x="1090274" y="955042"/>
                  </a:cubicBezTo>
                  <a:cubicBezTo>
                    <a:pt x="1060908" y="926798"/>
                    <a:pt x="1032104" y="897994"/>
                    <a:pt x="1004047" y="868628"/>
                  </a:cubicBezTo>
                  <a:lnTo>
                    <a:pt x="1004047" y="868628"/>
                  </a:lnTo>
                  <a:cubicBezTo>
                    <a:pt x="968696" y="834212"/>
                    <a:pt x="933719" y="799422"/>
                    <a:pt x="899490" y="763884"/>
                  </a:cubicBezTo>
                  <a:cubicBezTo>
                    <a:pt x="896871" y="761639"/>
                    <a:pt x="894253" y="759395"/>
                    <a:pt x="891821" y="756963"/>
                  </a:cubicBezTo>
                  <a:cubicBezTo>
                    <a:pt x="805033" y="670175"/>
                    <a:pt x="718245" y="583200"/>
                    <a:pt x="631270" y="496599"/>
                  </a:cubicBezTo>
                  <a:cubicBezTo>
                    <a:pt x="625659" y="491175"/>
                    <a:pt x="626407" y="488743"/>
                    <a:pt x="632018" y="484067"/>
                  </a:cubicBezTo>
                  <a:cubicBezTo>
                    <a:pt x="751352" y="385309"/>
                    <a:pt x="887519" y="322836"/>
                    <a:pt x="1039959" y="297398"/>
                  </a:cubicBezTo>
                  <a:cubicBezTo>
                    <a:pt x="1280871" y="257184"/>
                    <a:pt x="1504574" y="303945"/>
                    <a:pt x="1706955" y="440860"/>
                  </a:cubicBezTo>
                  <a:cubicBezTo>
                    <a:pt x="1904659" y="574596"/>
                    <a:pt x="2034093" y="758834"/>
                    <a:pt x="2086465" y="992076"/>
                  </a:cubicBezTo>
                  <a:cubicBezTo>
                    <a:pt x="2150247" y="1276008"/>
                    <a:pt x="2087587" y="1533940"/>
                    <a:pt x="1911393" y="1764938"/>
                  </a:cubicBezTo>
                  <a:close/>
                </a:path>
              </a:pathLst>
            </a:custGeom>
            <a:solidFill>
              <a:srgbClr val="E62949"/>
            </a:solidFill>
            <a:ln w="18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227" name="Freeform: Shape 2">
            <a:extLst>
              <a:ext uri="{FF2B5EF4-FFF2-40B4-BE49-F238E27FC236}">
                <a16:creationId xmlns:a16="http://schemas.microsoft.com/office/drawing/2014/main" xmlns="" id="{9EAAE6B5-F2BB-4F61-99D3-DE0A373F583B}"/>
              </a:ext>
            </a:extLst>
          </p:cNvPr>
          <p:cNvSpPr/>
          <p:nvPr/>
        </p:nvSpPr>
        <p:spPr>
          <a:xfrm>
            <a:off x="2305200" y="1086585"/>
            <a:ext cx="2250250" cy="1608077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661336 w 1180071"/>
              <a:gd name="connsiteY6" fmla="*/ 699498 h 925763"/>
              <a:gd name="connsiteX7" fmla="*/ 519934 w 1180071"/>
              <a:gd name="connsiteY7" fmla="*/ 699498 h 925763"/>
              <a:gd name="connsiteX8" fmla="*/ 484584 w 1180071"/>
              <a:gd name="connsiteY8" fmla="*/ 736616 h 925763"/>
              <a:gd name="connsiteX9" fmla="*/ 455714 w 1180071"/>
              <a:gd name="connsiteY9" fmla="*/ 912780 h 925763"/>
              <a:gd name="connsiteX10" fmla="*/ 293691 w 1180071"/>
              <a:gd name="connsiteY10" fmla="*/ 912191 h 925763"/>
              <a:gd name="connsiteX11" fmla="*/ 237130 w 1180071"/>
              <a:gd name="connsiteY11" fmla="*/ 855040 h 925763"/>
              <a:gd name="connsiteX12" fmla="*/ 236541 w 1180071"/>
              <a:gd name="connsiteY12" fmla="*/ 421997 h 925763"/>
              <a:gd name="connsiteX13" fmla="*/ 230649 w 1180071"/>
              <a:gd name="connsiteY13" fmla="*/ 395484 h 925763"/>
              <a:gd name="connsiteX14" fmla="*/ 208260 w 1180071"/>
              <a:gd name="connsiteY14" fmla="*/ 407267 h 925763"/>
              <a:gd name="connsiteX15" fmla="*/ 110457 w 1180071"/>
              <a:gd name="connsiteY15" fmla="*/ 477968 h 925763"/>
              <a:gd name="connsiteX16" fmla="*/ 58021 w 1180071"/>
              <a:gd name="connsiteY16" fmla="*/ 493876 h 925763"/>
              <a:gd name="connsiteX17" fmla="*/ 2638 w 1180071"/>
              <a:gd name="connsiteY17" fmla="*/ 452634 h 925763"/>
              <a:gd name="connsiteX18" fmla="*/ 25616 w 1180071"/>
              <a:gd name="connsiteY18" fmla="*/ 390770 h 925763"/>
              <a:gd name="connsiteX19" fmla="*/ 211795 w 1180071"/>
              <a:gd name="connsiteY19" fmla="*/ 256439 h 925763"/>
              <a:gd name="connsiteX20" fmla="*/ 532307 w 1180071"/>
              <a:gd name="connsiteY20" fmla="*/ 26071 h 925763"/>
              <a:gd name="connsiteX21" fmla="*/ 648963 w 1180071"/>
              <a:gd name="connsiteY21" fmla="*/ 26071 h 925763"/>
              <a:gd name="connsiteX22" fmla="*/ 770923 w 1180071"/>
              <a:gd name="connsiteY22" fmla="*/ 113858 h 925763"/>
              <a:gd name="connsiteX23" fmla="*/ 798025 w 1180071"/>
              <a:gd name="connsiteY23" fmla="*/ 102075 h 925763"/>
              <a:gd name="connsiteX24" fmla="*/ 851051 w 1180071"/>
              <a:gd name="connsiteY24" fmla="*/ 50816 h 925763"/>
              <a:gd name="connsiteX25" fmla="*/ 904076 w 1180071"/>
              <a:gd name="connsiteY25" fmla="*/ 50816 h 925763"/>
              <a:gd name="connsiteX26" fmla="*/ 944140 w 1180071"/>
              <a:gd name="connsiteY26" fmla="*/ 90880 h 925763"/>
              <a:gd name="connsiteX27" fmla="*/ 943551 w 1180071"/>
              <a:gd name="connsiteY27" fmla="*/ 199878 h 925763"/>
              <a:gd name="connsiteX28" fmla="*/ 976545 w 1180071"/>
              <a:gd name="connsiteY28" fmla="*/ 262330 h 925763"/>
              <a:gd name="connsiteX29" fmla="*/ 1144460 w 1180071"/>
              <a:gd name="connsiteY29" fmla="*/ 381933 h 925763"/>
              <a:gd name="connsiteX30" fmla="*/ 1179810 w 1180071"/>
              <a:gd name="connsiteY30" fmla="*/ 429656 h 925763"/>
              <a:gd name="connsiteX31" fmla="*/ 1155065 w 1180071"/>
              <a:gd name="connsiteY31" fmla="*/ 482682 h 925763"/>
              <a:gd name="connsiteX32" fmla="*/ 1079651 w 1180071"/>
              <a:gd name="connsiteY32" fmla="*/ 482682 h 925763"/>
              <a:gd name="connsiteX33" fmla="*/ 978902 w 1180071"/>
              <a:gd name="connsiteY33" fmla="*/ 411392 h 925763"/>
              <a:gd name="connsiteX34" fmla="*/ 949443 w 1180071"/>
              <a:gd name="connsiteY34" fmla="*/ 395484 h 925763"/>
              <a:gd name="connsiteX35" fmla="*/ 944140 w 1180071"/>
              <a:gd name="connsiteY35" fmla="*/ 427888 h 925763"/>
              <a:gd name="connsiteX36" fmla="*/ 944140 w 1180071"/>
              <a:gd name="connsiteY36" fmla="*/ 641170 h 92576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519934 w 1180071"/>
              <a:gd name="connsiteY7" fmla="*/ 699498 h 928513"/>
              <a:gd name="connsiteX8" fmla="*/ 455714 w 1180071"/>
              <a:gd name="connsiteY8" fmla="*/ 912780 h 928513"/>
              <a:gd name="connsiteX9" fmla="*/ 293691 w 1180071"/>
              <a:gd name="connsiteY9" fmla="*/ 912191 h 928513"/>
              <a:gd name="connsiteX10" fmla="*/ 237130 w 1180071"/>
              <a:gd name="connsiteY10" fmla="*/ 855040 h 928513"/>
              <a:gd name="connsiteX11" fmla="*/ 236541 w 1180071"/>
              <a:gd name="connsiteY11" fmla="*/ 421997 h 928513"/>
              <a:gd name="connsiteX12" fmla="*/ 230649 w 1180071"/>
              <a:gd name="connsiteY12" fmla="*/ 395484 h 928513"/>
              <a:gd name="connsiteX13" fmla="*/ 208260 w 1180071"/>
              <a:gd name="connsiteY13" fmla="*/ 407267 h 928513"/>
              <a:gd name="connsiteX14" fmla="*/ 110457 w 1180071"/>
              <a:gd name="connsiteY14" fmla="*/ 477968 h 928513"/>
              <a:gd name="connsiteX15" fmla="*/ 58021 w 1180071"/>
              <a:gd name="connsiteY15" fmla="*/ 493876 h 928513"/>
              <a:gd name="connsiteX16" fmla="*/ 2638 w 1180071"/>
              <a:gd name="connsiteY16" fmla="*/ 452634 h 928513"/>
              <a:gd name="connsiteX17" fmla="*/ 25616 w 1180071"/>
              <a:gd name="connsiteY17" fmla="*/ 390770 h 928513"/>
              <a:gd name="connsiteX18" fmla="*/ 211795 w 1180071"/>
              <a:gd name="connsiteY18" fmla="*/ 256439 h 928513"/>
              <a:gd name="connsiteX19" fmla="*/ 532307 w 1180071"/>
              <a:gd name="connsiteY19" fmla="*/ 26071 h 928513"/>
              <a:gd name="connsiteX20" fmla="*/ 648963 w 1180071"/>
              <a:gd name="connsiteY20" fmla="*/ 26071 h 928513"/>
              <a:gd name="connsiteX21" fmla="*/ 770923 w 1180071"/>
              <a:gd name="connsiteY21" fmla="*/ 113858 h 928513"/>
              <a:gd name="connsiteX22" fmla="*/ 798025 w 1180071"/>
              <a:gd name="connsiteY22" fmla="*/ 102075 h 928513"/>
              <a:gd name="connsiteX23" fmla="*/ 851051 w 1180071"/>
              <a:gd name="connsiteY23" fmla="*/ 50816 h 928513"/>
              <a:gd name="connsiteX24" fmla="*/ 904076 w 1180071"/>
              <a:gd name="connsiteY24" fmla="*/ 50816 h 928513"/>
              <a:gd name="connsiteX25" fmla="*/ 944140 w 1180071"/>
              <a:gd name="connsiteY25" fmla="*/ 90880 h 928513"/>
              <a:gd name="connsiteX26" fmla="*/ 943551 w 1180071"/>
              <a:gd name="connsiteY26" fmla="*/ 199878 h 928513"/>
              <a:gd name="connsiteX27" fmla="*/ 976545 w 1180071"/>
              <a:gd name="connsiteY27" fmla="*/ 262330 h 928513"/>
              <a:gd name="connsiteX28" fmla="*/ 1144460 w 1180071"/>
              <a:gd name="connsiteY28" fmla="*/ 381933 h 928513"/>
              <a:gd name="connsiteX29" fmla="*/ 1179810 w 1180071"/>
              <a:gd name="connsiteY29" fmla="*/ 429656 h 928513"/>
              <a:gd name="connsiteX30" fmla="*/ 1155065 w 1180071"/>
              <a:gd name="connsiteY30" fmla="*/ 482682 h 928513"/>
              <a:gd name="connsiteX31" fmla="*/ 1079651 w 1180071"/>
              <a:gd name="connsiteY31" fmla="*/ 482682 h 928513"/>
              <a:gd name="connsiteX32" fmla="*/ 978902 w 1180071"/>
              <a:gd name="connsiteY32" fmla="*/ 411392 h 928513"/>
              <a:gd name="connsiteX33" fmla="*/ 949443 w 1180071"/>
              <a:gd name="connsiteY33" fmla="*/ 395484 h 928513"/>
              <a:gd name="connsiteX34" fmla="*/ 944140 w 1180071"/>
              <a:gd name="connsiteY34" fmla="*/ 427888 h 928513"/>
              <a:gd name="connsiteX35" fmla="*/ 944140 w 1180071"/>
              <a:gd name="connsiteY35" fmla="*/ 641170 h 92851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455714 w 1180071"/>
              <a:gd name="connsiteY7" fmla="*/ 912780 h 928513"/>
              <a:gd name="connsiteX8" fmla="*/ 293691 w 1180071"/>
              <a:gd name="connsiteY8" fmla="*/ 912191 h 928513"/>
              <a:gd name="connsiteX9" fmla="*/ 237130 w 1180071"/>
              <a:gd name="connsiteY9" fmla="*/ 855040 h 928513"/>
              <a:gd name="connsiteX10" fmla="*/ 236541 w 1180071"/>
              <a:gd name="connsiteY10" fmla="*/ 421997 h 928513"/>
              <a:gd name="connsiteX11" fmla="*/ 230649 w 1180071"/>
              <a:gd name="connsiteY11" fmla="*/ 395484 h 928513"/>
              <a:gd name="connsiteX12" fmla="*/ 208260 w 1180071"/>
              <a:gd name="connsiteY12" fmla="*/ 407267 h 928513"/>
              <a:gd name="connsiteX13" fmla="*/ 110457 w 1180071"/>
              <a:gd name="connsiteY13" fmla="*/ 477968 h 928513"/>
              <a:gd name="connsiteX14" fmla="*/ 58021 w 1180071"/>
              <a:gd name="connsiteY14" fmla="*/ 493876 h 928513"/>
              <a:gd name="connsiteX15" fmla="*/ 2638 w 1180071"/>
              <a:gd name="connsiteY15" fmla="*/ 452634 h 928513"/>
              <a:gd name="connsiteX16" fmla="*/ 25616 w 1180071"/>
              <a:gd name="connsiteY16" fmla="*/ 390770 h 928513"/>
              <a:gd name="connsiteX17" fmla="*/ 211795 w 1180071"/>
              <a:gd name="connsiteY17" fmla="*/ 256439 h 928513"/>
              <a:gd name="connsiteX18" fmla="*/ 532307 w 1180071"/>
              <a:gd name="connsiteY18" fmla="*/ 26071 h 928513"/>
              <a:gd name="connsiteX19" fmla="*/ 648963 w 1180071"/>
              <a:gd name="connsiteY19" fmla="*/ 26071 h 928513"/>
              <a:gd name="connsiteX20" fmla="*/ 770923 w 1180071"/>
              <a:gd name="connsiteY20" fmla="*/ 113858 h 928513"/>
              <a:gd name="connsiteX21" fmla="*/ 798025 w 1180071"/>
              <a:gd name="connsiteY21" fmla="*/ 102075 h 928513"/>
              <a:gd name="connsiteX22" fmla="*/ 851051 w 1180071"/>
              <a:gd name="connsiteY22" fmla="*/ 50816 h 928513"/>
              <a:gd name="connsiteX23" fmla="*/ 904076 w 1180071"/>
              <a:gd name="connsiteY23" fmla="*/ 50816 h 928513"/>
              <a:gd name="connsiteX24" fmla="*/ 944140 w 1180071"/>
              <a:gd name="connsiteY24" fmla="*/ 90880 h 928513"/>
              <a:gd name="connsiteX25" fmla="*/ 943551 w 1180071"/>
              <a:gd name="connsiteY25" fmla="*/ 199878 h 928513"/>
              <a:gd name="connsiteX26" fmla="*/ 976545 w 1180071"/>
              <a:gd name="connsiteY26" fmla="*/ 262330 h 928513"/>
              <a:gd name="connsiteX27" fmla="*/ 1144460 w 1180071"/>
              <a:gd name="connsiteY27" fmla="*/ 381933 h 928513"/>
              <a:gd name="connsiteX28" fmla="*/ 1179810 w 1180071"/>
              <a:gd name="connsiteY28" fmla="*/ 429656 h 928513"/>
              <a:gd name="connsiteX29" fmla="*/ 1155065 w 1180071"/>
              <a:gd name="connsiteY29" fmla="*/ 482682 h 928513"/>
              <a:gd name="connsiteX30" fmla="*/ 1079651 w 1180071"/>
              <a:gd name="connsiteY30" fmla="*/ 482682 h 928513"/>
              <a:gd name="connsiteX31" fmla="*/ 978902 w 1180071"/>
              <a:gd name="connsiteY31" fmla="*/ 411392 h 928513"/>
              <a:gd name="connsiteX32" fmla="*/ 949443 w 1180071"/>
              <a:gd name="connsiteY32" fmla="*/ 395484 h 928513"/>
              <a:gd name="connsiteX33" fmla="*/ 944140 w 1180071"/>
              <a:gd name="connsiteY33" fmla="*/ 427888 h 928513"/>
              <a:gd name="connsiteX34" fmla="*/ 944140 w 1180071"/>
              <a:gd name="connsiteY34" fmla="*/ 641170 h 928513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455714 w 1180071"/>
              <a:gd name="connsiteY6" fmla="*/ 912780 h 925763"/>
              <a:gd name="connsiteX7" fmla="*/ 293691 w 1180071"/>
              <a:gd name="connsiteY7" fmla="*/ 912191 h 925763"/>
              <a:gd name="connsiteX8" fmla="*/ 237130 w 1180071"/>
              <a:gd name="connsiteY8" fmla="*/ 855040 h 925763"/>
              <a:gd name="connsiteX9" fmla="*/ 236541 w 1180071"/>
              <a:gd name="connsiteY9" fmla="*/ 421997 h 925763"/>
              <a:gd name="connsiteX10" fmla="*/ 230649 w 1180071"/>
              <a:gd name="connsiteY10" fmla="*/ 395484 h 925763"/>
              <a:gd name="connsiteX11" fmla="*/ 208260 w 1180071"/>
              <a:gd name="connsiteY11" fmla="*/ 407267 h 925763"/>
              <a:gd name="connsiteX12" fmla="*/ 110457 w 1180071"/>
              <a:gd name="connsiteY12" fmla="*/ 477968 h 925763"/>
              <a:gd name="connsiteX13" fmla="*/ 58021 w 1180071"/>
              <a:gd name="connsiteY13" fmla="*/ 493876 h 925763"/>
              <a:gd name="connsiteX14" fmla="*/ 2638 w 1180071"/>
              <a:gd name="connsiteY14" fmla="*/ 452634 h 925763"/>
              <a:gd name="connsiteX15" fmla="*/ 25616 w 1180071"/>
              <a:gd name="connsiteY15" fmla="*/ 390770 h 925763"/>
              <a:gd name="connsiteX16" fmla="*/ 211795 w 1180071"/>
              <a:gd name="connsiteY16" fmla="*/ 256439 h 925763"/>
              <a:gd name="connsiteX17" fmla="*/ 532307 w 1180071"/>
              <a:gd name="connsiteY17" fmla="*/ 26071 h 925763"/>
              <a:gd name="connsiteX18" fmla="*/ 648963 w 1180071"/>
              <a:gd name="connsiteY18" fmla="*/ 26071 h 925763"/>
              <a:gd name="connsiteX19" fmla="*/ 770923 w 1180071"/>
              <a:gd name="connsiteY19" fmla="*/ 113858 h 925763"/>
              <a:gd name="connsiteX20" fmla="*/ 798025 w 1180071"/>
              <a:gd name="connsiteY20" fmla="*/ 102075 h 925763"/>
              <a:gd name="connsiteX21" fmla="*/ 851051 w 1180071"/>
              <a:gd name="connsiteY21" fmla="*/ 50816 h 925763"/>
              <a:gd name="connsiteX22" fmla="*/ 904076 w 1180071"/>
              <a:gd name="connsiteY22" fmla="*/ 50816 h 925763"/>
              <a:gd name="connsiteX23" fmla="*/ 944140 w 1180071"/>
              <a:gd name="connsiteY23" fmla="*/ 90880 h 925763"/>
              <a:gd name="connsiteX24" fmla="*/ 943551 w 1180071"/>
              <a:gd name="connsiteY24" fmla="*/ 199878 h 925763"/>
              <a:gd name="connsiteX25" fmla="*/ 976545 w 1180071"/>
              <a:gd name="connsiteY25" fmla="*/ 262330 h 925763"/>
              <a:gd name="connsiteX26" fmla="*/ 1144460 w 1180071"/>
              <a:gd name="connsiteY26" fmla="*/ 381933 h 925763"/>
              <a:gd name="connsiteX27" fmla="*/ 1179810 w 1180071"/>
              <a:gd name="connsiteY27" fmla="*/ 429656 h 925763"/>
              <a:gd name="connsiteX28" fmla="*/ 1155065 w 1180071"/>
              <a:gd name="connsiteY28" fmla="*/ 482682 h 925763"/>
              <a:gd name="connsiteX29" fmla="*/ 1079651 w 1180071"/>
              <a:gd name="connsiteY29" fmla="*/ 482682 h 925763"/>
              <a:gd name="connsiteX30" fmla="*/ 978902 w 1180071"/>
              <a:gd name="connsiteY30" fmla="*/ 411392 h 925763"/>
              <a:gd name="connsiteX31" fmla="*/ 949443 w 1180071"/>
              <a:gd name="connsiteY31" fmla="*/ 395484 h 925763"/>
              <a:gd name="connsiteX32" fmla="*/ 944140 w 1180071"/>
              <a:gd name="connsiteY32" fmla="*/ 427888 h 925763"/>
              <a:gd name="connsiteX33" fmla="*/ 944140 w 1180071"/>
              <a:gd name="connsiteY33" fmla="*/ 641170 h 925763"/>
              <a:gd name="connsiteX0" fmla="*/ 944140 w 1180071"/>
              <a:gd name="connsiteY0" fmla="*/ 641170 h 914853"/>
              <a:gd name="connsiteX1" fmla="*/ 944140 w 1180071"/>
              <a:gd name="connsiteY1" fmla="*/ 856219 h 914853"/>
              <a:gd name="connsiteX2" fmla="*/ 889936 w 1180071"/>
              <a:gd name="connsiteY2" fmla="*/ 912780 h 914853"/>
              <a:gd name="connsiteX3" fmla="*/ 724967 w 1180071"/>
              <a:gd name="connsiteY3" fmla="*/ 913369 h 914853"/>
              <a:gd name="connsiteX4" fmla="*/ 696097 w 1180071"/>
              <a:gd name="connsiteY4" fmla="*/ 883910 h 914853"/>
              <a:gd name="connsiteX5" fmla="*/ 455714 w 1180071"/>
              <a:gd name="connsiteY5" fmla="*/ 912780 h 914853"/>
              <a:gd name="connsiteX6" fmla="*/ 293691 w 1180071"/>
              <a:gd name="connsiteY6" fmla="*/ 912191 h 914853"/>
              <a:gd name="connsiteX7" fmla="*/ 237130 w 1180071"/>
              <a:gd name="connsiteY7" fmla="*/ 855040 h 914853"/>
              <a:gd name="connsiteX8" fmla="*/ 236541 w 1180071"/>
              <a:gd name="connsiteY8" fmla="*/ 421997 h 914853"/>
              <a:gd name="connsiteX9" fmla="*/ 230649 w 1180071"/>
              <a:gd name="connsiteY9" fmla="*/ 395484 h 914853"/>
              <a:gd name="connsiteX10" fmla="*/ 208260 w 1180071"/>
              <a:gd name="connsiteY10" fmla="*/ 407267 h 914853"/>
              <a:gd name="connsiteX11" fmla="*/ 110457 w 1180071"/>
              <a:gd name="connsiteY11" fmla="*/ 477968 h 914853"/>
              <a:gd name="connsiteX12" fmla="*/ 58021 w 1180071"/>
              <a:gd name="connsiteY12" fmla="*/ 493876 h 914853"/>
              <a:gd name="connsiteX13" fmla="*/ 2638 w 1180071"/>
              <a:gd name="connsiteY13" fmla="*/ 452634 h 914853"/>
              <a:gd name="connsiteX14" fmla="*/ 25616 w 1180071"/>
              <a:gd name="connsiteY14" fmla="*/ 390770 h 914853"/>
              <a:gd name="connsiteX15" fmla="*/ 211795 w 1180071"/>
              <a:gd name="connsiteY15" fmla="*/ 256439 h 914853"/>
              <a:gd name="connsiteX16" fmla="*/ 532307 w 1180071"/>
              <a:gd name="connsiteY16" fmla="*/ 26071 h 914853"/>
              <a:gd name="connsiteX17" fmla="*/ 648963 w 1180071"/>
              <a:gd name="connsiteY17" fmla="*/ 26071 h 914853"/>
              <a:gd name="connsiteX18" fmla="*/ 770923 w 1180071"/>
              <a:gd name="connsiteY18" fmla="*/ 113858 h 914853"/>
              <a:gd name="connsiteX19" fmla="*/ 798025 w 1180071"/>
              <a:gd name="connsiteY19" fmla="*/ 102075 h 914853"/>
              <a:gd name="connsiteX20" fmla="*/ 851051 w 1180071"/>
              <a:gd name="connsiteY20" fmla="*/ 50816 h 914853"/>
              <a:gd name="connsiteX21" fmla="*/ 904076 w 1180071"/>
              <a:gd name="connsiteY21" fmla="*/ 50816 h 914853"/>
              <a:gd name="connsiteX22" fmla="*/ 944140 w 1180071"/>
              <a:gd name="connsiteY22" fmla="*/ 90880 h 914853"/>
              <a:gd name="connsiteX23" fmla="*/ 943551 w 1180071"/>
              <a:gd name="connsiteY23" fmla="*/ 199878 h 914853"/>
              <a:gd name="connsiteX24" fmla="*/ 976545 w 1180071"/>
              <a:gd name="connsiteY24" fmla="*/ 262330 h 914853"/>
              <a:gd name="connsiteX25" fmla="*/ 1144460 w 1180071"/>
              <a:gd name="connsiteY25" fmla="*/ 381933 h 914853"/>
              <a:gd name="connsiteX26" fmla="*/ 1179810 w 1180071"/>
              <a:gd name="connsiteY26" fmla="*/ 429656 h 914853"/>
              <a:gd name="connsiteX27" fmla="*/ 1155065 w 1180071"/>
              <a:gd name="connsiteY27" fmla="*/ 482682 h 914853"/>
              <a:gd name="connsiteX28" fmla="*/ 1079651 w 1180071"/>
              <a:gd name="connsiteY28" fmla="*/ 482682 h 914853"/>
              <a:gd name="connsiteX29" fmla="*/ 978902 w 1180071"/>
              <a:gd name="connsiteY29" fmla="*/ 411392 h 914853"/>
              <a:gd name="connsiteX30" fmla="*/ 949443 w 1180071"/>
              <a:gd name="connsiteY30" fmla="*/ 395484 h 914853"/>
              <a:gd name="connsiteX31" fmla="*/ 944140 w 1180071"/>
              <a:gd name="connsiteY31" fmla="*/ 427888 h 914853"/>
              <a:gd name="connsiteX32" fmla="*/ 944140 w 1180071"/>
              <a:gd name="connsiteY32" fmla="*/ 641170 h 914853"/>
              <a:gd name="connsiteX0" fmla="*/ 944140 w 1180071"/>
              <a:gd name="connsiteY0" fmla="*/ 641170 h 913369"/>
              <a:gd name="connsiteX1" fmla="*/ 944140 w 1180071"/>
              <a:gd name="connsiteY1" fmla="*/ 856219 h 913369"/>
              <a:gd name="connsiteX2" fmla="*/ 889936 w 1180071"/>
              <a:gd name="connsiteY2" fmla="*/ 912780 h 913369"/>
              <a:gd name="connsiteX3" fmla="*/ 724967 w 1180071"/>
              <a:gd name="connsiteY3" fmla="*/ 913369 h 913369"/>
              <a:gd name="connsiteX4" fmla="*/ 455714 w 1180071"/>
              <a:gd name="connsiteY4" fmla="*/ 912780 h 913369"/>
              <a:gd name="connsiteX5" fmla="*/ 293691 w 1180071"/>
              <a:gd name="connsiteY5" fmla="*/ 912191 h 913369"/>
              <a:gd name="connsiteX6" fmla="*/ 237130 w 1180071"/>
              <a:gd name="connsiteY6" fmla="*/ 855040 h 913369"/>
              <a:gd name="connsiteX7" fmla="*/ 236541 w 1180071"/>
              <a:gd name="connsiteY7" fmla="*/ 421997 h 913369"/>
              <a:gd name="connsiteX8" fmla="*/ 230649 w 1180071"/>
              <a:gd name="connsiteY8" fmla="*/ 395484 h 913369"/>
              <a:gd name="connsiteX9" fmla="*/ 208260 w 1180071"/>
              <a:gd name="connsiteY9" fmla="*/ 407267 h 913369"/>
              <a:gd name="connsiteX10" fmla="*/ 110457 w 1180071"/>
              <a:gd name="connsiteY10" fmla="*/ 477968 h 913369"/>
              <a:gd name="connsiteX11" fmla="*/ 58021 w 1180071"/>
              <a:gd name="connsiteY11" fmla="*/ 493876 h 913369"/>
              <a:gd name="connsiteX12" fmla="*/ 2638 w 1180071"/>
              <a:gd name="connsiteY12" fmla="*/ 452634 h 913369"/>
              <a:gd name="connsiteX13" fmla="*/ 25616 w 1180071"/>
              <a:gd name="connsiteY13" fmla="*/ 390770 h 913369"/>
              <a:gd name="connsiteX14" fmla="*/ 211795 w 1180071"/>
              <a:gd name="connsiteY14" fmla="*/ 256439 h 913369"/>
              <a:gd name="connsiteX15" fmla="*/ 532307 w 1180071"/>
              <a:gd name="connsiteY15" fmla="*/ 26071 h 913369"/>
              <a:gd name="connsiteX16" fmla="*/ 648963 w 1180071"/>
              <a:gd name="connsiteY16" fmla="*/ 26071 h 913369"/>
              <a:gd name="connsiteX17" fmla="*/ 770923 w 1180071"/>
              <a:gd name="connsiteY17" fmla="*/ 113858 h 913369"/>
              <a:gd name="connsiteX18" fmla="*/ 798025 w 1180071"/>
              <a:gd name="connsiteY18" fmla="*/ 102075 h 913369"/>
              <a:gd name="connsiteX19" fmla="*/ 851051 w 1180071"/>
              <a:gd name="connsiteY19" fmla="*/ 50816 h 913369"/>
              <a:gd name="connsiteX20" fmla="*/ 904076 w 1180071"/>
              <a:gd name="connsiteY20" fmla="*/ 50816 h 913369"/>
              <a:gd name="connsiteX21" fmla="*/ 944140 w 1180071"/>
              <a:gd name="connsiteY21" fmla="*/ 90880 h 913369"/>
              <a:gd name="connsiteX22" fmla="*/ 943551 w 1180071"/>
              <a:gd name="connsiteY22" fmla="*/ 199878 h 913369"/>
              <a:gd name="connsiteX23" fmla="*/ 976545 w 1180071"/>
              <a:gd name="connsiteY23" fmla="*/ 262330 h 913369"/>
              <a:gd name="connsiteX24" fmla="*/ 1144460 w 1180071"/>
              <a:gd name="connsiteY24" fmla="*/ 381933 h 913369"/>
              <a:gd name="connsiteX25" fmla="*/ 1179810 w 1180071"/>
              <a:gd name="connsiteY25" fmla="*/ 429656 h 913369"/>
              <a:gd name="connsiteX26" fmla="*/ 1155065 w 1180071"/>
              <a:gd name="connsiteY26" fmla="*/ 482682 h 913369"/>
              <a:gd name="connsiteX27" fmla="*/ 1079651 w 1180071"/>
              <a:gd name="connsiteY27" fmla="*/ 482682 h 913369"/>
              <a:gd name="connsiteX28" fmla="*/ 978902 w 1180071"/>
              <a:gd name="connsiteY28" fmla="*/ 411392 h 913369"/>
              <a:gd name="connsiteX29" fmla="*/ 949443 w 1180071"/>
              <a:gd name="connsiteY29" fmla="*/ 395484 h 913369"/>
              <a:gd name="connsiteX30" fmla="*/ 944140 w 1180071"/>
              <a:gd name="connsiteY30" fmla="*/ 427888 h 913369"/>
              <a:gd name="connsiteX31" fmla="*/ 944140 w 1180071"/>
              <a:gd name="connsiteY31" fmla="*/ 641170 h 9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80071" h="913369">
                <a:moveTo>
                  <a:pt x="944140" y="641170"/>
                </a:moveTo>
                <a:lnTo>
                  <a:pt x="944140" y="856219"/>
                </a:lnTo>
                <a:cubicBezTo>
                  <a:pt x="944140" y="896872"/>
                  <a:pt x="930000" y="912191"/>
                  <a:pt x="889936" y="912780"/>
                </a:cubicBezTo>
                <a:lnTo>
                  <a:pt x="724967" y="913369"/>
                </a:lnTo>
                <a:lnTo>
                  <a:pt x="455714" y="912780"/>
                </a:lnTo>
                <a:lnTo>
                  <a:pt x="293691" y="912191"/>
                </a:ln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lnTo>
                  <a:pt x="211795" y="256439"/>
                </a:lnTo>
                <a:lnTo>
                  <a:pt x="532307" y="26071"/>
                </a:lnTo>
                <a:cubicBezTo>
                  <a:pt x="581208" y="-8690"/>
                  <a:pt x="599473" y="-8690"/>
                  <a:pt x="648963" y="26071"/>
                </a:cubicBezTo>
                <a:lnTo>
                  <a:pt x="770923" y="113858"/>
                </a:ln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lnTo>
                  <a:pt x="904076" y="50816"/>
                </a:ln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rgbClr val="006896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8" name="Freeform: Shape 5">
            <a:extLst>
              <a:ext uri="{FF2B5EF4-FFF2-40B4-BE49-F238E27FC236}">
                <a16:creationId xmlns:a16="http://schemas.microsoft.com/office/drawing/2014/main" xmlns="" id="{7008609F-AE33-434C-91EB-3F4C980877BC}"/>
              </a:ext>
            </a:extLst>
          </p:cNvPr>
          <p:cNvSpPr/>
          <p:nvPr/>
        </p:nvSpPr>
        <p:spPr>
          <a:xfrm>
            <a:off x="1042814" y="1897605"/>
            <a:ext cx="1098916" cy="785308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661336 w 1180071"/>
              <a:gd name="connsiteY6" fmla="*/ 699498 h 925763"/>
              <a:gd name="connsiteX7" fmla="*/ 519934 w 1180071"/>
              <a:gd name="connsiteY7" fmla="*/ 699498 h 925763"/>
              <a:gd name="connsiteX8" fmla="*/ 484584 w 1180071"/>
              <a:gd name="connsiteY8" fmla="*/ 736616 h 925763"/>
              <a:gd name="connsiteX9" fmla="*/ 455714 w 1180071"/>
              <a:gd name="connsiteY9" fmla="*/ 912780 h 925763"/>
              <a:gd name="connsiteX10" fmla="*/ 293691 w 1180071"/>
              <a:gd name="connsiteY10" fmla="*/ 912191 h 925763"/>
              <a:gd name="connsiteX11" fmla="*/ 237130 w 1180071"/>
              <a:gd name="connsiteY11" fmla="*/ 855040 h 925763"/>
              <a:gd name="connsiteX12" fmla="*/ 236541 w 1180071"/>
              <a:gd name="connsiteY12" fmla="*/ 421997 h 925763"/>
              <a:gd name="connsiteX13" fmla="*/ 230649 w 1180071"/>
              <a:gd name="connsiteY13" fmla="*/ 395484 h 925763"/>
              <a:gd name="connsiteX14" fmla="*/ 208260 w 1180071"/>
              <a:gd name="connsiteY14" fmla="*/ 407267 h 925763"/>
              <a:gd name="connsiteX15" fmla="*/ 110457 w 1180071"/>
              <a:gd name="connsiteY15" fmla="*/ 477968 h 925763"/>
              <a:gd name="connsiteX16" fmla="*/ 58021 w 1180071"/>
              <a:gd name="connsiteY16" fmla="*/ 493876 h 925763"/>
              <a:gd name="connsiteX17" fmla="*/ 2638 w 1180071"/>
              <a:gd name="connsiteY17" fmla="*/ 452634 h 925763"/>
              <a:gd name="connsiteX18" fmla="*/ 25616 w 1180071"/>
              <a:gd name="connsiteY18" fmla="*/ 390770 h 925763"/>
              <a:gd name="connsiteX19" fmla="*/ 211795 w 1180071"/>
              <a:gd name="connsiteY19" fmla="*/ 256439 h 925763"/>
              <a:gd name="connsiteX20" fmla="*/ 532307 w 1180071"/>
              <a:gd name="connsiteY20" fmla="*/ 26071 h 925763"/>
              <a:gd name="connsiteX21" fmla="*/ 648963 w 1180071"/>
              <a:gd name="connsiteY21" fmla="*/ 26071 h 925763"/>
              <a:gd name="connsiteX22" fmla="*/ 770923 w 1180071"/>
              <a:gd name="connsiteY22" fmla="*/ 113858 h 925763"/>
              <a:gd name="connsiteX23" fmla="*/ 798025 w 1180071"/>
              <a:gd name="connsiteY23" fmla="*/ 102075 h 925763"/>
              <a:gd name="connsiteX24" fmla="*/ 851051 w 1180071"/>
              <a:gd name="connsiteY24" fmla="*/ 50816 h 925763"/>
              <a:gd name="connsiteX25" fmla="*/ 904076 w 1180071"/>
              <a:gd name="connsiteY25" fmla="*/ 50816 h 925763"/>
              <a:gd name="connsiteX26" fmla="*/ 944140 w 1180071"/>
              <a:gd name="connsiteY26" fmla="*/ 90880 h 925763"/>
              <a:gd name="connsiteX27" fmla="*/ 943551 w 1180071"/>
              <a:gd name="connsiteY27" fmla="*/ 199878 h 925763"/>
              <a:gd name="connsiteX28" fmla="*/ 976545 w 1180071"/>
              <a:gd name="connsiteY28" fmla="*/ 262330 h 925763"/>
              <a:gd name="connsiteX29" fmla="*/ 1144460 w 1180071"/>
              <a:gd name="connsiteY29" fmla="*/ 381933 h 925763"/>
              <a:gd name="connsiteX30" fmla="*/ 1179810 w 1180071"/>
              <a:gd name="connsiteY30" fmla="*/ 429656 h 925763"/>
              <a:gd name="connsiteX31" fmla="*/ 1155065 w 1180071"/>
              <a:gd name="connsiteY31" fmla="*/ 482682 h 925763"/>
              <a:gd name="connsiteX32" fmla="*/ 1079651 w 1180071"/>
              <a:gd name="connsiteY32" fmla="*/ 482682 h 925763"/>
              <a:gd name="connsiteX33" fmla="*/ 978902 w 1180071"/>
              <a:gd name="connsiteY33" fmla="*/ 411392 h 925763"/>
              <a:gd name="connsiteX34" fmla="*/ 949443 w 1180071"/>
              <a:gd name="connsiteY34" fmla="*/ 395484 h 925763"/>
              <a:gd name="connsiteX35" fmla="*/ 944140 w 1180071"/>
              <a:gd name="connsiteY35" fmla="*/ 427888 h 925763"/>
              <a:gd name="connsiteX36" fmla="*/ 944140 w 1180071"/>
              <a:gd name="connsiteY36" fmla="*/ 641170 h 92576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519934 w 1180071"/>
              <a:gd name="connsiteY7" fmla="*/ 699498 h 928513"/>
              <a:gd name="connsiteX8" fmla="*/ 455714 w 1180071"/>
              <a:gd name="connsiteY8" fmla="*/ 912780 h 928513"/>
              <a:gd name="connsiteX9" fmla="*/ 293691 w 1180071"/>
              <a:gd name="connsiteY9" fmla="*/ 912191 h 928513"/>
              <a:gd name="connsiteX10" fmla="*/ 237130 w 1180071"/>
              <a:gd name="connsiteY10" fmla="*/ 855040 h 928513"/>
              <a:gd name="connsiteX11" fmla="*/ 236541 w 1180071"/>
              <a:gd name="connsiteY11" fmla="*/ 421997 h 928513"/>
              <a:gd name="connsiteX12" fmla="*/ 230649 w 1180071"/>
              <a:gd name="connsiteY12" fmla="*/ 395484 h 928513"/>
              <a:gd name="connsiteX13" fmla="*/ 208260 w 1180071"/>
              <a:gd name="connsiteY13" fmla="*/ 407267 h 928513"/>
              <a:gd name="connsiteX14" fmla="*/ 110457 w 1180071"/>
              <a:gd name="connsiteY14" fmla="*/ 477968 h 928513"/>
              <a:gd name="connsiteX15" fmla="*/ 58021 w 1180071"/>
              <a:gd name="connsiteY15" fmla="*/ 493876 h 928513"/>
              <a:gd name="connsiteX16" fmla="*/ 2638 w 1180071"/>
              <a:gd name="connsiteY16" fmla="*/ 452634 h 928513"/>
              <a:gd name="connsiteX17" fmla="*/ 25616 w 1180071"/>
              <a:gd name="connsiteY17" fmla="*/ 390770 h 928513"/>
              <a:gd name="connsiteX18" fmla="*/ 211795 w 1180071"/>
              <a:gd name="connsiteY18" fmla="*/ 256439 h 928513"/>
              <a:gd name="connsiteX19" fmla="*/ 532307 w 1180071"/>
              <a:gd name="connsiteY19" fmla="*/ 26071 h 928513"/>
              <a:gd name="connsiteX20" fmla="*/ 648963 w 1180071"/>
              <a:gd name="connsiteY20" fmla="*/ 26071 h 928513"/>
              <a:gd name="connsiteX21" fmla="*/ 770923 w 1180071"/>
              <a:gd name="connsiteY21" fmla="*/ 113858 h 928513"/>
              <a:gd name="connsiteX22" fmla="*/ 798025 w 1180071"/>
              <a:gd name="connsiteY22" fmla="*/ 102075 h 928513"/>
              <a:gd name="connsiteX23" fmla="*/ 851051 w 1180071"/>
              <a:gd name="connsiteY23" fmla="*/ 50816 h 928513"/>
              <a:gd name="connsiteX24" fmla="*/ 904076 w 1180071"/>
              <a:gd name="connsiteY24" fmla="*/ 50816 h 928513"/>
              <a:gd name="connsiteX25" fmla="*/ 944140 w 1180071"/>
              <a:gd name="connsiteY25" fmla="*/ 90880 h 928513"/>
              <a:gd name="connsiteX26" fmla="*/ 943551 w 1180071"/>
              <a:gd name="connsiteY26" fmla="*/ 199878 h 928513"/>
              <a:gd name="connsiteX27" fmla="*/ 976545 w 1180071"/>
              <a:gd name="connsiteY27" fmla="*/ 262330 h 928513"/>
              <a:gd name="connsiteX28" fmla="*/ 1144460 w 1180071"/>
              <a:gd name="connsiteY28" fmla="*/ 381933 h 928513"/>
              <a:gd name="connsiteX29" fmla="*/ 1179810 w 1180071"/>
              <a:gd name="connsiteY29" fmla="*/ 429656 h 928513"/>
              <a:gd name="connsiteX30" fmla="*/ 1155065 w 1180071"/>
              <a:gd name="connsiteY30" fmla="*/ 482682 h 928513"/>
              <a:gd name="connsiteX31" fmla="*/ 1079651 w 1180071"/>
              <a:gd name="connsiteY31" fmla="*/ 482682 h 928513"/>
              <a:gd name="connsiteX32" fmla="*/ 978902 w 1180071"/>
              <a:gd name="connsiteY32" fmla="*/ 411392 h 928513"/>
              <a:gd name="connsiteX33" fmla="*/ 949443 w 1180071"/>
              <a:gd name="connsiteY33" fmla="*/ 395484 h 928513"/>
              <a:gd name="connsiteX34" fmla="*/ 944140 w 1180071"/>
              <a:gd name="connsiteY34" fmla="*/ 427888 h 928513"/>
              <a:gd name="connsiteX35" fmla="*/ 944140 w 1180071"/>
              <a:gd name="connsiteY35" fmla="*/ 641170 h 92851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455714 w 1180071"/>
              <a:gd name="connsiteY7" fmla="*/ 912780 h 928513"/>
              <a:gd name="connsiteX8" fmla="*/ 293691 w 1180071"/>
              <a:gd name="connsiteY8" fmla="*/ 912191 h 928513"/>
              <a:gd name="connsiteX9" fmla="*/ 237130 w 1180071"/>
              <a:gd name="connsiteY9" fmla="*/ 855040 h 928513"/>
              <a:gd name="connsiteX10" fmla="*/ 236541 w 1180071"/>
              <a:gd name="connsiteY10" fmla="*/ 421997 h 928513"/>
              <a:gd name="connsiteX11" fmla="*/ 230649 w 1180071"/>
              <a:gd name="connsiteY11" fmla="*/ 395484 h 928513"/>
              <a:gd name="connsiteX12" fmla="*/ 208260 w 1180071"/>
              <a:gd name="connsiteY12" fmla="*/ 407267 h 928513"/>
              <a:gd name="connsiteX13" fmla="*/ 110457 w 1180071"/>
              <a:gd name="connsiteY13" fmla="*/ 477968 h 928513"/>
              <a:gd name="connsiteX14" fmla="*/ 58021 w 1180071"/>
              <a:gd name="connsiteY14" fmla="*/ 493876 h 928513"/>
              <a:gd name="connsiteX15" fmla="*/ 2638 w 1180071"/>
              <a:gd name="connsiteY15" fmla="*/ 452634 h 928513"/>
              <a:gd name="connsiteX16" fmla="*/ 25616 w 1180071"/>
              <a:gd name="connsiteY16" fmla="*/ 390770 h 928513"/>
              <a:gd name="connsiteX17" fmla="*/ 211795 w 1180071"/>
              <a:gd name="connsiteY17" fmla="*/ 256439 h 928513"/>
              <a:gd name="connsiteX18" fmla="*/ 532307 w 1180071"/>
              <a:gd name="connsiteY18" fmla="*/ 26071 h 928513"/>
              <a:gd name="connsiteX19" fmla="*/ 648963 w 1180071"/>
              <a:gd name="connsiteY19" fmla="*/ 26071 h 928513"/>
              <a:gd name="connsiteX20" fmla="*/ 770923 w 1180071"/>
              <a:gd name="connsiteY20" fmla="*/ 113858 h 928513"/>
              <a:gd name="connsiteX21" fmla="*/ 798025 w 1180071"/>
              <a:gd name="connsiteY21" fmla="*/ 102075 h 928513"/>
              <a:gd name="connsiteX22" fmla="*/ 851051 w 1180071"/>
              <a:gd name="connsiteY22" fmla="*/ 50816 h 928513"/>
              <a:gd name="connsiteX23" fmla="*/ 904076 w 1180071"/>
              <a:gd name="connsiteY23" fmla="*/ 50816 h 928513"/>
              <a:gd name="connsiteX24" fmla="*/ 944140 w 1180071"/>
              <a:gd name="connsiteY24" fmla="*/ 90880 h 928513"/>
              <a:gd name="connsiteX25" fmla="*/ 943551 w 1180071"/>
              <a:gd name="connsiteY25" fmla="*/ 199878 h 928513"/>
              <a:gd name="connsiteX26" fmla="*/ 976545 w 1180071"/>
              <a:gd name="connsiteY26" fmla="*/ 262330 h 928513"/>
              <a:gd name="connsiteX27" fmla="*/ 1144460 w 1180071"/>
              <a:gd name="connsiteY27" fmla="*/ 381933 h 928513"/>
              <a:gd name="connsiteX28" fmla="*/ 1179810 w 1180071"/>
              <a:gd name="connsiteY28" fmla="*/ 429656 h 928513"/>
              <a:gd name="connsiteX29" fmla="*/ 1155065 w 1180071"/>
              <a:gd name="connsiteY29" fmla="*/ 482682 h 928513"/>
              <a:gd name="connsiteX30" fmla="*/ 1079651 w 1180071"/>
              <a:gd name="connsiteY30" fmla="*/ 482682 h 928513"/>
              <a:gd name="connsiteX31" fmla="*/ 978902 w 1180071"/>
              <a:gd name="connsiteY31" fmla="*/ 411392 h 928513"/>
              <a:gd name="connsiteX32" fmla="*/ 949443 w 1180071"/>
              <a:gd name="connsiteY32" fmla="*/ 395484 h 928513"/>
              <a:gd name="connsiteX33" fmla="*/ 944140 w 1180071"/>
              <a:gd name="connsiteY33" fmla="*/ 427888 h 928513"/>
              <a:gd name="connsiteX34" fmla="*/ 944140 w 1180071"/>
              <a:gd name="connsiteY34" fmla="*/ 641170 h 928513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455714 w 1180071"/>
              <a:gd name="connsiteY6" fmla="*/ 912780 h 925763"/>
              <a:gd name="connsiteX7" fmla="*/ 293691 w 1180071"/>
              <a:gd name="connsiteY7" fmla="*/ 912191 h 925763"/>
              <a:gd name="connsiteX8" fmla="*/ 237130 w 1180071"/>
              <a:gd name="connsiteY8" fmla="*/ 855040 h 925763"/>
              <a:gd name="connsiteX9" fmla="*/ 236541 w 1180071"/>
              <a:gd name="connsiteY9" fmla="*/ 421997 h 925763"/>
              <a:gd name="connsiteX10" fmla="*/ 230649 w 1180071"/>
              <a:gd name="connsiteY10" fmla="*/ 395484 h 925763"/>
              <a:gd name="connsiteX11" fmla="*/ 208260 w 1180071"/>
              <a:gd name="connsiteY11" fmla="*/ 407267 h 925763"/>
              <a:gd name="connsiteX12" fmla="*/ 110457 w 1180071"/>
              <a:gd name="connsiteY12" fmla="*/ 477968 h 925763"/>
              <a:gd name="connsiteX13" fmla="*/ 58021 w 1180071"/>
              <a:gd name="connsiteY13" fmla="*/ 493876 h 925763"/>
              <a:gd name="connsiteX14" fmla="*/ 2638 w 1180071"/>
              <a:gd name="connsiteY14" fmla="*/ 452634 h 925763"/>
              <a:gd name="connsiteX15" fmla="*/ 25616 w 1180071"/>
              <a:gd name="connsiteY15" fmla="*/ 390770 h 925763"/>
              <a:gd name="connsiteX16" fmla="*/ 211795 w 1180071"/>
              <a:gd name="connsiteY16" fmla="*/ 256439 h 925763"/>
              <a:gd name="connsiteX17" fmla="*/ 532307 w 1180071"/>
              <a:gd name="connsiteY17" fmla="*/ 26071 h 925763"/>
              <a:gd name="connsiteX18" fmla="*/ 648963 w 1180071"/>
              <a:gd name="connsiteY18" fmla="*/ 26071 h 925763"/>
              <a:gd name="connsiteX19" fmla="*/ 770923 w 1180071"/>
              <a:gd name="connsiteY19" fmla="*/ 113858 h 925763"/>
              <a:gd name="connsiteX20" fmla="*/ 798025 w 1180071"/>
              <a:gd name="connsiteY20" fmla="*/ 102075 h 925763"/>
              <a:gd name="connsiteX21" fmla="*/ 851051 w 1180071"/>
              <a:gd name="connsiteY21" fmla="*/ 50816 h 925763"/>
              <a:gd name="connsiteX22" fmla="*/ 904076 w 1180071"/>
              <a:gd name="connsiteY22" fmla="*/ 50816 h 925763"/>
              <a:gd name="connsiteX23" fmla="*/ 944140 w 1180071"/>
              <a:gd name="connsiteY23" fmla="*/ 90880 h 925763"/>
              <a:gd name="connsiteX24" fmla="*/ 943551 w 1180071"/>
              <a:gd name="connsiteY24" fmla="*/ 199878 h 925763"/>
              <a:gd name="connsiteX25" fmla="*/ 976545 w 1180071"/>
              <a:gd name="connsiteY25" fmla="*/ 262330 h 925763"/>
              <a:gd name="connsiteX26" fmla="*/ 1144460 w 1180071"/>
              <a:gd name="connsiteY26" fmla="*/ 381933 h 925763"/>
              <a:gd name="connsiteX27" fmla="*/ 1179810 w 1180071"/>
              <a:gd name="connsiteY27" fmla="*/ 429656 h 925763"/>
              <a:gd name="connsiteX28" fmla="*/ 1155065 w 1180071"/>
              <a:gd name="connsiteY28" fmla="*/ 482682 h 925763"/>
              <a:gd name="connsiteX29" fmla="*/ 1079651 w 1180071"/>
              <a:gd name="connsiteY29" fmla="*/ 482682 h 925763"/>
              <a:gd name="connsiteX30" fmla="*/ 978902 w 1180071"/>
              <a:gd name="connsiteY30" fmla="*/ 411392 h 925763"/>
              <a:gd name="connsiteX31" fmla="*/ 949443 w 1180071"/>
              <a:gd name="connsiteY31" fmla="*/ 395484 h 925763"/>
              <a:gd name="connsiteX32" fmla="*/ 944140 w 1180071"/>
              <a:gd name="connsiteY32" fmla="*/ 427888 h 925763"/>
              <a:gd name="connsiteX33" fmla="*/ 944140 w 1180071"/>
              <a:gd name="connsiteY33" fmla="*/ 641170 h 925763"/>
              <a:gd name="connsiteX0" fmla="*/ 944140 w 1180071"/>
              <a:gd name="connsiteY0" fmla="*/ 641170 h 914853"/>
              <a:gd name="connsiteX1" fmla="*/ 944140 w 1180071"/>
              <a:gd name="connsiteY1" fmla="*/ 856219 h 914853"/>
              <a:gd name="connsiteX2" fmla="*/ 889936 w 1180071"/>
              <a:gd name="connsiteY2" fmla="*/ 912780 h 914853"/>
              <a:gd name="connsiteX3" fmla="*/ 724967 w 1180071"/>
              <a:gd name="connsiteY3" fmla="*/ 913369 h 914853"/>
              <a:gd name="connsiteX4" fmla="*/ 696097 w 1180071"/>
              <a:gd name="connsiteY4" fmla="*/ 883910 h 914853"/>
              <a:gd name="connsiteX5" fmla="*/ 455714 w 1180071"/>
              <a:gd name="connsiteY5" fmla="*/ 912780 h 914853"/>
              <a:gd name="connsiteX6" fmla="*/ 293691 w 1180071"/>
              <a:gd name="connsiteY6" fmla="*/ 912191 h 914853"/>
              <a:gd name="connsiteX7" fmla="*/ 237130 w 1180071"/>
              <a:gd name="connsiteY7" fmla="*/ 855040 h 914853"/>
              <a:gd name="connsiteX8" fmla="*/ 236541 w 1180071"/>
              <a:gd name="connsiteY8" fmla="*/ 421997 h 914853"/>
              <a:gd name="connsiteX9" fmla="*/ 230649 w 1180071"/>
              <a:gd name="connsiteY9" fmla="*/ 395484 h 914853"/>
              <a:gd name="connsiteX10" fmla="*/ 208260 w 1180071"/>
              <a:gd name="connsiteY10" fmla="*/ 407267 h 914853"/>
              <a:gd name="connsiteX11" fmla="*/ 110457 w 1180071"/>
              <a:gd name="connsiteY11" fmla="*/ 477968 h 914853"/>
              <a:gd name="connsiteX12" fmla="*/ 58021 w 1180071"/>
              <a:gd name="connsiteY12" fmla="*/ 493876 h 914853"/>
              <a:gd name="connsiteX13" fmla="*/ 2638 w 1180071"/>
              <a:gd name="connsiteY13" fmla="*/ 452634 h 914853"/>
              <a:gd name="connsiteX14" fmla="*/ 25616 w 1180071"/>
              <a:gd name="connsiteY14" fmla="*/ 390770 h 914853"/>
              <a:gd name="connsiteX15" fmla="*/ 211795 w 1180071"/>
              <a:gd name="connsiteY15" fmla="*/ 256439 h 914853"/>
              <a:gd name="connsiteX16" fmla="*/ 532307 w 1180071"/>
              <a:gd name="connsiteY16" fmla="*/ 26071 h 914853"/>
              <a:gd name="connsiteX17" fmla="*/ 648963 w 1180071"/>
              <a:gd name="connsiteY17" fmla="*/ 26071 h 914853"/>
              <a:gd name="connsiteX18" fmla="*/ 770923 w 1180071"/>
              <a:gd name="connsiteY18" fmla="*/ 113858 h 914853"/>
              <a:gd name="connsiteX19" fmla="*/ 798025 w 1180071"/>
              <a:gd name="connsiteY19" fmla="*/ 102075 h 914853"/>
              <a:gd name="connsiteX20" fmla="*/ 851051 w 1180071"/>
              <a:gd name="connsiteY20" fmla="*/ 50816 h 914853"/>
              <a:gd name="connsiteX21" fmla="*/ 904076 w 1180071"/>
              <a:gd name="connsiteY21" fmla="*/ 50816 h 914853"/>
              <a:gd name="connsiteX22" fmla="*/ 944140 w 1180071"/>
              <a:gd name="connsiteY22" fmla="*/ 90880 h 914853"/>
              <a:gd name="connsiteX23" fmla="*/ 943551 w 1180071"/>
              <a:gd name="connsiteY23" fmla="*/ 199878 h 914853"/>
              <a:gd name="connsiteX24" fmla="*/ 976545 w 1180071"/>
              <a:gd name="connsiteY24" fmla="*/ 262330 h 914853"/>
              <a:gd name="connsiteX25" fmla="*/ 1144460 w 1180071"/>
              <a:gd name="connsiteY25" fmla="*/ 381933 h 914853"/>
              <a:gd name="connsiteX26" fmla="*/ 1179810 w 1180071"/>
              <a:gd name="connsiteY26" fmla="*/ 429656 h 914853"/>
              <a:gd name="connsiteX27" fmla="*/ 1155065 w 1180071"/>
              <a:gd name="connsiteY27" fmla="*/ 482682 h 914853"/>
              <a:gd name="connsiteX28" fmla="*/ 1079651 w 1180071"/>
              <a:gd name="connsiteY28" fmla="*/ 482682 h 914853"/>
              <a:gd name="connsiteX29" fmla="*/ 978902 w 1180071"/>
              <a:gd name="connsiteY29" fmla="*/ 411392 h 914853"/>
              <a:gd name="connsiteX30" fmla="*/ 949443 w 1180071"/>
              <a:gd name="connsiteY30" fmla="*/ 395484 h 914853"/>
              <a:gd name="connsiteX31" fmla="*/ 944140 w 1180071"/>
              <a:gd name="connsiteY31" fmla="*/ 427888 h 914853"/>
              <a:gd name="connsiteX32" fmla="*/ 944140 w 1180071"/>
              <a:gd name="connsiteY32" fmla="*/ 641170 h 914853"/>
              <a:gd name="connsiteX0" fmla="*/ 944140 w 1180071"/>
              <a:gd name="connsiteY0" fmla="*/ 641170 h 913369"/>
              <a:gd name="connsiteX1" fmla="*/ 944140 w 1180071"/>
              <a:gd name="connsiteY1" fmla="*/ 856219 h 913369"/>
              <a:gd name="connsiteX2" fmla="*/ 889936 w 1180071"/>
              <a:gd name="connsiteY2" fmla="*/ 912780 h 913369"/>
              <a:gd name="connsiteX3" fmla="*/ 724967 w 1180071"/>
              <a:gd name="connsiteY3" fmla="*/ 913369 h 913369"/>
              <a:gd name="connsiteX4" fmla="*/ 455714 w 1180071"/>
              <a:gd name="connsiteY4" fmla="*/ 912780 h 913369"/>
              <a:gd name="connsiteX5" fmla="*/ 293691 w 1180071"/>
              <a:gd name="connsiteY5" fmla="*/ 912191 h 913369"/>
              <a:gd name="connsiteX6" fmla="*/ 237130 w 1180071"/>
              <a:gd name="connsiteY6" fmla="*/ 855040 h 913369"/>
              <a:gd name="connsiteX7" fmla="*/ 236541 w 1180071"/>
              <a:gd name="connsiteY7" fmla="*/ 421997 h 913369"/>
              <a:gd name="connsiteX8" fmla="*/ 230649 w 1180071"/>
              <a:gd name="connsiteY8" fmla="*/ 395484 h 913369"/>
              <a:gd name="connsiteX9" fmla="*/ 208260 w 1180071"/>
              <a:gd name="connsiteY9" fmla="*/ 407267 h 913369"/>
              <a:gd name="connsiteX10" fmla="*/ 110457 w 1180071"/>
              <a:gd name="connsiteY10" fmla="*/ 477968 h 913369"/>
              <a:gd name="connsiteX11" fmla="*/ 58021 w 1180071"/>
              <a:gd name="connsiteY11" fmla="*/ 493876 h 913369"/>
              <a:gd name="connsiteX12" fmla="*/ 2638 w 1180071"/>
              <a:gd name="connsiteY12" fmla="*/ 452634 h 913369"/>
              <a:gd name="connsiteX13" fmla="*/ 25616 w 1180071"/>
              <a:gd name="connsiteY13" fmla="*/ 390770 h 913369"/>
              <a:gd name="connsiteX14" fmla="*/ 211795 w 1180071"/>
              <a:gd name="connsiteY14" fmla="*/ 256439 h 913369"/>
              <a:gd name="connsiteX15" fmla="*/ 532307 w 1180071"/>
              <a:gd name="connsiteY15" fmla="*/ 26071 h 913369"/>
              <a:gd name="connsiteX16" fmla="*/ 648963 w 1180071"/>
              <a:gd name="connsiteY16" fmla="*/ 26071 h 913369"/>
              <a:gd name="connsiteX17" fmla="*/ 770923 w 1180071"/>
              <a:gd name="connsiteY17" fmla="*/ 113858 h 913369"/>
              <a:gd name="connsiteX18" fmla="*/ 798025 w 1180071"/>
              <a:gd name="connsiteY18" fmla="*/ 102075 h 913369"/>
              <a:gd name="connsiteX19" fmla="*/ 851051 w 1180071"/>
              <a:gd name="connsiteY19" fmla="*/ 50816 h 913369"/>
              <a:gd name="connsiteX20" fmla="*/ 904076 w 1180071"/>
              <a:gd name="connsiteY20" fmla="*/ 50816 h 913369"/>
              <a:gd name="connsiteX21" fmla="*/ 944140 w 1180071"/>
              <a:gd name="connsiteY21" fmla="*/ 90880 h 913369"/>
              <a:gd name="connsiteX22" fmla="*/ 943551 w 1180071"/>
              <a:gd name="connsiteY22" fmla="*/ 199878 h 913369"/>
              <a:gd name="connsiteX23" fmla="*/ 976545 w 1180071"/>
              <a:gd name="connsiteY23" fmla="*/ 262330 h 913369"/>
              <a:gd name="connsiteX24" fmla="*/ 1144460 w 1180071"/>
              <a:gd name="connsiteY24" fmla="*/ 381933 h 913369"/>
              <a:gd name="connsiteX25" fmla="*/ 1179810 w 1180071"/>
              <a:gd name="connsiteY25" fmla="*/ 429656 h 913369"/>
              <a:gd name="connsiteX26" fmla="*/ 1155065 w 1180071"/>
              <a:gd name="connsiteY26" fmla="*/ 482682 h 913369"/>
              <a:gd name="connsiteX27" fmla="*/ 1079651 w 1180071"/>
              <a:gd name="connsiteY27" fmla="*/ 482682 h 913369"/>
              <a:gd name="connsiteX28" fmla="*/ 978902 w 1180071"/>
              <a:gd name="connsiteY28" fmla="*/ 411392 h 913369"/>
              <a:gd name="connsiteX29" fmla="*/ 949443 w 1180071"/>
              <a:gd name="connsiteY29" fmla="*/ 395484 h 913369"/>
              <a:gd name="connsiteX30" fmla="*/ 944140 w 1180071"/>
              <a:gd name="connsiteY30" fmla="*/ 427888 h 913369"/>
              <a:gd name="connsiteX31" fmla="*/ 944140 w 1180071"/>
              <a:gd name="connsiteY31" fmla="*/ 641170 h 9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80071" h="913369">
                <a:moveTo>
                  <a:pt x="944140" y="641170"/>
                </a:moveTo>
                <a:lnTo>
                  <a:pt x="944140" y="856219"/>
                </a:lnTo>
                <a:cubicBezTo>
                  <a:pt x="944140" y="896872"/>
                  <a:pt x="930000" y="912191"/>
                  <a:pt x="889936" y="912780"/>
                </a:cubicBezTo>
                <a:lnTo>
                  <a:pt x="724967" y="913369"/>
                </a:lnTo>
                <a:lnTo>
                  <a:pt x="455714" y="912780"/>
                </a:lnTo>
                <a:lnTo>
                  <a:pt x="293691" y="912191"/>
                </a:ln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lnTo>
                  <a:pt x="211795" y="256439"/>
                </a:lnTo>
                <a:lnTo>
                  <a:pt x="532307" y="26071"/>
                </a:lnTo>
                <a:cubicBezTo>
                  <a:pt x="581208" y="-8690"/>
                  <a:pt x="599473" y="-8690"/>
                  <a:pt x="648963" y="26071"/>
                </a:cubicBezTo>
                <a:lnTo>
                  <a:pt x="770923" y="113858"/>
                </a:ln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lnTo>
                  <a:pt x="904076" y="50816"/>
                </a:ln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rgbClr val="006896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9" name="Freeform: Shape 8">
            <a:extLst>
              <a:ext uri="{FF2B5EF4-FFF2-40B4-BE49-F238E27FC236}">
                <a16:creationId xmlns:a16="http://schemas.microsoft.com/office/drawing/2014/main" xmlns="" id="{4B640F0D-226D-44AE-858E-5C1128C0EDA2}"/>
              </a:ext>
            </a:extLst>
          </p:cNvPr>
          <p:cNvSpPr/>
          <p:nvPr/>
        </p:nvSpPr>
        <p:spPr>
          <a:xfrm>
            <a:off x="4842030" y="1898868"/>
            <a:ext cx="1098916" cy="785308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661336 w 1180071"/>
              <a:gd name="connsiteY6" fmla="*/ 699498 h 925763"/>
              <a:gd name="connsiteX7" fmla="*/ 519934 w 1180071"/>
              <a:gd name="connsiteY7" fmla="*/ 699498 h 925763"/>
              <a:gd name="connsiteX8" fmla="*/ 484584 w 1180071"/>
              <a:gd name="connsiteY8" fmla="*/ 736616 h 925763"/>
              <a:gd name="connsiteX9" fmla="*/ 455714 w 1180071"/>
              <a:gd name="connsiteY9" fmla="*/ 912780 h 925763"/>
              <a:gd name="connsiteX10" fmla="*/ 293691 w 1180071"/>
              <a:gd name="connsiteY10" fmla="*/ 912191 h 925763"/>
              <a:gd name="connsiteX11" fmla="*/ 237130 w 1180071"/>
              <a:gd name="connsiteY11" fmla="*/ 855040 h 925763"/>
              <a:gd name="connsiteX12" fmla="*/ 236541 w 1180071"/>
              <a:gd name="connsiteY12" fmla="*/ 421997 h 925763"/>
              <a:gd name="connsiteX13" fmla="*/ 230649 w 1180071"/>
              <a:gd name="connsiteY13" fmla="*/ 395484 h 925763"/>
              <a:gd name="connsiteX14" fmla="*/ 208260 w 1180071"/>
              <a:gd name="connsiteY14" fmla="*/ 407267 h 925763"/>
              <a:gd name="connsiteX15" fmla="*/ 110457 w 1180071"/>
              <a:gd name="connsiteY15" fmla="*/ 477968 h 925763"/>
              <a:gd name="connsiteX16" fmla="*/ 58021 w 1180071"/>
              <a:gd name="connsiteY16" fmla="*/ 493876 h 925763"/>
              <a:gd name="connsiteX17" fmla="*/ 2638 w 1180071"/>
              <a:gd name="connsiteY17" fmla="*/ 452634 h 925763"/>
              <a:gd name="connsiteX18" fmla="*/ 25616 w 1180071"/>
              <a:gd name="connsiteY18" fmla="*/ 390770 h 925763"/>
              <a:gd name="connsiteX19" fmla="*/ 211795 w 1180071"/>
              <a:gd name="connsiteY19" fmla="*/ 256439 h 925763"/>
              <a:gd name="connsiteX20" fmla="*/ 532307 w 1180071"/>
              <a:gd name="connsiteY20" fmla="*/ 26071 h 925763"/>
              <a:gd name="connsiteX21" fmla="*/ 648963 w 1180071"/>
              <a:gd name="connsiteY21" fmla="*/ 26071 h 925763"/>
              <a:gd name="connsiteX22" fmla="*/ 770923 w 1180071"/>
              <a:gd name="connsiteY22" fmla="*/ 113858 h 925763"/>
              <a:gd name="connsiteX23" fmla="*/ 798025 w 1180071"/>
              <a:gd name="connsiteY23" fmla="*/ 102075 h 925763"/>
              <a:gd name="connsiteX24" fmla="*/ 851051 w 1180071"/>
              <a:gd name="connsiteY24" fmla="*/ 50816 h 925763"/>
              <a:gd name="connsiteX25" fmla="*/ 904076 w 1180071"/>
              <a:gd name="connsiteY25" fmla="*/ 50816 h 925763"/>
              <a:gd name="connsiteX26" fmla="*/ 944140 w 1180071"/>
              <a:gd name="connsiteY26" fmla="*/ 90880 h 925763"/>
              <a:gd name="connsiteX27" fmla="*/ 943551 w 1180071"/>
              <a:gd name="connsiteY27" fmla="*/ 199878 h 925763"/>
              <a:gd name="connsiteX28" fmla="*/ 976545 w 1180071"/>
              <a:gd name="connsiteY28" fmla="*/ 262330 h 925763"/>
              <a:gd name="connsiteX29" fmla="*/ 1144460 w 1180071"/>
              <a:gd name="connsiteY29" fmla="*/ 381933 h 925763"/>
              <a:gd name="connsiteX30" fmla="*/ 1179810 w 1180071"/>
              <a:gd name="connsiteY30" fmla="*/ 429656 h 925763"/>
              <a:gd name="connsiteX31" fmla="*/ 1155065 w 1180071"/>
              <a:gd name="connsiteY31" fmla="*/ 482682 h 925763"/>
              <a:gd name="connsiteX32" fmla="*/ 1079651 w 1180071"/>
              <a:gd name="connsiteY32" fmla="*/ 482682 h 925763"/>
              <a:gd name="connsiteX33" fmla="*/ 978902 w 1180071"/>
              <a:gd name="connsiteY33" fmla="*/ 411392 h 925763"/>
              <a:gd name="connsiteX34" fmla="*/ 949443 w 1180071"/>
              <a:gd name="connsiteY34" fmla="*/ 395484 h 925763"/>
              <a:gd name="connsiteX35" fmla="*/ 944140 w 1180071"/>
              <a:gd name="connsiteY35" fmla="*/ 427888 h 925763"/>
              <a:gd name="connsiteX36" fmla="*/ 944140 w 1180071"/>
              <a:gd name="connsiteY36" fmla="*/ 641170 h 92576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519934 w 1180071"/>
              <a:gd name="connsiteY7" fmla="*/ 699498 h 928513"/>
              <a:gd name="connsiteX8" fmla="*/ 455714 w 1180071"/>
              <a:gd name="connsiteY8" fmla="*/ 912780 h 928513"/>
              <a:gd name="connsiteX9" fmla="*/ 293691 w 1180071"/>
              <a:gd name="connsiteY9" fmla="*/ 912191 h 928513"/>
              <a:gd name="connsiteX10" fmla="*/ 237130 w 1180071"/>
              <a:gd name="connsiteY10" fmla="*/ 855040 h 928513"/>
              <a:gd name="connsiteX11" fmla="*/ 236541 w 1180071"/>
              <a:gd name="connsiteY11" fmla="*/ 421997 h 928513"/>
              <a:gd name="connsiteX12" fmla="*/ 230649 w 1180071"/>
              <a:gd name="connsiteY12" fmla="*/ 395484 h 928513"/>
              <a:gd name="connsiteX13" fmla="*/ 208260 w 1180071"/>
              <a:gd name="connsiteY13" fmla="*/ 407267 h 928513"/>
              <a:gd name="connsiteX14" fmla="*/ 110457 w 1180071"/>
              <a:gd name="connsiteY14" fmla="*/ 477968 h 928513"/>
              <a:gd name="connsiteX15" fmla="*/ 58021 w 1180071"/>
              <a:gd name="connsiteY15" fmla="*/ 493876 h 928513"/>
              <a:gd name="connsiteX16" fmla="*/ 2638 w 1180071"/>
              <a:gd name="connsiteY16" fmla="*/ 452634 h 928513"/>
              <a:gd name="connsiteX17" fmla="*/ 25616 w 1180071"/>
              <a:gd name="connsiteY17" fmla="*/ 390770 h 928513"/>
              <a:gd name="connsiteX18" fmla="*/ 211795 w 1180071"/>
              <a:gd name="connsiteY18" fmla="*/ 256439 h 928513"/>
              <a:gd name="connsiteX19" fmla="*/ 532307 w 1180071"/>
              <a:gd name="connsiteY19" fmla="*/ 26071 h 928513"/>
              <a:gd name="connsiteX20" fmla="*/ 648963 w 1180071"/>
              <a:gd name="connsiteY20" fmla="*/ 26071 h 928513"/>
              <a:gd name="connsiteX21" fmla="*/ 770923 w 1180071"/>
              <a:gd name="connsiteY21" fmla="*/ 113858 h 928513"/>
              <a:gd name="connsiteX22" fmla="*/ 798025 w 1180071"/>
              <a:gd name="connsiteY22" fmla="*/ 102075 h 928513"/>
              <a:gd name="connsiteX23" fmla="*/ 851051 w 1180071"/>
              <a:gd name="connsiteY23" fmla="*/ 50816 h 928513"/>
              <a:gd name="connsiteX24" fmla="*/ 904076 w 1180071"/>
              <a:gd name="connsiteY24" fmla="*/ 50816 h 928513"/>
              <a:gd name="connsiteX25" fmla="*/ 944140 w 1180071"/>
              <a:gd name="connsiteY25" fmla="*/ 90880 h 928513"/>
              <a:gd name="connsiteX26" fmla="*/ 943551 w 1180071"/>
              <a:gd name="connsiteY26" fmla="*/ 199878 h 928513"/>
              <a:gd name="connsiteX27" fmla="*/ 976545 w 1180071"/>
              <a:gd name="connsiteY27" fmla="*/ 262330 h 928513"/>
              <a:gd name="connsiteX28" fmla="*/ 1144460 w 1180071"/>
              <a:gd name="connsiteY28" fmla="*/ 381933 h 928513"/>
              <a:gd name="connsiteX29" fmla="*/ 1179810 w 1180071"/>
              <a:gd name="connsiteY29" fmla="*/ 429656 h 928513"/>
              <a:gd name="connsiteX30" fmla="*/ 1155065 w 1180071"/>
              <a:gd name="connsiteY30" fmla="*/ 482682 h 928513"/>
              <a:gd name="connsiteX31" fmla="*/ 1079651 w 1180071"/>
              <a:gd name="connsiteY31" fmla="*/ 482682 h 928513"/>
              <a:gd name="connsiteX32" fmla="*/ 978902 w 1180071"/>
              <a:gd name="connsiteY32" fmla="*/ 411392 h 928513"/>
              <a:gd name="connsiteX33" fmla="*/ 949443 w 1180071"/>
              <a:gd name="connsiteY33" fmla="*/ 395484 h 928513"/>
              <a:gd name="connsiteX34" fmla="*/ 944140 w 1180071"/>
              <a:gd name="connsiteY34" fmla="*/ 427888 h 928513"/>
              <a:gd name="connsiteX35" fmla="*/ 944140 w 1180071"/>
              <a:gd name="connsiteY35" fmla="*/ 641170 h 928513"/>
              <a:gd name="connsiteX0" fmla="*/ 944140 w 1180071"/>
              <a:gd name="connsiteY0" fmla="*/ 641170 h 928513"/>
              <a:gd name="connsiteX1" fmla="*/ 944140 w 1180071"/>
              <a:gd name="connsiteY1" fmla="*/ 856219 h 928513"/>
              <a:gd name="connsiteX2" fmla="*/ 889936 w 1180071"/>
              <a:gd name="connsiteY2" fmla="*/ 912780 h 928513"/>
              <a:gd name="connsiteX3" fmla="*/ 724967 w 1180071"/>
              <a:gd name="connsiteY3" fmla="*/ 913369 h 928513"/>
              <a:gd name="connsiteX4" fmla="*/ 696097 w 1180071"/>
              <a:gd name="connsiteY4" fmla="*/ 883910 h 928513"/>
              <a:gd name="connsiteX5" fmla="*/ 696687 w 1180071"/>
              <a:gd name="connsiteY5" fmla="*/ 736616 h 928513"/>
              <a:gd name="connsiteX6" fmla="*/ 661336 w 1180071"/>
              <a:gd name="connsiteY6" fmla="*/ 699498 h 928513"/>
              <a:gd name="connsiteX7" fmla="*/ 455714 w 1180071"/>
              <a:gd name="connsiteY7" fmla="*/ 912780 h 928513"/>
              <a:gd name="connsiteX8" fmla="*/ 293691 w 1180071"/>
              <a:gd name="connsiteY8" fmla="*/ 912191 h 928513"/>
              <a:gd name="connsiteX9" fmla="*/ 237130 w 1180071"/>
              <a:gd name="connsiteY9" fmla="*/ 855040 h 928513"/>
              <a:gd name="connsiteX10" fmla="*/ 236541 w 1180071"/>
              <a:gd name="connsiteY10" fmla="*/ 421997 h 928513"/>
              <a:gd name="connsiteX11" fmla="*/ 230649 w 1180071"/>
              <a:gd name="connsiteY11" fmla="*/ 395484 h 928513"/>
              <a:gd name="connsiteX12" fmla="*/ 208260 w 1180071"/>
              <a:gd name="connsiteY12" fmla="*/ 407267 h 928513"/>
              <a:gd name="connsiteX13" fmla="*/ 110457 w 1180071"/>
              <a:gd name="connsiteY13" fmla="*/ 477968 h 928513"/>
              <a:gd name="connsiteX14" fmla="*/ 58021 w 1180071"/>
              <a:gd name="connsiteY14" fmla="*/ 493876 h 928513"/>
              <a:gd name="connsiteX15" fmla="*/ 2638 w 1180071"/>
              <a:gd name="connsiteY15" fmla="*/ 452634 h 928513"/>
              <a:gd name="connsiteX16" fmla="*/ 25616 w 1180071"/>
              <a:gd name="connsiteY16" fmla="*/ 390770 h 928513"/>
              <a:gd name="connsiteX17" fmla="*/ 211795 w 1180071"/>
              <a:gd name="connsiteY17" fmla="*/ 256439 h 928513"/>
              <a:gd name="connsiteX18" fmla="*/ 532307 w 1180071"/>
              <a:gd name="connsiteY18" fmla="*/ 26071 h 928513"/>
              <a:gd name="connsiteX19" fmla="*/ 648963 w 1180071"/>
              <a:gd name="connsiteY19" fmla="*/ 26071 h 928513"/>
              <a:gd name="connsiteX20" fmla="*/ 770923 w 1180071"/>
              <a:gd name="connsiteY20" fmla="*/ 113858 h 928513"/>
              <a:gd name="connsiteX21" fmla="*/ 798025 w 1180071"/>
              <a:gd name="connsiteY21" fmla="*/ 102075 h 928513"/>
              <a:gd name="connsiteX22" fmla="*/ 851051 w 1180071"/>
              <a:gd name="connsiteY22" fmla="*/ 50816 h 928513"/>
              <a:gd name="connsiteX23" fmla="*/ 904076 w 1180071"/>
              <a:gd name="connsiteY23" fmla="*/ 50816 h 928513"/>
              <a:gd name="connsiteX24" fmla="*/ 944140 w 1180071"/>
              <a:gd name="connsiteY24" fmla="*/ 90880 h 928513"/>
              <a:gd name="connsiteX25" fmla="*/ 943551 w 1180071"/>
              <a:gd name="connsiteY25" fmla="*/ 199878 h 928513"/>
              <a:gd name="connsiteX26" fmla="*/ 976545 w 1180071"/>
              <a:gd name="connsiteY26" fmla="*/ 262330 h 928513"/>
              <a:gd name="connsiteX27" fmla="*/ 1144460 w 1180071"/>
              <a:gd name="connsiteY27" fmla="*/ 381933 h 928513"/>
              <a:gd name="connsiteX28" fmla="*/ 1179810 w 1180071"/>
              <a:gd name="connsiteY28" fmla="*/ 429656 h 928513"/>
              <a:gd name="connsiteX29" fmla="*/ 1155065 w 1180071"/>
              <a:gd name="connsiteY29" fmla="*/ 482682 h 928513"/>
              <a:gd name="connsiteX30" fmla="*/ 1079651 w 1180071"/>
              <a:gd name="connsiteY30" fmla="*/ 482682 h 928513"/>
              <a:gd name="connsiteX31" fmla="*/ 978902 w 1180071"/>
              <a:gd name="connsiteY31" fmla="*/ 411392 h 928513"/>
              <a:gd name="connsiteX32" fmla="*/ 949443 w 1180071"/>
              <a:gd name="connsiteY32" fmla="*/ 395484 h 928513"/>
              <a:gd name="connsiteX33" fmla="*/ 944140 w 1180071"/>
              <a:gd name="connsiteY33" fmla="*/ 427888 h 928513"/>
              <a:gd name="connsiteX34" fmla="*/ 944140 w 1180071"/>
              <a:gd name="connsiteY34" fmla="*/ 641170 h 928513"/>
              <a:gd name="connsiteX0" fmla="*/ 944140 w 1180071"/>
              <a:gd name="connsiteY0" fmla="*/ 641170 h 925763"/>
              <a:gd name="connsiteX1" fmla="*/ 944140 w 1180071"/>
              <a:gd name="connsiteY1" fmla="*/ 856219 h 925763"/>
              <a:gd name="connsiteX2" fmla="*/ 889936 w 1180071"/>
              <a:gd name="connsiteY2" fmla="*/ 912780 h 925763"/>
              <a:gd name="connsiteX3" fmla="*/ 724967 w 1180071"/>
              <a:gd name="connsiteY3" fmla="*/ 913369 h 925763"/>
              <a:gd name="connsiteX4" fmla="*/ 696097 w 1180071"/>
              <a:gd name="connsiteY4" fmla="*/ 883910 h 925763"/>
              <a:gd name="connsiteX5" fmla="*/ 696687 w 1180071"/>
              <a:gd name="connsiteY5" fmla="*/ 736616 h 925763"/>
              <a:gd name="connsiteX6" fmla="*/ 455714 w 1180071"/>
              <a:gd name="connsiteY6" fmla="*/ 912780 h 925763"/>
              <a:gd name="connsiteX7" fmla="*/ 293691 w 1180071"/>
              <a:gd name="connsiteY7" fmla="*/ 912191 h 925763"/>
              <a:gd name="connsiteX8" fmla="*/ 237130 w 1180071"/>
              <a:gd name="connsiteY8" fmla="*/ 855040 h 925763"/>
              <a:gd name="connsiteX9" fmla="*/ 236541 w 1180071"/>
              <a:gd name="connsiteY9" fmla="*/ 421997 h 925763"/>
              <a:gd name="connsiteX10" fmla="*/ 230649 w 1180071"/>
              <a:gd name="connsiteY10" fmla="*/ 395484 h 925763"/>
              <a:gd name="connsiteX11" fmla="*/ 208260 w 1180071"/>
              <a:gd name="connsiteY11" fmla="*/ 407267 h 925763"/>
              <a:gd name="connsiteX12" fmla="*/ 110457 w 1180071"/>
              <a:gd name="connsiteY12" fmla="*/ 477968 h 925763"/>
              <a:gd name="connsiteX13" fmla="*/ 58021 w 1180071"/>
              <a:gd name="connsiteY13" fmla="*/ 493876 h 925763"/>
              <a:gd name="connsiteX14" fmla="*/ 2638 w 1180071"/>
              <a:gd name="connsiteY14" fmla="*/ 452634 h 925763"/>
              <a:gd name="connsiteX15" fmla="*/ 25616 w 1180071"/>
              <a:gd name="connsiteY15" fmla="*/ 390770 h 925763"/>
              <a:gd name="connsiteX16" fmla="*/ 211795 w 1180071"/>
              <a:gd name="connsiteY16" fmla="*/ 256439 h 925763"/>
              <a:gd name="connsiteX17" fmla="*/ 532307 w 1180071"/>
              <a:gd name="connsiteY17" fmla="*/ 26071 h 925763"/>
              <a:gd name="connsiteX18" fmla="*/ 648963 w 1180071"/>
              <a:gd name="connsiteY18" fmla="*/ 26071 h 925763"/>
              <a:gd name="connsiteX19" fmla="*/ 770923 w 1180071"/>
              <a:gd name="connsiteY19" fmla="*/ 113858 h 925763"/>
              <a:gd name="connsiteX20" fmla="*/ 798025 w 1180071"/>
              <a:gd name="connsiteY20" fmla="*/ 102075 h 925763"/>
              <a:gd name="connsiteX21" fmla="*/ 851051 w 1180071"/>
              <a:gd name="connsiteY21" fmla="*/ 50816 h 925763"/>
              <a:gd name="connsiteX22" fmla="*/ 904076 w 1180071"/>
              <a:gd name="connsiteY22" fmla="*/ 50816 h 925763"/>
              <a:gd name="connsiteX23" fmla="*/ 944140 w 1180071"/>
              <a:gd name="connsiteY23" fmla="*/ 90880 h 925763"/>
              <a:gd name="connsiteX24" fmla="*/ 943551 w 1180071"/>
              <a:gd name="connsiteY24" fmla="*/ 199878 h 925763"/>
              <a:gd name="connsiteX25" fmla="*/ 976545 w 1180071"/>
              <a:gd name="connsiteY25" fmla="*/ 262330 h 925763"/>
              <a:gd name="connsiteX26" fmla="*/ 1144460 w 1180071"/>
              <a:gd name="connsiteY26" fmla="*/ 381933 h 925763"/>
              <a:gd name="connsiteX27" fmla="*/ 1179810 w 1180071"/>
              <a:gd name="connsiteY27" fmla="*/ 429656 h 925763"/>
              <a:gd name="connsiteX28" fmla="*/ 1155065 w 1180071"/>
              <a:gd name="connsiteY28" fmla="*/ 482682 h 925763"/>
              <a:gd name="connsiteX29" fmla="*/ 1079651 w 1180071"/>
              <a:gd name="connsiteY29" fmla="*/ 482682 h 925763"/>
              <a:gd name="connsiteX30" fmla="*/ 978902 w 1180071"/>
              <a:gd name="connsiteY30" fmla="*/ 411392 h 925763"/>
              <a:gd name="connsiteX31" fmla="*/ 949443 w 1180071"/>
              <a:gd name="connsiteY31" fmla="*/ 395484 h 925763"/>
              <a:gd name="connsiteX32" fmla="*/ 944140 w 1180071"/>
              <a:gd name="connsiteY32" fmla="*/ 427888 h 925763"/>
              <a:gd name="connsiteX33" fmla="*/ 944140 w 1180071"/>
              <a:gd name="connsiteY33" fmla="*/ 641170 h 925763"/>
              <a:gd name="connsiteX0" fmla="*/ 944140 w 1180071"/>
              <a:gd name="connsiteY0" fmla="*/ 641170 h 914853"/>
              <a:gd name="connsiteX1" fmla="*/ 944140 w 1180071"/>
              <a:gd name="connsiteY1" fmla="*/ 856219 h 914853"/>
              <a:gd name="connsiteX2" fmla="*/ 889936 w 1180071"/>
              <a:gd name="connsiteY2" fmla="*/ 912780 h 914853"/>
              <a:gd name="connsiteX3" fmla="*/ 724967 w 1180071"/>
              <a:gd name="connsiteY3" fmla="*/ 913369 h 914853"/>
              <a:gd name="connsiteX4" fmla="*/ 696097 w 1180071"/>
              <a:gd name="connsiteY4" fmla="*/ 883910 h 914853"/>
              <a:gd name="connsiteX5" fmla="*/ 455714 w 1180071"/>
              <a:gd name="connsiteY5" fmla="*/ 912780 h 914853"/>
              <a:gd name="connsiteX6" fmla="*/ 293691 w 1180071"/>
              <a:gd name="connsiteY6" fmla="*/ 912191 h 914853"/>
              <a:gd name="connsiteX7" fmla="*/ 237130 w 1180071"/>
              <a:gd name="connsiteY7" fmla="*/ 855040 h 914853"/>
              <a:gd name="connsiteX8" fmla="*/ 236541 w 1180071"/>
              <a:gd name="connsiteY8" fmla="*/ 421997 h 914853"/>
              <a:gd name="connsiteX9" fmla="*/ 230649 w 1180071"/>
              <a:gd name="connsiteY9" fmla="*/ 395484 h 914853"/>
              <a:gd name="connsiteX10" fmla="*/ 208260 w 1180071"/>
              <a:gd name="connsiteY10" fmla="*/ 407267 h 914853"/>
              <a:gd name="connsiteX11" fmla="*/ 110457 w 1180071"/>
              <a:gd name="connsiteY11" fmla="*/ 477968 h 914853"/>
              <a:gd name="connsiteX12" fmla="*/ 58021 w 1180071"/>
              <a:gd name="connsiteY12" fmla="*/ 493876 h 914853"/>
              <a:gd name="connsiteX13" fmla="*/ 2638 w 1180071"/>
              <a:gd name="connsiteY13" fmla="*/ 452634 h 914853"/>
              <a:gd name="connsiteX14" fmla="*/ 25616 w 1180071"/>
              <a:gd name="connsiteY14" fmla="*/ 390770 h 914853"/>
              <a:gd name="connsiteX15" fmla="*/ 211795 w 1180071"/>
              <a:gd name="connsiteY15" fmla="*/ 256439 h 914853"/>
              <a:gd name="connsiteX16" fmla="*/ 532307 w 1180071"/>
              <a:gd name="connsiteY16" fmla="*/ 26071 h 914853"/>
              <a:gd name="connsiteX17" fmla="*/ 648963 w 1180071"/>
              <a:gd name="connsiteY17" fmla="*/ 26071 h 914853"/>
              <a:gd name="connsiteX18" fmla="*/ 770923 w 1180071"/>
              <a:gd name="connsiteY18" fmla="*/ 113858 h 914853"/>
              <a:gd name="connsiteX19" fmla="*/ 798025 w 1180071"/>
              <a:gd name="connsiteY19" fmla="*/ 102075 h 914853"/>
              <a:gd name="connsiteX20" fmla="*/ 851051 w 1180071"/>
              <a:gd name="connsiteY20" fmla="*/ 50816 h 914853"/>
              <a:gd name="connsiteX21" fmla="*/ 904076 w 1180071"/>
              <a:gd name="connsiteY21" fmla="*/ 50816 h 914853"/>
              <a:gd name="connsiteX22" fmla="*/ 944140 w 1180071"/>
              <a:gd name="connsiteY22" fmla="*/ 90880 h 914853"/>
              <a:gd name="connsiteX23" fmla="*/ 943551 w 1180071"/>
              <a:gd name="connsiteY23" fmla="*/ 199878 h 914853"/>
              <a:gd name="connsiteX24" fmla="*/ 976545 w 1180071"/>
              <a:gd name="connsiteY24" fmla="*/ 262330 h 914853"/>
              <a:gd name="connsiteX25" fmla="*/ 1144460 w 1180071"/>
              <a:gd name="connsiteY25" fmla="*/ 381933 h 914853"/>
              <a:gd name="connsiteX26" fmla="*/ 1179810 w 1180071"/>
              <a:gd name="connsiteY26" fmla="*/ 429656 h 914853"/>
              <a:gd name="connsiteX27" fmla="*/ 1155065 w 1180071"/>
              <a:gd name="connsiteY27" fmla="*/ 482682 h 914853"/>
              <a:gd name="connsiteX28" fmla="*/ 1079651 w 1180071"/>
              <a:gd name="connsiteY28" fmla="*/ 482682 h 914853"/>
              <a:gd name="connsiteX29" fmla="*/ 978902 w 1180071"/>
              <a:gd name="connsiteY29" fmla="*/ 411392 h 914853"/>
              <a:gd name="connsiteX30" fmla="*/ 949443 w 1180071"/>
              <a:gd name="connsiteY30" fmla="*/ 395484 h 914853"/>
              <a:gd name="connsiteX31" fmla="*/ 944140 w 1180071"/>
              <a:gd name="connsiteY31" fmla="*/ 427888 h 914853"/>
              <a:gd name="connsiteX32" fmla="*/ 944140 w 1180071"/>
              <a:gd name="connsiteY32" fmla="*/ 641170 h 914853"/>
              <a:gd name="connsiteX0" fmla="*/ 944140 w 1180071"/>
              <a:gd name="connsiteY0" fmla="*/ 641170 h 913369"/>
              <a:gd name="connsiteX1" fmla="*/ 944140 w 1180071"/>
              <a:gd name="connsiteY1" fmla="*/ 856219 h 913369"/>
              <a:gd name="connsiteX2" fmla="*/ 889936 w 1180071"/>
              <a:gd name="connsiteY2" fmla="*/ 912780 h 913369"/>
              <a:gd name="connsiteX3" fmla="*/ 724967 w 1180071"/>
              <a:gd name="connsiteY3" fmla="*/ 913369 h 913369"/>
              <a:gd name="connsiteX4" fmla="*/ 455714 w 1180071"/>
              <a:gd name="connsiteY4" fmla="*/ 912780 h 913369"/>
              <a:gd name="connsiteX5" fmla="*/ 293691 w 1180071"/>
              <a:gd name="connsiteY5" fmla="*/ 912191 h 913369"/>
              <a:gd name="connsiteX6" fmla="*/ 237130 w 1180071"/>
              <a:gd name="connsiteY6" fmla="*/ 855040 h 913369"/>
              <a:gd name="connsiteX7" fmla="*/ 236541 w 1180071"/>
              <a:gd name="connsiteY7" fmla="*/ 421997 h 913369"/>
              <a:gd name="connsiteX8" fmla="*/ 230649 w 1180071"/>
              <a:gd name="connsiteY8" fmla="*/ 395484 h 913369"/>
              <a:gd name="connsiteX9" fmla="*/ 208260 w 1180071"/>
              <a:gd name="connsiteY9" fmla="*/ 407267 h 913369"/>
              <a:gd name="connsiteX10" fmla="*/ 110457 w 1180071"/>
              <a:gd name="connsiteY10" fmla="*/ 477968 h 913369"/>
              <a:gd name="connsiteX11" fmla="*/ 58021 w 1180071"/>
              <a:gd name="connsiteY11" fmla="*/ 493876 h 913369"/>
              <a:gd name="connsiteX12" fmla="*/ 2638 w 1180071"/>
              <a:gd name="connsiteY12" fmla="*/ 452634 h 913369"/>
              <a:gd name="connsiteX13" fmla="*/ 25616 w 1180071"/>
              <a:gd name="connsiteY13" fmla="*/ 390770 h 913369"/>
              <a:gd name="connsiteX14" fmla="*/ 211795 w 1180071"/>
              <a:gd name="connsiteY14" fmla="*/ 256439 h 913369"/>
              <a:gd name="connsiteX15" fmla="*/ 532307 w 1180071"/>
              <a:gd name="connsiteY15" fmla="*/ 26071 h 913369"/>
              <a:gd name="connsiteX16" fmla="*/ 648963 w 1180071"/>
              <a:gd name="connsiteY16" fmla="*/ 26071 h 913369"/>
              <a:gd name="connsiteX17" fmla="*/ 770923 w 1180071"/>
              <a:gd name="connsiteY17" fmla="*/ 113858 h 913369"/>
              <a:gd name="connsiteX18" fmla="*/ 798025 w 1180071"/>
              <a:gd name="connsiteY18" fmla="*/ 102075 h 913369"/>
              <a:gd name="connsiteX19" fmla="*/ 851051 w 1180071"/>
              <a:gd name="connsiteY19" fmla="*/ 50816 h 913369"/>
              <a:gd name="connsiteX20" fmla="*/ 904076 w 1180071"/>
              <a:gd name="connsiteY20" fmla="*/ 50816 h 913369"/>
              <a:gd name="connsiteX21" fmla="*/ 944140 w 1180071"/>
              <a:gd name="connsiteY21" fmla="*/ 90880 h 913369"/>
              <a:gd name="connsiteX22" fmla="*/ 943551 w 1180071"/>
              <a:gd name="connsiteY22" fmla="*/ 199878 h 913369"/>
              <a:gd name="connsiteX23" fmla="*/ 976545 w 1180071"/>
              <a:gd name="connsiteY23" fmla="*/ 262330 h 913369"/>
              <a:gd name="connsiteX24" fmla="*/ 1144460 w 1180071"/>
              <a:gd name="connsiteY24" fmla="*/ 381933 h 913369"/>
              <a:gd name="connsiteX25" fmla="*/ 1179810 w 1180071"/>
              <a:gd name="connsiteY25" fmla="*/ 429656 h 913369"/>
              <a:gd name="connsiteX26" fmla="*/ 1155065 w 1180071"/>
              <a:gd name="connsiteY26" fmla="*/ 482682 h 913369"/>
              <a:gd name="connsiteX27" fmla="*/ 1079651 w 1180071"/>
              <a:gd name="connsiteY27" fmla="*/ 482682 h 913369"/>
              <a:gd name="connsiteX28" fmla="*/ 978902 w 1180071"/>
              <a:gd name="connsiteY28" fmla="*/ 411392 h 913369"/>
              <a:gd name="connsiteX29" fmla="*/ 949443 w 1180071"/>
              <a:gd name="connsiteY29" fmla="*/ 395484 h 913369"/>
              <a:gd name="connsiteX30" fmla="*/ 944140 w 1180071"/>
              <a:gd name="connsiteY30" fmla="*/ 427888 h 913369"/>
              <a:gd name="connsiteX31" fmla="*/ 944140 w 1180071"/>
              <a:gd name="connsiteY31" fmla="*/ 641170 h 9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80071" h="913369">
                <a:moveTo>
                  <a:pt x="944140" y="641170"/>
                </a:moveTo>
                <a:lnTo>
                  <a:pt x="944140" y="856219"/>
                </a:lnTo>
                <a:cubicBezTo>
                  <a:pt x="944140" y="896872"/>
                  <a:pt x="930000" y="912191"/>
                  <a:pt x="889936" y="912780"/>
                </a:cubicBezTo>
                <a:lnTo>
                  <a:pt x="724967" y="913369"/>
                </a:lnTo>
                <a:lnTo>
                  <a:pt x="455714" y="912780"/>
                </a:lnTo>
                <a:lnTo>
                  <a:pt x="293691" y="912191"/>
                </a:ln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lnTo>
                  <a:pt x="211795" y="256439"/>
                </a:lnTo>
                <a:lnTo>
                  <a:pt x="532307" y="26071"/>
                </a:lnTo>
                <a:cubicBezTo>
                  <a:pt x="581208" y="-8690"/>
                  <a:pt x="599473" y="-8690"/>
                  <a:pt x="648963" y="26071"/>
                </a:cubicBezTo>
                <a:lnTo>
                  <a:pt x="770923" y="113858"/>
                </a:ln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lnTo>
                  <a:pt x="904076" y="50816"/>
                </a:ln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rgbClr val="006896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Freeform: Shape 3">
            <a:extLst>
              <a:ext uri="{FF2B5EF4-FFF2-40B4-BE49-F238E27FC236}">
                <a16:creationId xmlns:a16="http://schemas.microsoft.com/office/drawing/2014/main" xmlns="" id="{AD734DBE-3757-4BEC-A39D-12F5D77DBE58}"/>
              </a:ext>
            </a:extLst>
          </p:cNvPr>
          <p:cNvSpPr/>
          <p:nvPr/>
        </p:nvSpPr>
        <p:spPr>
          <a:xfrm>
            <a:off x="3025735" y="1394065"/>
            <a:ext cx="864000" cy="1296000"/>
          </a:xfrm>
          <a:custGeom>
            <a:avLst/>
            <a:gdLst>
              <a:gd name="connsiteX0" fmla="*/ 1320224 w 1329191"/>
              <a:gd name="connsiteY0" fmla="*/ 970177 h 2018589"/>
              <a:gd name="connsiteX1" fmla="*/ 1311175 w 1329191"/>
              <a:gd name="connsiteY1" fmla="*/ 956842 h 2018589"/>
              <a:gd name="connsiteX2" fmla="*/ 1293554 w 1329191"/>
              <a:gd name="connsiteY2" fmla="*/ 888262 h 2018589"/>
              <a:gd name="connsiteX3" fmla="*/ 1259740 w 1329191"/>
              <a:gd name="connsiteY3" fmla="*/ 820159 h 2018589"/>
              <a:gd name="connsiteX4" fmla="*/ 1253072 w 1329191"/>
              <a:gd name="connsiteY4" fmla="*/ 787774 h 2018589"/>
              <a:gd name="connsiteX5" fmla="*/ 1251644 w 1329191"/>
              <a:gd name="connsiteY5" fmla="*/ 715384 h 2018589"/>
              <a:gd name="connsiteX6" fmla="*/ 1257835 w 1329191"/>
              <a:gd name="connsiteY6" fmla="*/ 659662 h 2018589"/>
              <a:gd name="connsiteX7" fmla="*/ 1246405 w 1329191"/>
              <a:gd name="connsiteY7" fmla="*/ 612990 h 2018589"/>
              <a:gd name="connsiteX8" fmla="*/ 1243547 w 1329191"/>
              <a:gd name="connsiteY8" fmla="*/ 563936 h 2018589"/>
              <a:gd name="connsiteX9" fmla="*/ 1259264 w 1329191"/>
              <a:gd name="connsiteY9" fmla="*/ 424871 h 2018589"/>
              <a:gd name="connsiteX10" fmla="*/ 1246881 w 1329191"/>
              <a:gd name="connsiteY10" fmla="*/ 342956 h 2018589"/>
              <a:gd name="connsiteX11" fmla="*/ 1242595 w 1329191"/>
              <a:gd name="connsiteY11" fmla="*/ 255326 h 2018589"/>
              <a:gd name="connsiteX12" fmla="*/ 1174968 w 1329191"/>
              <a:gd name="connsiteY12" fmla="*/ 191508 h 2018589"/>
              <a:gd name="connsiteX13" fmla="*/ 1139725 w 1329191"/>
              <a:gd name="connsiteY13" fmla="*/ 176268 h 2018589"/>
              <a:gd name="connsiteX14" fmla="*/ 1115436 w 1329191"/>
              <a:gd name="connsiteY14" fmla="*/ 161505 h 2018589"/>
              <a:gd name="connsiteX15" fmla="*/ 1073050 w 1329191"/>
              <a:gd name="connsiteY15" fmla="*/ 127215 h 2018589"/>
              <a:gd name="connsiteX16" fmla="*/ 1061620 w 1329191"/>
              <a:gd name="connsiteY16" fmla="*/ 111022 h 2018589"/>
              <a:gd name="connsiteX17" fmla="*/ 1009709 w 1329191"/>
              <a:gd name="connsiteY17" fmla="*/ 91020 h 2018589"/>
              <a:gd name="connsiteX18" fmla="*/ 898742 w 1329191"/>
              <a:gd name="connsiteY18" fmla="*/ 52920 h 2018589"/>
              <a:gd name="connsiteX19" fmla="*/ 835877 w 1329191"/>
              <a:gd name="connsiteY19" fmla="*/ 31965 h 2018589"/>
              <a:gd name="connsiteX20" fmla="*/ 774917 w 1329191"/>
              <a:gd name="connsiteY20" fmla="*/ 26726 h 2018589"/>
              <a:gd name="connsiteX21" fmla="*/ 700622 w 1329191"/>
              <a:gd name="connsiteY21" fmla="*/ 17677 h 2018589"/>
              <a:gd name="connsiteX22" fmla="*/ 595847 w 1329191"/>
              <a:gd name="connsiteY22" fmla="*/ 56 h 2018589"/>
              <a:gd name="connsiteX23" fmla="*/ 502502 w 1329191"/>
              <a:gd name="connsiteY23" fmla="*/ 11010 h 2018589"/>
              <a:gd name="connsiteX24" fmla="*/ 292476 w 1329191"/>
              <a:gd name="connsiteY24" fmla="*/ 83876 h 2018589"/>
              <a:gd name="connsiteX25" fmla="*/ 194368 w 1329191"/>
              <a:gd name="connsiteY25" fmla="*/ 158171 h 2018589"/>
              <a:gd name="connsiteX26" fmla="*/ 131980 w 1329191"/>
              <a:gd name="connsiteY26" fmla="*/ 228180 h 2018589"/>
              <a:gd name="connsiteX27" fmla="*/ 79116 w 1329191"/>
              <a:gd name="connsiteY27" fmla="*/ 292474 h 2018589"/>
              <a:gd name="connsiteX28" fmla="*/ 36730 w 1329191"/>
              <a:gd name="connsiteY28" fmla="*/ 380580 h 2018589"/>
              <a:gd name="connsiteX29" fmla="*/ 58 w 1329191"/>
              <a:gd name="connsiteY29" fmla="*/ 577271 h 2018589"/>
              <a:gd name="connsiteX30" fmla="*/ 9107 w 1329191"/>
              <a:gd name="connsiteY30" fmla="*/ 680617 h 2018589"/>
              <a:gd name="connsiteX31" fmla="*/ 65781 w 1329191"/>
              <a:gd name="connsiteY31" fmla="*/ 825874 h 2018589"/>
              <a:gd name="connsiteX32" fmla="*/ 108643 w 1329191"/>
              <a:gd name="connsiteY32" fmla="*/ 892072 h 2018589"/>
              <a:gd name="connsiteX33" fmla="*/ 131504 w 1329191"/>
              <a:gd name="connsiteY33" fmla="*/ 921600 h 2018589"/>
              <a:gd name="connsiteX34" fmla="*/ 182938 w 1329191"/>
              <a:gd name="connsiteY34" fmla="*/ 1016374 h 2018589"/>
              <a:gd name="connsiteX35" fmla="*/ 207227 w 1329191"/>
              <a:gd name="connsiteY35" fmla="*/ 1153058 h 2018589"/>
              <a:gd name="connsiteX36" fmla="*/ 199131 w 1329191"/>
              <a:gd name="connsiteY36" fmla="*/ 1322603 h 2018589"/>
              <a:gd name="connsiteX37" fmla="*/ 164841 w 1329191"/>
              <a:gd name="connsiteY37" fmla="*/ 1397850 h 2018589"/>
              <a:gd name="connsiteX38" fmla="*/ 135790 w 1329191"/>
              <a:gd name="connsiteY38" fmla="*/ 1431664 h 2018589"/>
              <a:gd name="connsiteX39" fmla="*/ 131504 w 1329191"/>
              <a:gd name="connsiteY39" fmla="*/ 1453571 h 2018589"/>
              <a:gd name="connsiteX40" fmla="*/ 177700 w 1329191"/>
              <a:gd name="connsiteY40" fmla="*/ 1465001 h 2018589"/>
              <a:gd name="connsiteX41" fmla="*/ 209132 w 1329191"/>
              <a:gd name="connsiteY41" fmla="*/ 1465954 h 2018589"/>
              <a:gd name="connsiteX42" fmla="*/ 213895 w 1329191"/>
              <a:gd name="connsiteY42" fmla="*/ 1462620 h 2018589"/>
              <a:gd name="connsiteX43" fmla="*/ 278189 w 1329191"/>
              <a:gd name="connsiteY43" fmla="*/ 1330699 h 2018589"/>
              <a:gd name="connsiteX44" fmla="*/ 301049 w 1329191"/>
              <a:gd name="connsiteY44" fmla="*/ 1234020 h 2018589"/>
              <a:gd name="connsiteX45" fmla="*/ 324385 w 1329191"/>
              <a:gd name="connsiteY45" fmla="*/ 1156391 h 2018589"/>
              <a:gd name="connsiteX46" fmla="*/ 368200 w 1329191"/>
              <a:gd name="connsiteY46" fmla="*/ 1052569 h 2018589"/>
              <a:gd name="connsiteX47" fmla="*/ 360104 w 1329191"/>
              <a:gd name="connsiteY47" fmla="*/ 962081 h 2018589"/>
              <a:gd name="connsiteX48" fmla="*/ 362961 w 1329191"/>
              <a:gd name="connsiteY48" fmla="*/ 770152 h 2018589"/>
              <a:gd name="connsiteX49" fmla="*/ 373439 w 1329191"/>
              <a:gd name="connsiteY49" fmla="*/ 738720 h 2018589"/>
              <a:gd name="connsiteX50" fmla="*/ 432494 w 1329191"/>
              <a:gd name="connsiteY50" fmla="*/ 699191 h 2018589"/>
              <a:gd name="connsiteX51" fmla="*/ 506312 w 1329191"/>
              <a:gd name="connsiteY51" fmla="*/ 681570 h 2018589"/>
              <a:gd name="connsiteX52" fmla="*/ 643949 w 1329191"/>
              <a:gd name="connsiteY52" fmla="*/ 742054 h 2018589"/>
              <a:gd name="connsiteX53" fmla="*/ 729674 w 1329191"/>
              <a:gd name="connsiteY53" fmla="*/ 908265 h 2018589"/>
              <a:gd name="connsiteX54" fmla="*/ 722530 w 1329191"/>
              <a:gd name="connsiteY54" fmla="*/ 918742 h 2018589"/>
              <a:gd name="connsiteX55" fmla="*/ 624899 w 1329191"/>
              <a:gd name="connsiteY55" fmla="*/ 921600 h 2018589"/>
              <a:gd name="connsiteX56" fmla="*/ 545841 w 1329191"/>
              <a:gd name="connsiteY56" fmla="*/ 932554 h 2018589"/>
              <a:gd name="connsiteX57" fmla="*/ 575369 w 1329191"/>
              <a:gd name="connsiteY57" fmla="*/ 946841 h 2018589"/>
              <a:gd name="connsiteX58" fmla="*/ 936842 w 1329191"/>
              <a:gd name="connsiteY58" fmla="*/ 946841 h 2018589"/>
              <a:gd name="connsiteX59" fmla="*/ 958750 w 1329191"/>
              <a:gd name="connsiteY59" fmla="*/ 949222 h 2018589"/>
              <a:gd name="connsiteX60" fmla="*/ 943510 w 1329191"/>
              <a:gd name="connsiteY60" fmla="*/ 1015421 h 2018589"/>
              <a:gd name="connsiteX61" fmla="*/ 930175 w 1329191"/>
              <a:gd name="connsiteY61" fmla="*/ 1156867 h 2018589"/>
              <a:gd name="connsiteX62" fmla="*/ 913983 w 1329191"/>
              <a:gd name="connsiteY62" fmla="*/ 1170679 h 2018589"/>
              <a:gd name="connsiteX63" fmla="*/ 869691 w 1329191"/>
              <a:gd name="connsiteY63" fmla="*/ 1173536 h 2018589"/>
              <a:gd name="connsiteX64" fmla="*/ 823971 w 1329191"/>
              <a:gd name="connsiteY64" fmla="*/ 1188776 h 2018589"/>
              <a:gd name="connsiteX65" fmla="*/ 680620 w 1329191"/>
              <a:gd name="connsiteY65" fmla="*/ 1164011 h 2018589"/>
              <a:gd name="connsiteX66" fmla="*/ 610611 w 1329191"/>
              <a:gd name="connsiteY66" fmla="*/ 1152105 h 2018589"/>
              <a:gd name="connsiteX67" fmla="*/ 552032 w 1329191"/>
              <a:gd name="connsiteY67" fmla="*/ 1140675 h 2018589"/>
              <a:gd name="connsiteX68" fmla="*/ 633947 w 1329191"/>
              <a:gd name="connsiteY68" fmla="*/ 1182109 h 2018589"/>
              <a:gd name="connsiteX69" fmla="*/ 818256 w 1329191"/>
              <a:gd name="connsiteY69" fmla="*/ 1240211 h 2018589"/>
              <a:gd name="connsiteX70" fmla="*/ 839211 w 1329191"/>
              <a:gd name="connsiteY70" fmla="*/ 1253070 h 2018589"/>
              <a:gd name="connsiteX71" fmla="*/ 876359 w 1329191"/>
              <a:gd name="connsiteY71" fmla="*/ 1286408 h 2018589"/>
              <a:gd name="connsiteX72" fmla="*/ 988754 w 1329191"/>
              <a:gd name="connsiteY72" fmla="*/ 1374990 h 2018589"/>
              <a:gd name="connsiteX73" fmla="*/ 870644 w 1329191"/>
              <a:gd name="connsiteY73" fmla="*/ 1376895 h 2018589"/>
              <a:gd name="connsiteX74" fmla="*/ 781585 w 1329191"/>
              <a:gd name="connsiteY74" fmla="*/ 1400708 h 2018589"/>
              <a:gd name="connsiteX75" fmla="*/ 753486 w 1329191"/>
              <a:gd name="connsiteY75" fmla="*/ 1481194 h 2018589"/>
              <a:gd name="connsiteX76" fmla="*/ 731102 w 1329191"/>
              <a:gd name="connsiteY76" fmla="*/ 1585969 h 2018589"/>
              <a:gd name="connsiteX77" fmla="*/ 724911 w 1329191"/>
              <a:gd name="connsiteY77" fmla="*/ 1707889 h 2018589"/>
              <a:gd name="connsiteX78" fmla="*/ 819209 w 1329191"/>
              <a:gd name="connsiteY78" fmla="*/ 1961730 h 2018589"/>
              <a:gd name="connsiteX79" fmla="*/ 850165 w 1329191"/>
              <a:gd name="connsiteY79" fmla="*/ 2007927 h 2018589"/>
              <a:gd name="connsiteX80" fmla="*/ 867786 w 1329191"/>
              <a:gd name="connsiteY80" fmla="*/ 2005545 h 2018589"/>
              <a:gd name="connsiteX81" fmla="*/ 837306 w 1329191"/>
              <a:gd name="connsiteY81" fmla="*/ 1863623 h 2018589"/>
              <a:gd name="connsiteX82" fmla="*/ 802540 w 1329191"/>
              <a:gd name="connsiteY82" fmla="*/ 1739321 h 2018589"/>
              <a:gd name="connsiteX83" fmla="*/ 805397 w 1329191"/>
              <a:gd name="connsiteY83" fmla="*/ 1626450 h 2018589"/>
              <a:gd name="connsiteX84" fmla="*/ 820161 w 1329191"/>
              <a:gd name="connsiteY84" fmla="*/ 1547869 h 2018589"/>
              <a:gd name="connsiteX85" fmla="*/ 827305 w 1329191"/>
              <a:gd name="connsiteY85" fmla="*/ 1509293 h 2018589"/>
              <a:gd name="connsiteX86" fmla="*/ 836354 w 1329191"/>
              <a:gd name="connsiteY86" fmla="*/ 1485956 h 2018589"/>
              <a:gd name="connsiteX87" fmla="*/ 860166 w 1329191"/>
              <a:gd name="connsiteY87" fmla="*/ 1463096 h 2018589"/>
              <a:gd name="connsiteX88" fmla="*/ 1000184 w 1329191"/>
              <a:gd name="connsiteY88" fmla="*/ 1449761 h 2018589"/>
              <a:gd name="connsiteX89" fmla="*/ 1131152 w 1329191"/>
              <a:gd name="connsiteY89" fmla="*/ 1462144 h 2018589"/>
              <a:gd name="connsiteX90" fmla="*/ 1189255 w 1329191"/>
              <a:gd name="connsiteY90" fmla="*/ 1442141 h 2018589"/>
              <a:gd name="connsiteX91" fmla="*/ 1208781 w 1329191"/>
              <a:gd name="connsiteY91" fmla="*/ 1404994 h 2018589"/>
              <a:gd name="connsiteX92" fmla="*/ 1301650 w 1329191"/>
              <a:gd name="connsiteY92" fmla="*/ 1216399 h 2018589"/>
              <a:gd name="connsiteX93" fmla="*/ 1325939 w 1329191"/>
              <a:gd name="connsiteY93" fmla="*/ 1015897 h 2018589"/>
              <a:gd name="connsiteX94" fmla="*/ 1317843 w 1329191"/>
              <a:gd name="connsiteY94" fmla="*/ 975416 h 2018589"/>
              <a:gd name="connsiteX95" fmla="*/ 1320224 w 1329191"/>
              <a:gd name="connsiteY95" fmla="*/ 970177 h 2018589"/>
              <a:gd name="connsiteX96" fmla="*/ 398680 w 1329191"/>
              <a:gd name="connsiteY96" fmla="*/ 447255 h 2018589"/>
              <a:gd name="connsiteX97" fmla="*/ 435827 w 1329191"/>
              <a:gd name="connsiteY97" fmla="*/ 449160 h 2018589"/>
              <a:gd name="connsiteX98" fmla="*/ 330100 w 1329191"/>
              <a:gd name="connsiteY98" fmla="*/ 509167 h 2018589"/>
              <a:gd name="connsiteX99" fmla="*/ 254376 w 1329191"/>
              <a:gd name="connsiteY99" fmla="*/ 512025 h 2018589"/>
              <a:gd name="connsiteX100" fmla="*/ 290571 w 1329191"/>
              <a:gd name="connsiteY100" fmla="*/ 423442 h 2018589"/>
              <a:gd name="connsiteX101" fmla="*/ 266759 w 1329191"/>
              <a:gd name="connsiteY101" fmla="*/ 436777 h 2018589"/>
              <a:gd name="connsiteX102" fmla="*/ 204846 w 1329191"/>
              <a:gd name="connsiteY102" fmla="*/ 490594 h 2018589"/>
              <a:gd name="connsiteX103" fmla="*/ 166270 w 1329191"/>
              <a:gd name="connsiteY103" fmla="*/ 516787 h 2018589"/>
              <a:gd name="connsiteX104" fmla="*/ 399632 w 1329191"/>
              <a:gd name="connsiteY104" fmla="*/ 316762 h 2018589"/>
              <a:gd name="connsiteX105" fmla="*/ 402490 w 1329191"/>
              <a:gd name="connsiteY105" fmla="*/ 319620 h 2018589"/>
              <a:gd name="connsiteX106" fmla="*/ 371534 w 1329191"/>
              <a:gd name="connsiteY106" fmla="*/ 363911 h 2018589"/>
              <a:gd name="connsiteX107" fmla="*/ 368200 w 1329191"/>
              <a:gd name="connsiteY107" fmla="*/ 372484 h 2018589"/>
              <a:gd name="connsiteX108" fmla="*/ 377249 w 1329191"/>
              <a:gd name="connsiteY108" fmla="*/ 373912 h 2018589"/>
              <a:gd name="connsiteX109" fmla="*/ 444400 w 1329191"/>
              <a:gd name="connsiteY109" fmla="*/ 362482 h 2018589"/>
              <a:gd name="connsiteX110" fmla="*/ 457259 w 1329191"/>
              <a:gd name="connsiteY110" fmla="*/ 362006 h 2018589"/>
              <a:gd name="connsiteX111" fmla="*/ 397727 w 1329191"/>
              <a:gd name="connsiteY111" fmla="*/ 416775 h 2018589"/>
              <a:gd name="connsiteX112" fmla="*/ 397727 w 1329191"/>
              <a:gd name="connsiteY112" fmla="*/ 416775 h 2018589"/>
              <a:gd name="connsiteX113" fmla="*/ 389631 w 1329191"/>
              <a:gd name="connsiteY113" fmla="*/ 432015 h 2018589"/>
              <a:gd name="connsiteX114" fmla="*/ 398680 w 1329191"/>
              <a:gd name="connsiteY114" fmla="*/ 447255 h 2018589"/>
              <a:gd name="connsiteX115" fmla="*/ 960655 w 1329191"/>
              <a:gd name="connsiteY115" fmla="*/ 859211 h 2018589"/>
              <a:gd name="connsiteX116" fmla="*/ 944939 w 1329191"/>
              <a:gd name="connsiteY116" fmla="*/ 861116 h 2018589"/>
              <a:gd name="connsiteX117" fmla="*/ 952083 w 1329191"/>
              <a:gd name="connsiteY117" fmla="*/ 879214 h 2018589"/>
              <a:gd name="connsiteX118" fmla="*/ 931604 w 1329191"/>
              <a:gd name="connsiteY118" fmla="*/ 906360 h 2018589"/>
              <a:gd name="connsiteX119" fmla="*/ 773965 w 1329191"/>
              <a:gd name="connsiteY119" fmla="*/ 907789 h 2018589"/>
              <a:gd name="connsiteX120" fmla="*/ 765869 w 1329191"/>
              <a:gd name="connsiteY120" fmla="*/ 895882 h 2018589"/>
              <a:gd name="connsiteX121" fmla="*/ 773489 w 1329191"/>
              <a:gd name="connsiteY121" fmla="*/ 835399 h 2018589"/>
              <a:gd name="connsiteX122" fmla="*/ 773489 w 1329191"/>
              <a:gd name="connsiteY122" fmla="*/ 835399 h 2018589"/>
              <a:gd name="connsiteX123" fmla="*/ 774917 w 1329191"/>
              <a:gd name="connsiteY123" fmla="*/ 827302 h 2018589"/>
              <a:gd name="connsiteX124" fmla="*/ 785871 w 1329191"/>
              <a:gd name="connsiteY124" fmla="*/ 730624 h 2018589"/>
              <a:gd name="connsiteX125" fmla="*/ 803016 w 1329191"/>
              <a:gd name="connsiteY125" fmla="*/ 665854 h 2018589"/>
              <a:gd name="connsiteX126" fmla="*/ 832544 w 1329191"/>
              <a:gd name="connsiteY126" fmla="*/ 645375 h 2018589"/>
              <a:gd name="connsiteX127" fmla="*/ 1023044 w 1329191"/>
              <a:gd name="connsiteY127" fmla="*/ 546315 h 2018589"/>
              <a:gd name="connsiteX128" fmla="*/ 1033997 w 1329191"/>
              <a:gd name="connsiteY128" fmla="*/ 545839 h 2018589"/>
              <a:gd name="connsiteX129" fmla="*/ 1030664 w 1329191"/>
              <a:gd name="connsiteY129" fmla="*/ 556792 h 2018589"/>
              <a:gd name="connsiteX130" fmla="*/ 902552 w 1329191"/>
              <a:gd name="connsiteY130" fmla="*/ 718241 h 2018589"/>
              <a:gd name="connsiteX131" fmla="*/ 907315 w 1329191"/>
              <a:gd name="connsiteY131" fmla="*/ 731100 h 2018589"/>
              <a:gd name="connsiteX132" fmla="*/ 907315 w 1329191"/>
              <a:gd name="connsiteY132" fmla="*/ 731100 h 2018589"/>
              <a:gd name="connsiteX133" fmla="*/ 983039 w 1329191"/>
              <a:gd name="connsiteY133" fmla="*/ 686809 h 2018589"/>
              <a:gd name="connsiteX134" fmla="*/ 1016852 w 1329191"/>
              <a:gd name="connsiteY134" fmla="*/ 666330 h 2018589"/>
              <a:gd name="connsiteX135" fmla="*/ 1022567 w 1329191"/>
              <a:gd name="connsiteY135" fmla="*/ 664425 h 2018589"/>
              <a:gd name="connsiteX136" fmla="*/ 1016852 w 1329191"/>
              <a:gd name="connsiteY136" fmla="*/ 666330 h 2018589"/>
              <a:gd name="connsiteX137" fmla="*/ 1051143 w 1329191"/>
              <a:gd name="connsiteY137" fmla="*/ 645851 h 2018589"/>
              <a:gd name="connsiteX138" fmla="*/ 1143535 w 1329191"/>
              <a:gd name="connsiteY138" fmla="*/ 589177 h 2018589"/>
              <a:gd name="connsiteX139" fmla="*/ 1158299 w 1329191"/>
              <a:gd name="connsiteY139" fmla="*/ 580129 h 2018589"/>
              <a:gd name="connsiteX140" fmla="*/ 1186397 w 1329191"/>
              <a:gd name="connsiteY140" fmla="*/ 590130 h 2018589"/>
              <a:gd name="connsiteX141" fmla="*/ 1197827 w 1329191"/>
              <a:gd name="connsiteY141" fmla="*/ 727766 h 2018589"/>
              <a:gd name="connsiteX142" fmla="*/ 1188779 w 1329191"/>
              <a:gd name="connsiteY142" fmla="*/ 768247 h 2018589"/>
              <a:gd name="connsiteX143" fmla="*/ 1188779 w 1329191"/>
              <a:gd name="connsiteY143" fmla="*/ 768247 h 2018589"/>
              <a:gd name="connsiteX144" fmla="*/ 1176872 w 1329191"/>
              <a:gd name="connsiteY144" fmla="*/ 850162 h 2018589"/>
              <a:gd name="connsiteX145" fmla="*/ 1163537 w 1329191"/>
              <a:gd name="connsiteY145" fmla="*/ 858735 h 2018589"/>
              <a:gd name="connsiteX146" fmla="*/ 1074479 w 1329191"/>
              <a:gd name="connsiteY146" fmla="*/ 858735 h 2018589"/>
              <a:gd name="connsiteX147" fmla="*/ 960655 w 1329191"/>
              <a:gd name="connsiteY147" fmla="*/ 859211 h 2018589"/>
              <a:gd name="connsiteX148" fmla="*/ 1281171 w 1329191"/>
              <a:gd name="connsiteY148" fmla="*/ 1123054 h 2018589"/>
              <a:gd name="connsiteX149" fmla="*/ 1278314 w 1329191"/>
              <a:gd name="connsiteY149" fmla="*/ 1141151 h 2018589"/>
              <a:gd name="connsiteX150" fmla="*/ 1278314 w 1329191"/>
              <a:gd name="connsiteY150" fmla="*/ 1141151 h 2018589"/>
              <a:gd name="connsiteX151" fmla="*/ 1277837 w 1329191"/>
              <a:gd name="connsiteY151" fmla="*/ 1151153 h 2018589"/>
              <a:gd name="connsiteX152" fmla="*/ 1230212 w 1329191"/>
              <a:gd name="connsiteY152" fmla="*/ 1181633 h 2018589"/>
              <a:gd name="connsiteX153" fmla="*/ 1142106 w 1329191"/>
              <a:gd name="connsiteY153" fmla="*/ 1157820 h 2018589"/>
              <a:gd name="connsiteX154" fmla="*/ 1082099 w 1329191"/>
              <a:gd name="connsiteY154" fmla="*/ 1147342 h 2018589"/>
              <a:gd name="connsiteX155" fmla="*/ 1067811 w 1329191"/>
              <a:gd name="connsiteY155" fmla="*/ 1150676 h 2018589"/>
              <a:gd name="connsiteX156" fmla="*/ 1084480 w 1329191"/>
              <a:gd name="connsiteY156" fmla="*/ 1163535 h 2018589"/>
              <a:gd name="connsiteX157" fmla="*/ 1084480 w 1329191"/>
              <a:gd name="connsiteY157" fmla="*/ 1163535 h 2018589"/>
              <a:gd name="connsiteX158" fmla="*/ 1156870 w 1329191"/>
              <a:gd name="connsiteY158" fmla="*/ 1190205 h 2018589"/>
              <a:gd name="connsiteX159" fmla="*/ 1156870 w 1329191"/>
              <a:gd name="connsiteY159" fmla="*/ 1190205 h 2018589"/>
              <a:gd name="connsiteX160" fmla="*/ 1176872 w 1329191"/>
              <a:gd name="connsiteY160" fmla="*/ 1197349 h 2018589"/>
              <a:gd name="connsiteX161" fmla="*/ 1176872 w 1329191"/>
              <a:gd name="connsiteY161" fmla="*/ 1197349 h 2018589"/>
              <a:gd name="connsiteX162" fmla="*/ 1250215 w 1329191"/>
              <a:gd name="connsiteY162" fmla="*/ 1223543 h 2018589"/>
              <a:gd name="connsiteX163" fmla="*/ 1255930 w 1329191"/>
              <a:gd name="connsiteY163" fmla="*/ 1237354 h 2018589"/>
              <a:gd name="connsiteX164" fmla="*/ 1232594 w 1329191"/>
              <a:gd name="connsiteY164" fmla="*/ 1279740 h 2018589"/>
              <a:gd name="connsiteX165" fmla="*/ 1232594 w 1329191"/>
              <a:gd name="connsiteY165" fmla="*/ 1279740 h 2018589"/>
              <a:gd name="connsiteX166" fmla="*/ 1221640 w 1329191"/>
              <a:gd name="connsiteY166" fmla="*/ 1300219 h 2018589"/>
              <a:gd name="connsiteX167" fmla="*/ 1221640 w 1329191"/>
              <a:gd name="connsiteY167" fmla="*/ 1300219 h 2018589"/>
              <a:gd name="connsiteX168" fmla="*/ 1178777 w 1329191"/>
              <a:gd name="connsiteY168" fmla="*/ 1381181 h 2018589"/>
              <a:gd name="connsiteX169" fmla="*/ 1124485 w 1329191"/>
              <a:gd name="connsiteY169" fmla="*/ 1392611 h 2018589"/>
              <a:gd name="connsiteX170" fmla="*/ 1024472 w 1329191"/>
              <a:gd name="connsiteY170" fmla="*/ 1327841 h 2018589"/>
              <a:gd name="connsiteX171" fmla="*/ 1024472 w 1329191"/>
              <a:gd name="connsiteY171" fmla="*/ 1327841 h 2018589"/>
              <a:gd name="connsiteX172" fmla="*/ 915411 w 1329191"/>
              <a:gd name="connsiteY172" fmla="*/ 1256404 h 2018589"/>
              <a:gd name="connsiteX173" fmla="*/ 899219 w 1329191"/>
              <a:gd name="connsiteY173" fmla="*/ 1224971 h 2018589"/>
              <a:gd name="connsiteX174" fmla="*/ 906362 w 1329191"/>
              <a:gd name="connsiteY174" fmla="*/ 1219733 h 2018589"/>
              <a:gd name="connsiteX175" fmla="*/ 949701 w 1329191"/>
              <a:gd name="connsiteY175" fmla="*/ 1222590 h 2018589"/>
              <a:gd name="connsiteX176" fmla="*/ 971609 w 1329191"/>
              <a:gd name="connsiteY176" fmla="*/ 1202588 h 2018589"/>
              <a:gd name="connsiteX177" fmla="*/ 974466 w 1329191"/>
              <a:gd name="connsiteY177" fmla="*/ 1186871 h 2018589"/>
              <a:gd name="connsiteX178" fmla="*/ 974466 w 1329191"/>
              <a:gd name="connsiteY178" fmla="*/ 1186871 h 2018589"/>
              <a:gd name="connsiteX179" fmla="*/ 975419 w 1329191"/>
              <a:gd name="connsiteY179" fmla="*/ 1173060 h 2018589"/>
              <a:gd name="connsiteX180" fmla="*/ 976847 w 1329191"/>
              <a:gd name="connsiteY180" fmla="*/ 1164964 h 2018589"/>
              <a:gd name="connsiteX181" fmla="*/ 976847 w 1329191"/>
              <a:gd name="connsiteY181" fmla="*/ 1164964 h 2018589"/>
              <a:gd name="connsiteX182" fmla="*/ 980181 w 1329191"/>
              <a:gd name="connsiteY182" fmla="*/ 1133531 h 2018589"/>
              <a:gd name="connsiteX183" fmla="*/ 980181 w 1329191"/>
              <a:gd name="connsiteY183" fmla="*/ 1133531 h 2018589"/>
              <a:gd name="connsiteX184" fmla="*/ 1000184 w 1329191"/>
              <a:gd name="connsiteY184" fmla="*/ 955890 h 2018589"/>
              <a:gd name="connsiteX185" fmla="*/ 1003517 w 1329191"/>
              <a:gd name="connsiteY185" fmla="*/ 937792 h 2018589"/>
              <a:gd name="connsiteX186" fmla="*/ 1034474 w 1329191"/>
              <a:gd name="connsiteY186" fmla="*/ 912075 h 2018589"/>
              <a:gd name="connsiteX187" fmla="*/ 1197827 w 1329191"/>
              <a:gd name="connsiteY187" fmla="*/ 902550 h 2018589"/>
              <a:gd name="connsiteX188" fmla="*/ 1230689 w 1329191"/>
              <a:gd name="connsiteY188" fmla="*/ 907789 h 2018589"/>
              <a:gd name="connsiteX189" fmla="*/ 1256883 w 1329191"/>
              <a:gd name="connsiteY189" fmla="*/ 938745 h 2018589"/>
              <a:gd name="connsiteX190" fmla="*/ 1277837 w 1329191"/>
              <a:gd name="connsiteY190" fmla="*/ 1045901 h 2018589"/>
              <a:gd name="connsiteX191" fmla="*/ 1266408 w 1329191"/>
              <a:gd name="connsiteY191" fmla="*/ 1059236 h 2018589"/>
              <a:gd name="connsiteX192" fmla="*/ 1195446 w 1329191"/>
              <a:gd name="connsiteY192" fmla="*/ 1058760 h 2018589"/>
              <a:gd name="connsiteX193" fmla="*/ 1195446 w 1329191"/>
              <a:gd name="connsiteY193" fmla="*/ 1058760 h 2018589"/>
              <a:gd name="connsiteX194" fmla="*/ 1175920 w 1329191"/>
              <a:gd name="connsiteY194" fmla="*/ 1058760 h 2018589"/>
              <a:gd name="connsiteX195" fmla="*/ 1175920 w 1329191"/>
              <a:gd name="connsiteY195" fmla="*/ 1058760 h 2018589"/>
              <a:gd name="connsiteX196" fmla="*/ 1088290 w 1329191"/>
              <a:gd name="connsiteY196" fmla="*/ 1059236 h 2018589"/>
              <a:gd name="connsiteX197" fmla="*/ 1075431 w 1329191"/>
              <a:gd name="connsiteY197" fmla="*/ 1066380 h 2018589"/>
              <a:gd name="connsiteX198" fmla="*/ 1086861 w 1329191"/>
              <a:gd name="connsiteY198" fmla="*/ 1074476 h 2018589"/>
              <a:gd name="connsiteX199" fmla="*/ 1117341 w 1329191"/>
              <a:gd name="connsiteY199" fmla="*/ 1077810 h 2018589"/>
              <a:gd name="connsiteX200" fmla="*/ 1121151 w 1329191"/>
              <a:gd name="connsiteY200" fmla="*/ 1078763 h 2018589"/>
              <a:gd name="connsiteX201" fmla="*/ 1193065 w 1329191"/>
              <a:gd name="connsiteY201" fmla="*/ 1084001 h 2018589"/>
              <a:gd name="connsiteX202" fmla="*/ 1248786 w 1329191"/>
              <a:gd name="connsiteY202" fmla="*/ 1086383 h 2018589"/>
              <a:gd name="connsiteX203" fmla="*/ 1281171 w 1329191"/>
              <a:gd name="connsiteY203" fmla="*/ 1123054 h 201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1329191" h="2018589">
                <a:moveTo>
                  <a:pt x="1320224" y="970177"/>
                </a:moveTo>
                <a:cubicBezTo>
                  <a:pt x="1317366" y="964462"/>
                  <a:pt x="1313556" y="961129"/>
                  <a:pt x="1311175" y="956842"/>
                </a:cubicBezTo>
                <a:cubicBezTo>
                  <a:pt x="1300697" y="935411"/>
                  <a:pt x="1301650" y="910646"/>
                  <a:pt x="1293554" y="888262"/>
                </a:cubicBezTo>
                <a:cubicBezTo>
                  <a:pt x="1284981" y="864450"/>
                  <a:pt x="1271170" y="843019"/>
                  <a:pt x="1259740" y="820159"/>
                </a:cubicBezTo>
                <a:cubicBezTo>
                  <a:pt x="1254978" y="809681"/>
                  <a:pt x="1251644" y="799204"/>
                  <a:pt x="1253072" y="787774"/>
                </a:cubicBezTo>
                <a:cubicBezTo>
                  <a:pt x="1249739" y="763961"/>
                  <a:pt x="1249739" y="739672"/>
                  <a:pt x="1251644" y="715384"/>
                </a:cubicBezTo>
                <a:cubicBezTo>
                  <a:pt x="1253072" y="696334"/>
                  <a:pt x="1260216" y="679189"/>
                  <a:pt x="1257835" y="659662"/>
                </a:cubicBezTo>
                <a:cubicBezTo>
                  <a:pt x="1255930" y="643470"/>
                  <a:pt x="1248310" y="628706"/>
                  <a:pt x="1246405" y="612990"/>
                </a:cubicBezTo>
                <a:cubicBezTo>
                  <a:pt x="1244024" y="596797"/>
                  <a:pt x="1245453" y="580129"/>
                  <a:pt x="1243547" y="563936"/>
                </a:cubicBezTo>
                <a:cubicBezTo>
                  <a:pt x="1238785" y="517264"/>
                  <a:pt x="1249262" y="471544"/>
                  <a:pt x="1259264" y="424871"/>
                </a:cubicBezTo>
                <a:cubicBezTo>
                  <a:pt x="1265455" y="395344"/>
                  <a:pt x="1247358" y="370579"/>
                  <a:pt x="1246881" y="342956"/>
                </a:cubicBezTo>
                <a:cubicBezTo>
                  <a:pt x="1246405" y="313429"/>
                  <a:pt x="1244500" y="284377"/>
                  <a:pt x="1242595" y="255326"/>
                </a:cubicBezTo>
                <a:cubicBezTo>
                  <a:pt x="1240690" y="224846"/>
                  <a:pt x="1201637" y="204367"/>
                  <a:pt x="1174968" y="191508"/>
                </a:cubicBezTo>
                <a:cubicBezTo>
                  <a:pt x="1163537" y="185793"/>
                  <a:pt x="1151631" y="181031"/>
                  <a:pt x="1139725" y="176268"/>
                </a:cubicBezTo>
                <a:cubicBezTo>
                  <a:pt x="1130676" y="172458"/>
                  <a:pt x="1122580" y="168172"/>
                  <a:pt x="1115436" y="161505"/>
                </a:cubicBezTo>
                <a:cubicBezTo>
                  <a:pt x="1102101" y="149122"/>
                  <a:pt x="1087814" y="137692"/>
                  <a:pt x="1073050" y="127215"/>
                </a:cubicBezTo>
                <a:cubicBezTo>
                  <a:pt x="1073526" y="118642"/>
                  <a:pt x="1064954" y="116737"/>
                  <a:pt x="1061620" y="111022"/>
                </a:cubicBezTo>
                <a:cubicBezTo>
                  <a:pt x="1045427" y="101973"/>
                  <a:pt x="1028283" y="93877"/>
                  <a:pt x="1009709" y="91020"/>
                </a:cubicBezTo>
                <a:cubicBezTo>
                  <a:pt x="973990" y="85305"/>
                  <a:pt x="934461" y="64826"/>
                  <a:pt x="898742" y="52920"/>
                </a:cubicBezTo>
                <a:cubicBezTo>
                  <a:pt x="878264" y="46252"/>
                  <a:pt x="856833" y="35775"/>
                  <a:pt x="835877" y="31965"/>
                </a:cubicBezTo>
                <a:cubicBezTo>
                  <a:pt x="816351" y="28155"/>
                  <a:pt x="794920" y="29107"/>
                  <a:pt x="774917" y="26726"/>
                </a:cubicBezTo>
                <a:cubicBezTo>
                  <a:pt x="750152" y="23392"/>
                  <a:pt x="725864" y="13867"/>
                  <a:pt x="700622" y="17677"/>
                </a:cubicBezTo>
                <a:cubicBezTo>
                  <a:pt x="665856" y="10533"/>
                  <a:pt x="632519" y="-897"/>
                  <a:pt x="595847" y="56"/>
                </a:cubicBezTo>
                <a:cubicBezTo>
                  <a:pt x="564415" y="1008"/>
                  <a:pt x="532982" y="2913"/>
                  <a:pt x="502502" y="11010"/>
                </a:cubicBezTo>
                <a:cubicBezTo>
                  <a:pt x="429160" y="30536"/>
                  <a:pt x="354389" y="34346"/>
                  <a:pt x="292476" y="83876"/>
                </a:cubicBezTo>
                <a:cubicBezTo>
                  <a:pt x="260567" y="109117"/>
                  <a:pt x="222943" y="129120"/>
                  <a:pt x="194368" y="158171"/>
                </a:cubicBezTo>
                <a:cubicBezTo>
                  <a:pt x="172461" y="180555"/>
                  <a:pt x="151506" y="203891"/>
                  <a:pt x="131980" y="228180"/>
                </a:cubicBezTo>
                <a:cubicBezTo>
                  <a:pt x="114359" y="250087"/>
                  <a:pt x="92927" y="267232"/>
                  <a:pt x="79116" y="292474"/>
                </a:cubicBezTo>
                <a:cubicBezTo>
                  <a:pt x="63876" y="320096"/>
                  <a:pt x="47207" y="350576"/>
                  <a:pt x="36730" y="380580"/>
                </a:cubicBezTo>
                <a:cubicBezTo>
                  <a:pt x="15299" y="443921"/>
                  <a:pt x="1011" y="510120"/>
                  <a:pt x="58" y="577271"/>
                </a:cubicBezTo>
                <a:cubicBezTo>
                  <a:pt x="-418" y="612037"/>
                  <a:pt x="1963" y="646327"/>
                  <a:pt x="9107" y="680617"/>
                </a:cubicBezTo>
                <a:cubicBezTo>
                  <a:pt x="20061" y="731576"/>
                  <a:pt x="40063" y="780630"/>
                  <a:pt x="65781" y="825874"/>
                </a:cubicBezTo>
                <a:cubicBezTo>
                  <a:pt x="78640" y="848734"/>
                  <a:pt x="92927" y="870641"/>
                  <a:pt x="108643" y="892072"/>
                </a:cubicBezTo>
                <a:cubicBezTo>
                  <a:pt x="115787" y="902074"/>
                  <a:pt x="123884" y="911599"/>
                  <a:pt x="131504" y="921600"/>
                </a:cubicBezTo>
                <a:cubicBezTo>
                  <a:pt x="155316" y="951604"/>
                  <a:pt x="174842" y="978750"/>
                  <a:pt x="182938" y="1016374"/>
                </a:cubicBezTo>
                <a:cubicBezTo>
                  <a:pt x="192940" y="1061617"/>
                  <a:pt x="202465" y="1106861"/>
                  <a:pt x="207227" y="1153058"/>
                </a:cubicBezTo>
                <a:cubicBezTo>
                  <a:pt x="212942" y="1209255"/>
                  <a:pt x="214371" y="1267358"/>
                  <a:pt x="199131" y="1322603"/>
                </a:cubicBezTo>
                <a:cubicBezTo>
                  <a:pt x="191987" y="1349273"/>
                  <a:pt x="180557" y="1374990"/>
                  <a:pt x="164841" y="1397850"/>
                </a:cubicBezTo>
                <a:cubicBezTo>
                  <a:pt x="156268" y="1410233"/>
                  <a:pt x="146267" y="1421186"/>
                  <a:pt x="135790" y="1431664"/>
                </a:cubicBezTo>
                <a:cubicBezTo>
                  <a:pt x="126741" y="1440236"/>
                  <a:pt x="112930" y="1448809"/>
                  <a:pt x="131504" y="1453571"/>
                </a:cubicBezTo>
                <a:cubicBezTo>
                  <a:pt x="146743" y="1457381"/>
                  <a:pt x="162936" y="1458810"/>
                  <a:pt x="177700" y="1465001"/>
                </a:cubicBezTo>
                <a:cubicBezTo>
                  <a:pt x="191511" y="1476431"/>
                  <a:pt x="193892" y="1476431"/>
                  <a:pt x="209132" y="1465954"/>
                </a:cubicBezTo>
                <a:cubicBezTo>
                  <a:pt x="210561" y="1465001"/>
                  <a:pt x="212942" y="1464049"/>
                  <a:pt x="213895" y="1462620"/>
                </a:cubicBezTo>
                <a:cubicBezTo>
                  <a:pt x="240565" y="1418805"/>
                  <a:pt x="263425" y="1380229"/>
                  <a:pt x="278189" y="1330699"/>
                </a:cubicBezTo>
                <a:cubicBezTo>
                  <a:pt x="287714" y="1299266"/>
                  <a:pt x="295810" y="1266881"/>
                  <a:pt x="301049" y="1234020"/>
                </a:cubicBezTo>
                <a:cubicBezTo>
                  <a:pt x="305811" y="1206874"/>
                  <a:pt x="301525" y="1174489"/>
                  <a:pt x="324385" y="1156391"/>
                </a:cubicBezTo>
                <a:cubicBezTo>
                  <a:pt x="354865" y="1132103"/>
                  <a:pt x="361056" y="1088764"/>
                  <a:pt x="368200" y="1052569"/>
                </a:cubicBezTo>
                <a:cubicBezTo>
                  <a:pt x="374391" y="1022565"/>
                  <a:pt x="363914" y="993990"/>
                  <a:pt x="360104" y="962081"/>
                </a:cubicBezTo>
                <a:cubicBezTo>
                  <a:pt x="353436" y="901121"/>
                  <a:pt x="349150" y="830160"/>
                  <a:pt x="362961" y="770152"/>
                </a:cubicBezTo>
                <a:cubicBezTo>
                  <a:pt x="365342" y="759199"/>
                  <a:pt x="368200" y="748245"/>
                  <a:pt x="373439" y="738720"/>
                </a:cubicBezTo>
                <a:cubicBezTo>
                  <a:pt x="383916" y="721099"/>
                  <a:pt x="414396" y="707764"/>
                  <a:pt x="432494" y="699191"/>
                </a:cubicBezTo>
                <a:cubicBezTo>
                  <a:pt x="455830" y="688237"/>
                  <a:pt x="481071" y="682046"/>
                  <a:pt x="506312" y="681570"/>
                </a:cubicBezTo>
                <a:cubicBezTo>
                  <a:pt x="558700" y="680141"/>
                  <a:pt x="609182" y="702525"/>
                  <a:pt x="643949" y="742054"/>
                </a:cubicBezTo>
                <a:cubicBezTo>
                  <a:pt x="686335" y="790155"/>
                  <a:pt x="709671" y="848257"/>
                  <a:pt x="729674" y="908265"/>
                </a:cubicBezTo>
                <a:cubicBezTo>
                  <a:pt x="732055" y="915409"/>
                  <a:pt x="729674" y="918266"/>
                  <a:pt x="722530" y="918742"/>
                </a:cubicBezTo>
                <a:cubicBezTo>
                  <a:pt x="690145" y="920647"/>
                  <a:pt x="657284" y="921124"/>
                  <a:pt x="624899" y="921600"/>
                </a:cubicBezTo>
                <a:cubicBezTo>
                  <a:pt x="609659" y="922076"/>
                  <a:pt x="556319" y="915885"/>
                  <a:pt x="545841" y="932554"/>
                </a:cubicBezTo>
                <a:cubicBezTo>
                  <a:pt x="535840" y="948270"/>
                  <a:pt x="566320" y="946841"/>
                  <a:pt x="575369" y="946841"/>
                </a:cubicBezTo>
                <a:cubicBezTo>
                  <a:pt x="695860" y="946365"/>
                  <a:pt x="816351" y="946841"/>
                  <a:pt x="936842" y="946841"/>
                </a:cubicBezTo>
                <a:cubicBezTo>
                  <a:pt x="943986" y="946841"/>
                  <a:pt x="951606" y="945412"/>
                  <a:pt x="958750" y="949222"/>
                </a:cubicBezTo>
                <a:cubicBezTo>
                  <a:pt x="943986" y="957795"/>
                  <a:pt x="945415" y="1000657"/>
                  <a:pt x="943510" y="1015421"/>
                </a:cubicBezTo>
                <a:cubicBezTo>
                  <a:pt x="936366" y="1064475"/>
                  <a:pt x="934937" y="1108766"/>
                  <a:pt x="930175" y="1156867"/>
                </a:cubicBezTo>
                <a:cubicBezTo>
                  <a:pt x="929222" y="1167345"/>
                  <a:pt x="923508" y="1170679"/>
                  <a:pt x="913983" y="1170679"/>
                </a:cubicBezTo>
                <a:cubicBezTo>
                  <a:pt x="900171" y="1170679"/>
                  <a:pt x="883979" y="1170203"/>
                  <a:pt x="869691" y="1173536"/>
                </a:cubicBezTo>
                <a:cubicBezTo>
                  <a:pt x="854927" y="1176870"/>
                  <a:pt x="838735" y="1191158"/>
                  <a:pt x="823971" y="1188776"/>
                </a:cubicBezTo>
                <a:cubicBezTo>
                  <a:pt x="776346" y="1180680"/>
                  <a:pt x="728721" y="1172108"/>
                  <a:pt x="680620" y="1164011"/>
                </a:cubicBezTo>
                <a:cubicBezTo>
                  <a:pt x="657284" y="1160201"/>
                  <a:pt x="633947" y="1155915"/>
                  <a:pt x="610611" y="1152105"/>
                </a:cubicBezTo>
                <a:cubicBezTo>
                  <a:pt x="600134" y="1150200"/>
                  <a:pt x="560129" y="1133055"/>
                  <a:pt x="552032" y="1140675"/>
                </a:cubicBezTo>
                <a:cubicBezTo>
                  <a:pt x="535364" y="1155915"/>
                  <a:pt x="625375" y="1180204"/>
                  <a:pt x="633947" y="1182109"/>
                </a:cubicBezTo>
                <a:cubicBezTo>
                  <a:pt x="697289" y="1197349"/>
                  <a:pt x="756344" y="1221161"/>
                  <a:pt x="818256" y="1240211"/>
                </a:cubicBezTo>
                <a:cubicBezTo>
                  <a:pt x="826352" y="1242593"/>
                  <a:pt x="833020" y="1246879"/>
                  <a:pt x="839211" y="1253070"/>
                </a:cubicBezTo>
                <a:cubicBezTo>
                  <a:pt x="853499" y="1257833"/>
                  <a:pt x="865881" y="1276406"/>
                  <a:pt x="876359" y="1286408"/>
                </a:cubicBezTo>
                <a:cubicBezTo>
                  <a:pt x="912077" y="1321174"/>
                  <a:pt x="947796" y="1346891"/>
                  <a:pt x="988754" y="1374990"/>
                </a:cubicBezTo>
                <a:cubicBezTo>
                  <a:pt x="949225" y="1379753"/>
                  <a:pt x="909696" y="1378324"/>
                  <a:pt x="870644" y="1376895"/>
                </a:cubicBezTo>
                <a:cubicBezTo>
                  <a:pt x="838735" y="1375466"/>
                  <a:pt x="804921" y="1375466"/>
                  <a:pt x="781585" y="1400708"/>
                </a:cubicBezTo>
                <a:cubicBezTo>
                  <a:pt x="761106" y="1423091"/>
                  <a:pt x="760154" y="1453571"/>
                  <a:pt x="753486" y="1481194"/>
                </a:cubicBezTo>
                <a:cubicBezTo>
                  <a:pt x="744914" y="1515960"/>
                  <a:pt x="736341" y="1550250"/>
                  <a:pt x="731102" y="1585969"/>
                </a:cubicBezTo>
                <a:cubicBezTo>
                  <a:pt x="725864" y="1626450"/>
                  <a:pt x="723482" y="1666931"/>
                  <a:pt x="724911" y="1707889"/>
                </a:cubicBezTo>
                <a:cubicBezTo>
                  <a:pt x="728245" y="1801710"/>
                  <a:pt x="769679" y="1884101"/>
                  <a:pt x="819209" y="1961730"/>
                </a:cubicBezTo>
                <a:cubicBezTo>
                  <a:pt x="829210" y="1977447"/>
                  <a:pt x="839687" y="1992686"/>
                  <a:pt x="850165" y="2007927"/>
                </a:cubicBezTo>
                <a:cubicBezTo>
                  <a:pt x="857785" y="2018880"/>
                  <a:pt x="863976" y="2026024"/>
                  <a:pt x="867786" y="2005545"/>
                </a:cubicBezTo>
                <a:cubicBezTo>
                  <a:pt x="876359" y="1961254"/>
                  <a:pt x="849212" y="1906485"/>
                  <a:pt x="837306" y="1863623"/>
                </a:cubicBezTo>
                <a:cubicBezTo>
                  <a:pt x="825876" y="1822189"/>
                  <a:pt x="813970" y="1780755"/>
                  <a:pt x="802540" y="1739321"/>
                </a:cubicBezTo>
                <a:cubicBezTo>
                  <a:pt x="792539" y="1703603"/>
                  <a:pt x="799682" y="1662645"/>
                  <a:pt x="805397" y="1626450"/>
                </a:cubicBezTo>
                <a:cubicBezTo>
                  <a:pt x="809684" y="1600256"/>
                  <a:pt x="814922" y="1574063"/>
                  <a:pt x="820161" y="1547869"/>
                </a:cubicBezTo>
                <a:cubicBezTo>
                  <a:pt x="822542" y="1535010"/>
                  <a:pt x="823971" y="1521675"/>
                  <a:pt x="827305" y="1509293"/>
                </a:cubicBezTo>
                <a:cubicBezTo>
                  <a:pt x="829686" y="1501196"/>
                  <a:pt x="834925" y="1494053"/>
                  <a:pt x="836354" y="1485956"/>
                </a:cubicBezTo>
                <a:cubicBezTo>
                  <a:pt x="839211" y="1472621"/>
                  <a:pt x="847784" y="1465478"/>
                  <a:pt x="860166" y="1463096"/>
                </a:cubicBezTo>
                <a:cubicBezTo>
                  <a:pt x="906362" y="1454524"/>
                  <a:pt x="953035" y="1450238"/>
                  <a:pt x="1000184" y="1449761"/>
                </a:cubicBezTo>
                <a:cubicBezTo>
                  <a:pt x="1042570" y="1449285"/>
                  <a:pt x="1091147" y="1446428"/>
                  <a:pt x="1131152" y="1462144"/>
                </a:cubicBezTo>
                <a:cubicBezTo>
                  <a:pt x="1156394" y="1472145"/>
                  <a:pt x="1174015" y="1470240"/>
                  <a:pt x="1189255" y="1442141"/>
                </a:cubicBezTo>
                <a:cubicBezTo>
                  <a:pt x="1196875" y="1430235"/>
                  <a:pt x="1203066" y="1417376"/>
                  <a:pt x="1208781" y="1404994"/>
                </a:cubicBezTo>
                <a:cubicBezTo>
                  <a:pt x="1238785" y="1342129"/>
                  <a:pt x="1279266" y="1282121"/>
                  <a:pt x="1301650" y="1216399"/>
                </a:cubicBezTo>
                <a:cubicBezTo>
                  <a:pt x="1323081" y="1152581"/>
                  <a:pt x="1335464" y="1083049"/>
                  <a:pt x="1325939" y="1015897"/>
                </a:cubicBezTo>
                <a:cubicBezTo>
                  <a:pt x="1324034" y="1002562"/>
                  <a:pt x="1322129" y="988275"/>
                  <a:pt x="1317843" y="975416"/>
                </a:cubicBezTo>
                <a:cubicBezTo>
                  <a:pt x="1321176" y="972559"/>
                  <a:pt x="1320700" y="971130"/>
                  <a:pt x="1320224" y="970177"/>
                </a:cubicBezTo>
                <a:close/>
                <a:moveTo>
                  <a:pt x="398680" y="447255"/>
                </a:moveTo>
                <a:cubicBezTo>
                  <a:pt x="411062" y="447255"/>
                  <a:pt x="423445" y="447255"/>
                  <a:pt x="435827" y="449160"/>
                </a:cubicBezTo>
                <a:cubicBezTo>
                  <a:pt x="403919" y="475354"/>
                  <a:pt x="370581" y="498214"/>
                  <a:pt x="330100" y="509167"/>
                </a:cubicBezTo>
                <a:cubicBezTo>
                  <a:pt x="305811" y="516787"/>
                  <a:pt x="281046" y="516311"/>
                  <a:pt x="254376" y="512025"/>
                </a:cubicBezTo>
                <a:cubicBezTo>
                  <a:pt x="290571" y="492022"/>
                  <a:pt x="292000" y="458685"/>
                  <a:pt x="290571" y="423442"/>
                </a:cubicBezTo>
                <a:cubicBezTo>
                  <a:pt x="281046" y="423442"/>
                  <a:pt x="273902" y="431062"/>
                  <a:pt x="266759" y="436777"/>
                </a:cubicBezTo>
                <a:cubicBezTo>
                  <a:pt x="245804" y="454399"/>
                  <a:pt x="225325" y="472496"/>
                  <a:pt x="204846" y="490594"/>
                </a:cubicBezTo>
                <a:cubicBezTo>
                  <a:pt x="192940" y="500595"/>
                  <a:pt x="181510" y="511549"/>
                  <a:pt x="166270" y="516787"/>
                </a:cubicBezTo>
                <a:cubicBezTo>
                  <a:pt x="229611" y="432491"/>
                  <a:pt x="301049" y="358672"/>
                  <a:pt x="399632" y="316762"/>
                </a:cubicBezTo>
                <a:cubicBezTo>
                  <a:pt x="400585" y="317715"/>
                  <a:pt x="401537" y="318667"/>
                  <a:pt x="402490" y="319620"/>
                </a:cubicBezTo>
                <a:cubicBezTo>
                  <a:pt x="392012" y="334384"/>
                  <a:pt x="382011" y="349147"/>
                  <a:pt x="371534" y="363911"/>
                </a:cubicBezTo>
                <a:cubicBezTo>
                  <a:pt x="369629" y="366292"/>
                  <a:pt x="366295" y="369150"/>
                  <a:pt x="368200" y="372484"/>
                </a:cubicBezTo>
                <a:cubicBezTo>
                  <a:pt x="370105" y="375817"/>
                  <a:pt x="374391" y="374389"/>
                  <a:pt x="377249" y="373912"/>
                </a:cubicBezTo>
                <a:cubicBezTo>
                  <a:pt x="399632" y="370102"/>
                  <a:pt x="422016" y="366292"/>
                  <a:pt x="444400" y="362482"/>
                </a:cubicBezTo>
                <a:cubicBezTo>
                  <a:pt x="448210" y="362006"/>
                  <a:pt x="452496" y="361530"/>
                  <a:pt x="457259" y="362006"/>
                </a:cubicBezTo>
                <a:cubicBezTo>
                  <a:pt x="432970" y="375817"/>
                  <a:pt x="414872" y="395344"/>
                  <a:pt x="397727" y="416775"/>
                </a:cubicBezTo>
                <a:cubicBezTo>
                  <a:pt x="397727" y="416775"/>
                  <a:pt x="397727" y="416775"/>
                  <a:pt x="397727" y="416775"/>
                </a:cubicBezTo>
                <a:cubicBezTo>
                  <a:pt x="394870" y="422014"/>
                  <a:pt x="392489" y="426776"/>
                  <a:pt x="389631" y="432015"/>
                </a:cubicBezTo>
                <a:cubicBezTo>
                  <a:pt x="382487" y="445826"/>
                  <a:pt x="383440" y="447255"/>
                  <a:pt x="398680" y="447255"/>
                </a:cubicBezTo>
                <a:close/>
                <a:moveTo>
                  <a:pt x="960655" y="859211"/>
                </a:moveTo>
                <a:cubicBezTo>
                  <a:pt x="955416" y="859211"/>
                  <a:pt x="949701" y="858735"/>
                  <a:pt x="944939" y="861116"/>
                </a:cubicBezTo>
                <a:cubicBezTo>
                  <a:pt x="949701" y="866355"/>
                  <a:pt x="951130" y="873022"/>
                  <a:pt x="952083" y="879214"/>
                </a:cubicBezTo>
                <a:cubicBezTo>
                  <a:pt x="954940" y="895882"/>
                  <a:pt x="948749" y="905407"/>
                  <a:pt x="931604" y="906360"/>
                </a:cubicBezTo>
                <a:cubicBezTo>
                  <a:pt x="879216" y="909694"/>
                  <a:pt x="826352" y="909217"/>
                  <a:pt x="773965" y="907789"/>
                </a:cubicBezTo>
                <a:cubicBezTo>
                  <a:pt x="764916" y="907789"/>
                  <a:pt x="765392" y="901597"/>
                  <a:pt x="765869" y="895882"/>
                </a:cubicBezTo>
                <a:cubicBezTo>
                  <a:pt x="768250" y="875880"/>
                  <a:pt x="771107" y="855877"/>
                  <a:pt x="773489" y="835399"/>
                </a:cubicBezTo>
                <a:cubicBezTo>
                  <a:pt x="773489" y="835399"/>
                  <a:pt x="773489" y="835399"/>
                  <a:pt x="773489" y="835399"/>
                </a:cubicBezTo>
                <a:cubicBezTo>
                  <a:pt x="773965" y="832541"/>
                  <a:pt x="774441" y="830160"/>
                  <a:pt x="774917" y="827302"/>
                </a:cubicBezTo>
                <a:cubicBezTo>
                  <a:pt x="775870" y="794917"/>
                  <a:pt x="781585" y="762532"/>
                  <a:pt x="785871" y="730624"/>
                </a:cubicBezTo>
                <a:cubicBezTo>
                  <a:pt x="789681" y="708716"/>
                  <a:pt x="786824" y="684904"/>
                  <a:pt x="803016" y="665854"/>
                </a:cubicBezTo>
                <a:cubicBezTo>
                  <a:pt x="810160" y="654900"/>
                  <a:pt x="821590" y="651090"/>
                  <a:pt x="832544" y="645375"/>
                </a:cubicBezTo>
                <a:cubicBezTo>
                  <a:pt x="894933" y="610609"/>
                  <a:pt x="959702" y="579176"/>
                  <a:pt x="1023044" y="546315"/>
                </a:cubicBezTo>
                <a:cubicBezTo>
                  <a:pt x="1026377" y="544410"/>
                  <a:pt x="1030664" y="541076"/>
                  <a:pt x="1033997" y="545839"/>
                </a:cubicBezTo>
                <a:cubicBezTo>
                  <a:pt x="1037331" y="550125"/>
                  <a:pt x="1033045" y="553459"/>
                  <a:pt x="1030664" y="556792"/>
                </a:cubicBezTo>
                <a:cubicBezTo>
                  <a:pt x="987801" y="610609"/>
                  <a:pt x="945415" y="664425"/>
                  <a:pt x="902552" y="718241"/>
                </a:cubicBezTo>
                <a:cubicBezTo>
                  <a:pt x="900647" y="723956"/>
                  <a:pt x="905410" y="726814"/>
                  <a:pt x="907315" y="731100"/>
                </a:cubicBezTo>
                <a:cubicBezTo>
                  <a:pt x="907315" y="731100"/>
                  <a:pt x="907315" y="731100"/>
                  <a:pt x="907315" y="731100"/>
                </a:cubicBezTo>
                <a:cubicBezTo>
                  <a:pt x="933985" y="718717"/>
                  <a:pt x="957797" y="701096"/>
                  <a:pt x="983039" y="686809"/>
                </a:cubicBezTo>
                <a:cubicBezTo>
                  <a:pt x="994469" y="680141"/>
                  <a:pt x="1005899" y="673474"/>
                  <a:pt x="1016852" y="666330"/>
                </a:cubicBezTo>
                <a:cubicBezTo>
                  <a:pt x="1018758" y="666330"/>
                  <a:pt x="1020662" y="665377"/>
                  <a:pt x="1022567" y="664425"/>
                </a:cubicBezTo>
                <a:cubicBezTo>
                  <a:pt x="1020662" y="664901"/>
                  <a:pt x="1018758" y="665377"/>
                  <a:pt x="1016852" y="666330"/>
                </a:cubicBezTo>
                <a:cubicBezTo>
                  <a:pt x="1028283" y="659662"/>
                  <a:pt x="1039712" y="652519"/>
                  <a:pt x="1051143" y="645851"/>
                </a:cubicBezTo>
                <a:cubicBezTo>
                  <a:pt x="1082099" y="626801"/>
                  <a:pt x="1112579" y="608227"/>
                  <a:pt x="1143535" y="589177"/>
                </a:cubicBezTo>
                <a:cubicBezTo>
                  <a:pt x="1148297" y="586320"/>
                  <a:pt x="1153060" y="582986"/>
                  <a:pt x="1158299" y="580129"/>
                </a:cubicBezTo>
                <a:cubicBezTo>
                  <a:pt x="1179254" y="567746"/>
                  <a:pt x="1176872" y="565841"/>
                  <a:pt x="1186397" y="590130"/>
                </a:cubicBezTo>
                <a:cubicBezTo>
                  <a:pt x="1204019" y="634897"/>
                  <a:pt x="1207829" y="680617"/>
                  <a:pt x="1197827" y="727766"/>
                </a:cubicBezTo>
                <a:cubicBezTo>
                  <a:pt x="1195922" y="741577"/>
                  <a:pt x="1193541" y="755389"/>
                  <a:pt x="1188779" y="768247"/>
                </a:cubicBezTo>
                <a:cubicBezTo>
                  <a:pt x="1188779" y="768247"/>
                  <a:pt x="1188779" y="768247"/>
                  <a:pt x="1188779" y="768247"/>
                </a:cubicBezTo>
                <a:cubicBezTo>
                  <a:pt x="1184493" y="795394"/>
                  <a:pt x="1177349" y="822540"/>
                  <a:pt x="1176872" y="850162"/>
                </a:cubicBezTo>
                <a:cubicBezTo>
                  <a:pt x="1176872" y="859211"/>
                  <a:pt x="1169729" y="858735"/>
                  <a:pt x="1163537" y="858735"/>
                </a:cubicBezTo>
                <a:cubicBezTo>
                  <a:pt x="1134010" y="858735"/>
                  <a:pt x="1104006" y="858735"/>
                  <a:pt x="1074479" y="858735"/>
                </a:cubicBezTo>
                <a:cubicBezTo>
                  <a:pt x="1036855" y="859211"/>
                  <a:pt x="998755" y="859211"/>
                  <a:pt x="960655" y="859211"/>
                </a:cubicBezTo>
                <a:close/>
                <a:moveTo>
                  <a:pt x="1281171" y="1123054"/>
                </a:moveTo>
                <a:cubicBezTo>
                  <a:pt x="1280695" y="1129245"/>
                  <a:pt x="1279266" y="1135436"/>
                  <a:pt x="1278314" y="1141151"/>
                </a:cubicBezTo>
                <a:cubicBezTo>
                  <a:pt x="1278314" y="1141151"/>
                  <a:pt x="1278314" y="1141151"/>
                  <a:pt x="1278314" y="1141151"/>
                </a:cubicBezTo>
                <a:cubicBezTo>
                  <a:pt x="1278314" y="1144485"/>
                  <a:pt x="1278314" y="1147819"/>
                  <a:pt x="1277837" y="1151153"/>
                </a:cubicBezTo>
                <a:cubicBezTo>
                  <a:pt x="1273075" y="1180680"/>
                  <a:pt x="1257835" y="1191634"/>
                  <a:pt x="1230212" y="1181633"/>
                </a:cubicBezTo>
                <a:cubicBezTo>
                  <a:pt x="1201161" y="1171155"/>
                  <a:pt x="1171158" y="1165916"/>
                  <a:pt x="1142106" y="1157820"/>
                </a:cubicBezTo>
                <a:cubicBezTo>
                  <a:pt x="1122104" y="1154486"/>
                  <a:pt x="1102101" y="1150676"/>
                  <a:pt x="1082099" y="1147342"/>
                </a:cubicBezTo>
                <a:cubicBezTo>
                  <a:pt x="1076860" y="1146390"/>
                  <a:pt x="1071621" y="1145438"/>
                  <a:pt x="1067811" y="1150676"/>
                </a:cubicBezTo>
                <a:cubicBezTo>
                  <a:pt x="1068764" y="1161154"/>
                  <a:pt x="1078765" y="1159249"/>
                  <a:pt x="1084480" y="1163535"/>
                </a:cubicBezTo>
                <a:lnTo>
                  <a:pt x="1084480" y="1163535"/>
                </a:lnTo>
                <a:cubicBezTo>
                  <a:pt x="1108769" y="1172108"/>
                  <a:pt x="1133058" y="1180204"/>
                  <a:pt x="1156870" y="1190205"/>
                </a:cubicBezTo>
                <a:lnTo>
                  <a:pt x="1156870" y="1190205"/>
                </a:lnTo>
                <a:cubicBezTo>
                  <a:pt x="1164014" y="1191634"/>
                  <a:pt x="1170681" y="1194015"/>
                  <a:pt x="1176872" y="1197349"/>
                </a:cubicBezTo>
                <a:lnTo>
                  <a:pt x="1176872" y="1197349"/>
                </a:lnTo>
                <a:cubicBezTo>
                  <a:pt x="1201161" y="1205921"/>
                  <a:pt x="1225926" y="1214970"/>
                  <a:pt x="1250215" y="1223543"/>
                </a:cubicBezTo>
                <a:cubicBezTo>
                  <a:pt x="1257835" y="1226400"/>
                  <a:pt x="1259740" y="1229734"/>
                  <a:pt x="1255930" y="1237354"/>
                </a:cubicBezTo>
                <a:cubicBezTo>
                  <a:pt x="1247834" y="1251165"/>
                  <a:pt x="1240214" y="1265453"/>
                  <a:pt x="1232594" y="1279740"/>
                </a:cubicBezTo>
                <a:cubicBezTo>
                  <a:pt x="1232594" y="1279740"/>
                  <a:pt x="1232594" y="1279740"/>
                  <a:pt x="1232594" y="1279740"/>
                </a:cubicBezTo>
                <a:cubicBezTo>
                  <a:pt x="1229736" y="1286884"/>
                  <a:pt x="1226403" y="1294028"/>
                  <a:pt x="1221640" y="1300219"/>
                </a:cubicBezTo>
                <a:cubicBezTo>
                  <a:pt x="1221640" y="1300219"/>
                  <a:pt x="1221640" y="1300219"/>
                  <a:pt x="1221640" y="1300219"/>
                </a:cubicBezTo>
                <a:cubicBezTo>
                  <a:pt x="1209258" y="1328318"/>
                  <a:pt x="1194018" y="1354988"/>
                  <a:pt x="1178777" y="1381181"/>
                </a:cubicBezTo>
                <a:cubicBezTo>
                  <a:pt x="1166395" y="1402613"/>
                  <a:pt x="1146869" y="1406899"/>
                  <a:pt x="1124485" y="1392611"/>
                </a:cubicBezTo>
                <a:cubicBezTo>
                  <a:pt x="1090671" y="1371656"/>
                  <a:pt x="1057810" y="1349273"/>
                  <a:pt x="1024472" y="1327841"/>
                </a:cubicBezTo>
                <a:cubicBezTo>
                  <a:pt x="1024472" y="1327841"/>
                  <a:pt x="1024472" y="1327841"/>
                  <a:pt x="1024472" y="1327841"/>
                </a:cubicBezTo>
                <a:cubicBezTo>
                  <a:pt x="988277" y="1304029"/>
                  <a:pt x="951606" y="1280693"/>
                  <a:pt x="915411" y="1256404"/>
                </a:cubicBezTo>
                <a:cubicBezTo>
                  <a:pt x="904458" y="1249260"/>
                  <a:pt x="902552" y="1236401"/>
                  <a:pt x="899219" y="1224971"/>
                </a:cubicBezTo>
                <a:cubicBezTo>
                  <a:pt x="897314" y="1219256"/>
                  <a:pt x="903029" y="1219733"/>
                  <a:pt x="906362" y="1219733"/>
                </a:cubicBezTo>
                <a:cubicBezTo>
                  <a:pt x="920650" y="1220209"/>
                  <a:pt x="935414" y="1221638"/>
                  <a:pt x="949701" y="1222590"/>
                </a:cubicBezTo>
                <a:cubicBezTo>
                  <a:pt x="968275" y="1221638"/>
                  <a:pt x="968275" y="1221638"/>
                  <a:pt x="971609" y="1202588"/>
                </a:cubicBezTo>
                <a:cubicBezTo>
                  <a:pt x="972561" y="1197349"/>
                  <a:pt x="973514" y="1192110"/>
                  <a:pt x="974466" y="1186871"/>
                </a:cubicBezTo>
                <a:cubicBezTo>
                  <a:pt x="974466" y="1186871"/>
                  <a:pt x="974466" y="1186871"/>
                  <a:pt x="974466" y="1186871"/>
                </a:cubicBezTo>
                <a:cubicBezTo>
                  <a:pt x="974942" y="1182109"/>
                  <a:pt x="974942" y="1177346"/>
                  <a:pt x="975419" y="1173060"/>
                </a:cubicBezTo>
                <a:cubicBezTo>
                  <a:pt x="975895" y="1170203"/>
                  <a:pt x="976371" y="1167821"/>
                  <a:pt x="976847" y="1164964"/>
                </a:cubicBezTo>
                <a:cubicBezTo>
                  <a:pt x="976847" y="1164964"/>
                  <a:pt x="976847" y="1164964"/>
                  <a:pt x="976847" y="1164964"/>
                </a:cubicBezTo>
                <a:cubicBezTo>
                  <a:pt x="977800" y="1154486"/>
                  <a:pt x="979229" y="1144009"/>
                  <a:pt x="980181" y="1133531"/>
                </a:cubicBezTo>
                <a:lnTo>
                  <a:pt x="980181" y="1133531"/>
                </a:lnTo>
                <a:cubicBezTo>
                  <a:pt x="986849" y="1074476"/>
                  <a:pt x="993516" y="1014945"/>
                  <a:pt x="1000184" y="955890"/>
                </a:cubicBezTo>
                <a:cubicBezTo>
                  <a:pt x="1000660" y="949699"/>
                  <a:pt x="1002089" y="943507"/>
                  <a:pt x="1003517" y="937792"/>
                </a:cubicBezTo>
                <a:cubicBezTo>
                  <a:pt x="1007804" y="921600"/>
                  <a:pt x="1017805" y="913504"/>
                  <a:pt x="1034474" y="912075"/>
                </a:cubicBezTo>
                <a:cubicBezTo>
                  <a:pt x="1088766" y="907789"/>
                  <a:pt x="1143535" y="903979"/>
                  <a:pt x="1197827" y="902550"/>
                </a:cubicBezTo>
                <a:cubicBezTo>
                  <a:pt x="1209258" y="902074"/>
                  <a:pt x="1220211" y="903026"/>
                  <a:pt x="1230689" y="907789"/>
                </a:cubicBezTo>
                <a:cubicBezTo>
                  <a:pt x="1244500" y="913980"/>
                  <a:pt x="1253072" y="923981"/>
                  <a:pt x="1256883" y="938745"/>
                </a:cubicBezTo>
                <a:cubicBezTo>
                  <a:pt x="1265931" y="973987"/>
                  <a:pt x="1271170" y="1010182"/>
                  <a:pt x="1277837" y="1045901"/>
                </a:cubicBezTo>
                <a:cubicBezTo>
                  <a:pt x="1279743" y="1055902"/>
                  <a:pt x="1276409" y="1059236"/>
                  <a:pt x="1266408" y="1059236"/>
                </a:cubicBezTo>
                <a:cubicBezTo>
                  <a:pt x="1242595" y="1058760"/>
                  <a:pt x="1219259" y="1058760"/>
                  <a:pt x="1195446" y="1058760"/>
                </a:cubicBezTo>
                <a:lnTo>
                  <a:pt x="1195446" y="1058760"/>
                </a:lnTo>
                <a:cubicBezTo>
                  <a:pt x="1188779" y="1058760"/>
                  <a:pt x="1182587" y="1058760"/>
                  <a:pt x="1175920" y="1058760"/>
                </a:cubicBezTo>
                <a:cubicBezTo>
                  <a:pt x="1175920" y="1058760"/>
                  <a:pt x="1175920" y="1058760"/>
                  <a:pt x="1175920" y="1058760"/>
                </a:cubicBezTo>
                <a:cubicBezTo>
                  <a:pt x="1146869" y="1058760"/>
                  <a:pt x="1117341" y="1059236"/>
                  <a:pt x="1088290" y="1059236"/>
                </a:cubicBezTo>
                <a:cubicBezTo>
                  <a:pt x="1083051" y="1059236"/>
                  <a:pt x="1075908" y="1057331"/>
                  <a:pt x="1075431" y="1066380"/>
                </a:cubicBezTo>
                <a:cubicBezTo>
                  <a:pt x="1075431" y="1074476"/>
                  <a:pt x="1081622" y="1073524"/>
                  <a:pt x="1086861" y="1074476"/>
                </a:cubicBezTo>
                <a:cubicBezTo>
                  <a:pt x="1096862" y="1076381"/>
                  <a:pt x="1107340" y="1075429"/>
                  <a:pt x="1117341" y="1077810"/>
                </a:cubicBezTo>
                <a:cubicBezTo>
                  <a:pt x="1118294" y="1077810"/>
                  <a:pt x="1119722" y="1078286"/>
                  <a:pt x="1121151" y="1078763"/>
                </a:cubicBezTo>
                <a:cubicBezTo>
                  <a:pt x="1144964" y="1080667"/>
                  <a:pt x="1168776" y="1082096"/>
                  <a:pt x="1193065" y="1084001"/>
                </a:cubicBezTo>
                <a:cubicBezTo>
                  <a:pt x="1211639" y="1084954"/>
                  <a:pt x="1230212" y="1085430"/>
                  <a:pt x="1248786" y="1086383"/>
                </a:cubicBezTo>
                <a:cubicBezTo>
                  <a:pt x="1273551" y="1087811"/>
                  <a:pt x="1282600" y="1098289"/>
                  <a:pt x="1281171" y="1123054"/>
                </a:cubicBezTo>
                <a:close/>
              </a:path>
            </a:pathLst>
          </a:custGeom>
          <a:solidFill>
            <a:schemeClr val="bg1"/>
          </a:solidFill>
          <a:ln w="47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1" name="Freeform: Shape 3">
            <a:extLst>
              <a:ext uri="{FF2B5EF4-FFF2-40B4-BE49-F238E27FC236}">
                <a16:creationId xmlns:a16="http://schemas.microsoft.com/office/drawing/2014/main" xmlns="" id="{AD734DBE-3757-4BEC-A39D-12F5D77DBE58}"/>
              </a:ext>
            </a:extLst>
          </p:cNvPr>
          <p:cNvSpPr/>
          <p:nvPr/>
        </p:nvSpPr>
        <p:spPr>
          <a:xfrm>
            <a:off x="1358494" y="2085415"/>
            <a:ext cx="467556" cy="599332"/>
          </a:xfrm>
          <a:custGeom>
            <a:avLst/>
            <a:gdLst>
              <a:gd name="connsiteX0" fmla="*/ 1320224 w 1329191"/>
              <a:gd name="connsiteY0" fmla="*/ 970177 h 2018589"/>
              <a:gd name="connsiteX1" fmla="*/ 1311175 w 1329191"/>
              <a:gd name="connsiteY1" fmla="*/ 956842 h 2018589"/>
              <a:gd name="connsiteX2" fmla="*/ 1293554 w 1329191"/>
              <a:gd name="connsiteY2" fmla="*/ 888262 h 2018589"/>
              <a:gd name="connsiteX3" fmla="*/ 1259740 w 1329191"/>
              <a:gd name="connsiteY3" fmla="*/ 820159 h 2018589"/>
              <a:gd name="connsiteX4" fmla="*/ 1253072 w 1329191"/>
              <a:gd name="connsiteY4" fmla="*/ 787774 h 2018589"/>
              <a:gd name="connsiteX5" fmla="*/ 1251644 w 1329191"/>
              <a:gd name="connsiteY5" fmla="*/ 715384 h 2018589"/>
              <a:gd name="connsiteX6" fmla="*/ 1257835 w 1329191"/>
              <a:gd name="connsiteY6" fmla="*/ 659662 h 2018589"/>
              <a:gd name="connsiteX7" fmla="*/ 1246405 w 1329191"/>
              <a:gd name="connsiteY7" fmla="*/ 612990 h 2018589"/>
              <a:gd name="connsiteX8" fmla="*/ 1243547 w 1329191"/>
              <a:gd name="connsiteY8" fmla="*/ 563936 h 2018589"/>
              <a:gd name="connsiteX9" fmla="*/ 1259264 w 1329191"/>
              <a:gd name="connsiteY9" fmla="*/ 424871 h 2018589"/>
              <a:gd name="connsiteX10" fmla="*/ 1246881 w 1329191"/>
              <a:gd name="connsiteY10" fmla="*/ 342956 h 2018589"/>
              <a:gd name="connsiteX11" fmla="*/ 1242595 w 1329191"/>
              <a:gd name="connsiteY11" fmla="*/ 255326 h 2018589"/>
              <a:gd name="connsiteX12" fmla="*/ 1174968 w 1329191"/>
              <a:gd name="connsiteY12" fmla="*/ 191508 h 2018589"/>
              <a:gd name="connsiteX13" fmla="*/ 1139725 w 1329191"/>
              <a:gd name="connsiteY13" fmla="*/ 176268 h 2018589"/>
              <a:gd name="connsiteX14" fmla="*/ 1115436 w 1329191"/>
              <a:gd name="connsiteY14" fmla="*/ 161505 h 2018589"/>
              <a:gd name="connsiteX15" fmla="*/ 1073050 w 1329191"/>
              <a:gd name="connsiteY15" fmla="*/ 127215 h 2018589"/>
              <a:gd name="connsiteX16" fmla="*/ 1061620 w 1329191"/>
              <a:gd name="connsiteY16" fmla="*/ 111022 h 2018589"/>
              <a:gd name="connsiteX17" fmla="*/ 1009709 w 1329191"/>
              <a:gd name="connsiteY17" fmla="*/ 91020 h 2018589"/>
              <a:gd name="connsiteX18" fmla="*/ 898742 w 1329191"/>
              <a:gd name="connsiteY18" fmla="*/ 52920 h 2018589"/>
              <a:gd name="connsiteX19" fmla="*/ 835877 w 1329191"/>
              <a:gd name="connsiteY19" fmla="*/ 31965 h 2018589"/>
              <a:gd name="connsiteX20" fmla="*/ 774917 w 1329191"/>
              <a:gd name="connsiteY20" fmla="*/ 26726 h 2018589"/>
              <a:gd name="connsiteX21" fmla="*/ 700622 w 1329191"/>
              <a:gd name="connsiteY21" fmla="*/ 17677 h 2018589"/>
              <a:gd name="connsiteX22" fmla="*/ 595847 w 1329191"/>
              <a:gd name="connsiteY22" fmla="*/ 56 h 2018589"/>
              <a:gd name="connsiteX23" fmla="*/ 502502 w 1329191"/>
              <a:gd name="connsiteY23" fmla="*/ 11010 h 2018589"/>
              <a:gd name="connsiteX24" fmla="*/ 292476 w 1329191"/>
              <a:gd name="connsiteY24" fmla="*/ 83876 h 2018589"/>
              <a:gd name="connsiteX25" fmla="*/ 194368 w 1329191"/>
              <a:gd name="connsiteY25" fmla="*/ 158171 h 2018589"/>
              <a:gd name="connsiteX26" fmla="*/ 131980 w 1329191"/>
              <a:gd name="connsiteY26" fmla="*/ 228180 h 2018589"/>
              <a:gd name="connsiteX27" fmla="*/ 79116 w 1329191"/>
              <a:gd name="connsiteY27" fmla="*/ 292474 h 2018589"/>
              <a:gd name="connsiteX28" fmla="*/ 36730 w 1329191"/>
              <a:gd name="connsiteY28" fmla="*/ 380580 h 2018589"/>
              <a:gd name="connsiteX29" fmla="*/ 58 w 1329191"/>
              <a:gd name="connsiteY29" fmla="*/ 577271 h 2018589"/>
              <a:gd name="connsiteX30" fmla="*/ 9107 w 1329191"/>
              <a:gd name="connsiteY30" fmla="*/ 680617 h 2018589"/>
              <a:gd name="connsiteX31" fmla="*/ 65781 w 1329191"/>
              <a:gd name="connsiteY31" fmla="*/ 825874 h 2018589"/>
              <a:gd name="connsiteX32" fmla="*/ 108643 w 1329191"/>
              <a:gd name="connsiteY32" fmla="*/ 892072 h 2018589"/>
              <a:gd name="connsiteX33" fmla="*/ 131504 w 1329191"/>
              <a:gd name="connsiteY33" fmla="*/ 921600 h 2018589"/>
              <a:gd name="connsiteX34" fmla="*/ 182938 w 1329191"/>
              <a:gd name="connsiteY34" fmla="*/ 1016374 h 2018589"/>
              <a:gd name="connsiteX35" fmla="*/ 207227 w 1329191"/>
              <a:gd name="connsiteY35" fmla="*/ 1153058 h 2018589"/>
              <a:gd name="connsiteX36" fmla="*/ 199131 w 1329191"/>
              <a:gd name="connsiteY36" fmla="*/ 1322603 h 2018589"/>
              <a:gd name="connsiteX37" fmla="*/ 164841 w 1329191"/>
              <a:gd name="connsiteY37" fmla="*/ 1397850 h 2018589"/>
              <a:gd name="connsiteX38" fmla="*/ 135790 w 1329191"/>
              <a:gd name="connsiteY38" fmla="*/ 1431664 h 2018589"/>
              <a:gd name="connsiteX39" fmla="*/ 131504 w 1329191"/>
              <a:gd name="connsiteY39" fmla="*/ 1453571 h 2018589"/>
              <a:gd name="connsiteX40" fmla="*/ 177700 w 1329191"/>
              <a:gd name="connsiteY40" fmla="*/ 1465001 h 2018589"/>
              <a:gd name="connsiteX41" fmla="*/ 209132 w 1329191"/>
              <a:gd name="connsiteY41" fmla="*/ 1465954 h 2018589"/>
              <a:gd name="connsiteX42" fmla="*/ 213895 w 1329191"/>
              <a:gd name="connsiteY42" fmla="*/ 1462620 h 2018589"/>
              <a:gd name="connsiteX43" fmla="*/ 278189 w 1329191"/>
              <a:gd name="connsiteY43" fmla="*/ 1330699 h 2018589"/>
              <a:gd name="connsiteX44" fmla="*/ 301049 w 1329191"/>
              <a:gd name="connsiteY44" fmla="*/ 1234020 h 2018589"/>
              <a:gd name="connsiteX45" fmla="*/ 324385 w 1329191"/>
              <a:gd name="connsiteY45" fmla="*/ 1156391 h 2018589"/>
              <a:gd name="connsiteX46" fmla="*/ 368200 w 1329191"/>
              <a:gd name="connsiteY46" fmla="*/ 1052569 h 2018589"/>
              <a:gd name="connsiteX47" fmla="*/ 360104 w 1329191"/>
              <a:gd name="connsiteY47" fmla="*/ 962081 h 2018589"/>
              <a:gd name="connsiteX48" fmla="*/ 362961 w 1329191"/>
              <a:gd name="connsiteY48" fmla="*/ 770152 h 2018589"/>
              <a:gd name="connsiteX49" fmla="*/ 373439 w 1329191"/>
              <a:gd name="connsiteY49" fmla="*/ 738720 h 2018589"/>
              <a:gd name="connsiteX50" fmla="*/ 432494 w 1329191"/>
              <a:gd name="connsiteY50" fmla="*/ 699191 h 2018589"/>
              <a:gd name="connsiteX51" fmla="*/ 506312 w 1329191"/>
              <a:gd name="connsiteY51" fmla="*/ 681570 h 2018589"/>
              <a:gd name="connsiteX52" fmla="*/ 643949 w 1329191"/>
              <a:gd name="connsiteY52" fmla="*/ 742054 h 2018589"/>
              <a:gd name="connsiteX53" fmla="*/ 729674 w 1329191"/>
              <a:gd name="connsiteY53" fmla="*/ 908265 h 2018589"/>
              <a:gd name="connsiteX54" fmla="*/ 722530 w 1329191"/>
              <a:gd name="connsiteY54" fmla="*/ 918742 h 2018589"/>
              <a:gd name="connsiteX55" fmla="*/ 624899 w 1329191"/>
              <a:gd name="connsiteY55" fmla="*/ 921600 h 2018589"/>
              <a:gd name="connsiteX56" fmla="*/ 545841 w 1329191"/>
              <a:gd name="connsiteY56" fmla="*/ 932554 h 2018589"/>
              <a:gd name="connsiteX57" fmla="*/ 575369 w 1329191"/>
              <a:gd name="connsiteY57" fmla="*/ 946841 h 2018589"/>
              <a:gd name="connsiteX58" fmla="*/ 936842 w 1329191"/>
              <a:gd name="connsiteY58" fmla="*/ 946841 h 2018589"/>
              <a:gd name="connsiteX59" fmla="*/ 958750 w 1329191"/>
              <a:gd name="connsiteY59" fmla="*/ 949222 h 2018589"/>
              <a:gd name="connsiteX60" fmla="*/ 943510 w 1329191"/>
              <a:gd name="connsiteY60" fmla="*/ 1015421 h 2018589"/>
              <a:gd name="connsiteX61" fmla="*/ 930175 w 1329191"/>
              <a:gd name="connsiteY61" fmla="*/ 1156867 h 2018589"/>
              <a:gd name="connsiteX62" fmla="*/ 913983 w 1329191"/>
              <a:gd name="connsiteY62" fmla="*/ 1170679 h 2018589"/>
              <a:gd name="connsiteX63" fmla="*/ 869691 w 1329191"/>
              <a:gd name="connsiteY63" fmla="*/ 1173536 h 2018589"/>
              <a:gd name="connsiteX64" fmla="*/ 823971 w 1329191"/>
              <a:gd name="connsiteY64" fmla="*/ 1188776 h 2018589"/>
              <a:gd name="connsiteX65" fmla="*/ 680620 w 1329191"/>
              <a:gd name="connsiteY65" fmla="*/ 1164011 h 2018589"/>
              <a:gd name="connsiteX66" fmla="*/ 610611 w 1329191"/>
              <a:gd name="connsiteY66" fmla="*/ 1152105 h 2018589"/>
              <a:gd name="connsiteX67" fmla="*/ 552032 w 1329191"/>
              <a:gd name="connsiteY67" fmla="*/ 1140675 h 2018589"/>
              <a:gd name="connsiteX68" fmla="*/ 633947 w 1329191"/>
              <a:gd name="connsiteY68" fmla="*/ 1182109 h 2018589"/>
              <a:gd name="connsiteX69" fmla="*/ 818256 w 1329191"/>
              <a:gd name="connsiteY69" fmla="*/ 1240211 h 2018589"/>
              <a:gd name="connsiteX70" fmla="*/ 839211 w 1329191"/>
              <a:gd name="connsiteY70" fmla="*/ 1253070 h 2018589"/>
              <a:gd name="connsiteX71" fmla="*/ 876359 w 1329191"/>
              <a:gd name="connsiteY71" fmla="*/ 1286408 h 2018589"/>
              <a:gd name="connsiteX72" fmla="*/ 988754 w 1329191"/>
              <a:gd name="connsiteY72" fmla="*/ 1374990 h 2018589"/>
              <a:gd name="connsiteX73" fmla="*/ 870644 w 1329191"/>
              <a:gd name="connsiteY73" fmla="*/ 1376895 h 2018589"/>
              <a:gd name="connsiteX74" fmla="*/ 781585 w 1329191"/>
              <a:gd name="connsiteY74" fmla="*/ 1400708 h 2018589"/>
              <a:gd name="connsiteX75" fmla="*/ 753486 w 1329191"/>
              <a:gd name="connsiteY75" fmla="*/ 1481194 h 2018589"/>
              <a:gd name="connsiteX76" fmla="*/ 731102 w 1329191"/>
              <a:gd name="connsiteY76" fmla="*/ 1585969 h 2018589"/>
              <a:gd name="connsiteX77" fmla="*/ 724911 w 1329191"/>
              <a:gd name="connsiteY77" fmla="*/ 1707889 h 2018589"/>
              <a:gd name="connsiteX78" fmla="*/ 819209 w 1329191"/>
              <a:gd name="connsiteY78" fmla="*/ 1961730 h 2018589"/>
              <a:gd name="connsiteX79" fmla="*/ 850165 w 1329191"/>
              <a:gd name="connsiteY79" fmla="*/ 2007927 h 2018589"/>
              <a:gd name="connsiteX80" fmla="*/ 867786 w 1329191"/>
              <a:gd name="connsiteY80" fmla="*/ 2005545 h 2018589"/>
              <a:gd name="connsiteX81" fmla="*/ 837306 w 1329191"/>
              <a:gd name="connsiteY81" fmla="*/ 1863623 h 2018589"/>
              <a:gd name="connsiteX82" fmla="*/ 802540 w 1329191"/>
              <a:gd name="connsiteY82" fmla="*/ 1739321 h 2018589"/>
              <a:gd name="connsiteX83" fmla="*/ 805397 w 1329191"/>
              <a:gd name="connsiteY83" fmla="*/ 1626450 h 2018589"/>
              <a:gd name="connsiteX84" fmla="*/ 820161 w 1329191"/>
              <a:gd name="connsiteY84" fmla="*/ 1547869 h 2018589"/>
              <a:gd name="connsiteX85" fmla="*/ 827305 w 1329191"/>
              <a:gd name="connsiteY85" fmla="*/ 1509293 h 2018589"/>
              <a:gd name="connsiteX86" fmla="*/ 836354 w 1329191"/>
              <a:gd name="connsiteY86" fmla="*/ 1485956 h 2018589"/>
              <a:gd name="connsiteX87" fmla="*/ 860166 w 1329191"/>
              <a:gd name="connsiteY87" fmla="*/ 1463096 h 2018589"/>
              <a:gd name="connsiteX88" fmla="*/ 1000184 w 1329191"/>
              <a:gd name="connsiteY88" fmla="*/ 1449761 h 2018589"/>
              <a:gd name="connsiteX89" fmla="*/ 1131152 w 1329191"/>
              <a:gd name="connsiteY89" fmla="*/ 1462144 h 2018589"/>
              <a:gd name="connsiteX90" fmla="*/ 1189255 w 1329191"/>
              <a:gd name="connsiteY90" fmla="*/ 1442141 h 2018589"/>
              <a:gd name="connsiteX91" fmla="*/ 1208781 w 1329191"/>
              <a:gd name="connsiteY91" fmla="*/ 1404994 h 2018589"/>
              <a:gd name="connsiteX92" fmla="*/ 1301650 w 1329191"/>
              <a:gd name="connsiteY92" fmla="*/ 1216399 h 2018589"/>
              <a:gd name="connsiteX93" fmla="*/ 1325939 w 1329191"/>
              <a:gd name="connsiteY93" fmla="*/ 1015897 h 2018589"/>
              <a:gd name="connsiteX94" fmla="*/ 1317843 w 1329191"/>
              <a:gd name="connsiteY94" fmla="*/ 975416 h 2018589"/>
              <a:gd name="connsiteX95" fmla="*/ 1320224 w 1329191"/>
              <a:gd name="connsiteY95" fmla="*/ 970177 h 2018589"/>
              <a:gd name="connsiteX96" fmla="*/ 398680 w 1329191"/>
              <a:gd name="connsiteY96" fmla="*/ 447255 h 2018589"/>
              <a:gd name="connsiteX97" fmla="*/ 435827 w 1329191"/>
              <a:gd name="connsiteY97" fmla="*/ 449160 h 2018589"/>
              <a:gd name="connsiteX98" fmla="*/ 330100 w 1329191"/>
              <a:gd name="connsiteY98" fmla="*/ 509167 h 2018589"/>
              <a:gd name="connsiteX99" fmla="*/ 254376 w 1329191"/>
              <a:gd name="connsiteY99" fmla="*/ 512025 h 2018589"/>
              <a:gd name="connsiteX100" fmla="*/ 290571 w 1329191"/>
              <a:gd name="connsiteY100" fmla="*/ 423442 h 2018589"/>
              <a:gd name="connsiteX101" fmla="*/ 266759 w 1329191"/>
              <a:gd name="connsiteY101" fmla="*/ 436777 h 2018589"/>
              <a:gd name="connsiteX102" fmla="*/ 204846 w 1329191"/>
              <a:gd name="connsiteY102" fmla="*/ 490594 h 2018589"/>
              <a:gd name="connsiteX103" fmla="*/ 166270 w 1329191"/>
              <a:gd name="connsiteY103" fmla="*/ 516787 h 2018589"/>
              <a:gd name="connsiteX104" fmla="*/ 399632 w 1329191"/>
              <a:gd name="connsiteY104" fmla="*/ 316762 h 2018589"/>
              <a:gd name="connsiteX105" fmla="*/ 402490 w 1329191"/>
              <a:gd name="connsiteY105" fmla="*/ 319620 h 2018589"/>
              <a:gd name="connsiteX106" fmla="*/ 371534 w 1329191"/>
              <a:gd name="connsiteY106" fmla="*/ 363911 h 2018589"/>
              <a:gd name="connsiteX107" fmla="*/ 368200 w 1329191"/>
              <a:gd name="connsiteY107" fmla="*/ 372484 h 2018589"/>
              <a:gd name="connsiteX108" fmla="*/ 377249 w 1329191"/>
              <a:gd name="connsiteY108" fmla="*/ 373912 h 2018589"/>
              <a:gd name="connsiteX109" fmla="*/ 444400 w 1329191"/>
              <a:gd name="connsiteY109" fmla="*/ 362482 h 2018589"/>
              <a:gd name="connsiteX110" fmla="*/ 457259 w 1329191"/>
              <a:gd name="connsiteY110" fmla="*/ 362006 h 2018589"/>
              <a:gd name="connsiteX111" fmla="*/ 397727 w 1329191"/>
              <a:gd name="connsiteY111" fmla="*/ 416775 h 2018589"/>
              <a:gd name="connsiteX112" fmla="*/ 397727 w 1329191"/>
              <a:gd name="connsiteY112" fmla="*/ 416775 h 2018589"/>
              <a:gd name="connsiteX113" fmla="*/ 389631 w 1329191"/>
              <a:gd name="connsiteY113" fmla="*/ 432015 h 2018589"/>
              <a:gd name="connsiteX114" fmla="*/ 398680 w 1329191"/>
              <a:gd name="connsiteY114" fmla="*/ 447255 h 2018589"/>
              <a:gd name="connsiteX115" fmla="*/ 960655 w 1329191"/>
              <a:gd name="connsiteY115" fmla="*/ 859211 h 2018589"/>
              <a:gd name="connsiteX116" fmla="*/ 944939 w 1329191"/>
              <a:gd name="connsiteY116" fmla="*/ 861116 h 2018589"/>
              <a:gd name="connsiteX117" fmla="*/ 952083 w 1329191"/>
              <a:gd name="connsiteY117" fmla="*/ 879214 h 2018589"/>
              <a:gd name="connsiteX118" fmla="*/ 931604 w 1329191"/>
              <a:gd name="connsiteY118" fmla="*/ 906360 h 2018589"/>
              <a:gd name="connsiteX119" fmla="*/ 773965 w 1329191"/>
              <a:gd name="connsiteY119" fmla="*/ 907789 h 2018589"/>
              <a:gd name="connsiteX120" fmla="*/ 765869 w 1329191"/>
              <a:gd name="connsiteY120" fmla="*/ 895882 h 2018589"/>
              <a:gd name="connsiteX121" fmla="*/ 773489 w 1329191"/>
              <a:gd name="connsiteY121" fmla="*/ 835399 h 2018589"/>
              <a:gd name="connsiteX122" fmla="*/ 773489 w 1329191"/>
              <a:gd name="connsiteY122" fmla="*/ 835399 h 2018589"/>
              <a:gd name="connsiteX123" fmla="*/ 774917 w 1329191"/>
              <a:gd name="connsiteY123" fmla="*/ 827302 h 2018589"/>
              <a:gd name="connsiteX124" fmla="*/ 785871 w 1329191"/>
              <a:gd name="connsiteY124" fmla="*/ 730624 h 2018589"/>
              <a:gd name="connsiteX125" fmla="*/ 803016 w 1329191"/>
              <a:gd name="connsiteY125" fmla="*/ 665854 h 2018589"/>
              <a:gd name="connsiteX126" fmla="*/ 832544 w 1329191"/>
              <a:gd name="connsiteY126" fmla="*/ 645375 h 2018589"/>
              <a:gd name="connsiteX127" fmla="*/ 1023044 w 1329191"/>
              <a:gd name="connsiteY127" fmla="*/ 546315 h 2018589"/>
              <a:gd name="connsiteX128" fmla="*/ 1033997 w 1329191"/>
              <a:gd name="connsiteY128" fmla="*/ 545839 h 2018589"/>
              <a:gd name="connsiteX129" fmla="*/ 1030664 w 1329191"/>
              <a:gd name="connsiteY129" fmla="*/ 556792 h 2018589"/>
              <a:gd name="connsiteX130" fmla="*/ 902552 w 1329191"/>
              <a:gd name="connsiteY130" fmla="*/ 718241 h 2018589"/>
              <a:gd name="connsiteX131" fmla="*/ 907315 w 1329191"/>
              <a:gd name="connsiteY131" fmla="*/ 731100 h 2018589"/>
              <a:gd name="connsiteX132" fmla="*/ 907315 w 1329191"/>
              <a:gd name="connsiteY132" fmla="*/ 731100 h 2018589"/>
              <a:gd name="connsiteX133" fmla="*/ 983039 w 1329191"/>
              <a:gd name="connsiteY133" fmla="*/ 686809 h 2018589"/>
              <a:gd name="connsiteX134" fmla="*/ 1016852 w 1329191"/>
              <a:gd name="connsiteY134" fmla="*/ 666330 h 2018589"/>
              <a:gd name="connsiteX135" fmla="*/ 1022567 w 1329191"/>
              <a:gd name="connsiteY135" fmla="*/ 664425 h 2018589"/>
              <a:gd name="connsiteX136" fmla="*/ 1016852 w 1329191"/>
              <a:gd name="connsiteY136" fmla="*/ 666330 h 2018589"/>
              <a:gd name="connsiteX137" fmla="*/ 1051143 w 1329191"/>
              <a:gd name="connsiteY137" fmla="*/ 645851 h 2018589"/>
              <a:gd name="connsiteX138" fmla="*/ 1143535 w 1329191"/>
              <a:gd name="connsiteY138" fmla="*/ 589177 h 2018589"/>
              <a:gd name="connsiteX139" fmla="*/ 1158299 w 1329191"/>
              <a:gd name="connsiteY139" fmla="*/ 580129 h 2018589"/>
              <a:gd name="connsiteX140" fmla="*/ 1186397 w 1329191"/>
              <a:gd name="connsiteY140" fmla="*/ 590130 h 2018589"/>
              <a:gd name="connsiteX141" fmla="*/ 1197827 w 1329191"/>
              <a:gd name="connsiteY141" fmla="*/ 727766 h 2018589"/>
              <a:gd name="connsiteX142" fmla="*/ 1188779 w 1329191"/>
              <a:gd name="connsiteY142" fmla="*/ 768247 h 2018589"/>
              <a:gd name="connsiteX143" fmla="*/ 1188779 w 1329191"/>
              <a:gd name="connsiteY143" fmla="*/ 768247 h 2018589"/>
              <a:gd name="connsiteX144" fmla="*/ 1176872 w 1329191"/>
              <a:gd name="connsiteY144" fmla="*/ 850162 h 2018589"/>
              <a:gd name="connsiteX145" fmla="*/ 1163537 w 1329191"/>
              <a:gd name="connsiteY145" fmla="*/ 858735 h 2018589"/>
              <a:gd name="connsiteX146" fmla="*/ 1074479 w 1329191"/>
              <a:gd name="connsiteY146" fmla="*/ 858735 h 2018589"/>
              <a:gd name="connsiteX147" fmla="*/ 960655 w 1329191"/>
              <a:gd name="connsiteY147" fmla="*/ 859211 h 2018589"/>
              <a:gd name="connsiteX148" fmla="*/ 1281171 w 1329191"/>
              <a:gd name="connsiteY148" fmla="*/ 1123054 h 2018589"/>
              <a:gd name="connsiteX149" fmla="*/ 1278314 w 1329191"/>
              <a:gd name="connsiteY149" fmla="*/ 1141151 h 2018589"/>
              <a:gd name="connsiteX150" fmla="*/ 1278314 w 1329191"/>
              <a:gd name="connsiteY150" fmla="*/ 1141151 h 2018589"/>
              <a:gd name="connsiteX151" fmla="*/ 1277837 w 1329191"/>
              <a:gd name="connsiteY151" fmla="*/ 1151153 h 2018589"/>
              <a:gd name="connsiteX152" fmla="*/ 1230212 w 1329191"/>
              <a:gd name="connsiteY152" fmla="*/ 1181633 h 2018589"/>
              <a:gd name="connsiteX153" fmla="*/ 1142106 w 1329191"/>
              <a:gd name="connsiteY153" fmla="*/ 1157820 h 2018589"/>
              <a:gd name="connsiteX154" fmla="*/ 1082099 w 1329191"/>
              <a:gd name="connsiteY154" fmla="*/ 1147342 h 2018589"/>
              <a:gd name="connsiteX155" fmla="*/ 1067811 w 1329191"/>
              <a:gd name="connsiteY155" fmla="*/ 1150676 h 2018589"/>
              <a:gd name="connsiteX156" fmla="*/ 1084480 w 1329191"/>
              <a:gd name="connsiteY156" fmla="*/ 1163535 h 2018589"/>
              <a:gd name="connsiteX157" fmla="*/ 1084480 w 1329191"/>
              <a:gd name="connsiteY157" fmla="*/ 1163535 h 2018589"/>
              <a:gd name="connsiteX158" fmla="*/ 1156870 w 1329191"/>
              <a:gd name="connsiteY158" fmla="*/ 1190205 h 2018589"/>
              <a:gd name="connsiteX159" fmla="*/ 1156870 w 1329191"/>
              <a:gd name="connsiteY159" fmla="*/ 1190205 h 2018589"/>
              <a:gd name="connsiteX160" fmla="*/ 1176872 w 1329191"/>
              <a:gd name="connsiteY160" fmla="*/ 1197349 h 2018589"/>
              <a:gd name="connsiteX161" fmla="*/ 1176872 w 1329191"/>
              <a:gd name="connsiteY161" fmla="*/ 1197349 h 2018589"/>
              <a:gd name="connsiteX162" fmla="*/ 1250215 w 1329191"/>
              <a:gd name="connsiteY162" fmla="*/ 1223543 h 2018589"/>
              <a:gd name="connsiteX163" fmla="*/ 1255930 w 1329191"/>
              <a:gd name="connsiteY163" fmla="*/ 1237354 h 2018589"/>
              <a:gd name="connsiteX164" fmla="*/ 1232594 w 1329191"/>
              <a:gd name="connsiteY164" fmla="*/ 1279740 h 2018589"/>
              <a:gd name="connsiteX165" fmla="*/ 1232594 w 1329191"/>
              <a:gd name="connsiteY165" fmla="*/ 1279740 h 2018589"/>
              <a:gd name="connsiteX166" fmla="*/ 1221640 w 1329191"/>
              <a:gd name="connsiteY166" fmla="*/ 1300219 h 2018589"/>
              <a:gd name="connsiteX167" fmla="*/ 1221640 w 1329191"/>
              <a:gd name="connsiteY167" fmla="*/ 1300219 h 2018589"/>
              <a:gd name="connsiteX168" fmla="*/ 1178777 w 1329191"/>
              <a:gd name="connsiteY168" fmla="*/ 1381181 h 2018589"/>
              <a:gd name="connsiteX169" fmla="*/ 1124485 w 1329191"/>
              <a:gd name="connsiteY169" fmla="*/ 1392611 h 2018589"/>
              <a:gd name="connsiteX170" fmla="*/ 1024472 w 1329191"/>
              <a:gd name="connsiteY170" fmla="*/ 1327841 h 2018589"/>
              <a:gd name="connsiteX171" fmla="*/ 1024472 w 1329191"/>
              <a:gd name="connsiteY171" fmla="*/ 1327841 h 2018589"/>
              <a:gd name="connsiteX172" fmla="*/ 915411 w 1329191"/>
              <a:gd name="connsiteY172" fmla="*/ 1256404 h 2018589"/>
              <a:gd name="connsiteX173" fmla="*/ 899219 w 1329191"/>
              <a:gd name="connsiteY173" fmla="*/ 1224971 h 2018589"/>
              <a:gd name="connsiteX174" fmla="*/ 906362 w 1329191"/>
              <a:gd name="connsiteY174" fmla="*/ 1219733 h 2018589"/>
              <a:gd name="connsiteX175" fmla="*/ 949701 w 1329191"/>
              <a:gd name="connsiteY175" fmla="*/ 1222590 h 2018589"/>
              <a:gd name="connsiteX176" fmla="*/ 971609 w 1329191"/>
              <a:gd name="connsiteY176" fmla="*/ 1202588 h 2018589"/>
              <a:gd name="connsiteX177" fmla="*/ 974466 w 1329191"/>
              <a:gd name="connsiteY177" fmla="*/ 1186871 h 2018589"/>
              <a:gd name="connsiteX178" fmla="*/ 974466 w 1329191"/>
              <a:gd name="connsiteY178" fmla="*/ 1186871 h 2018589"/>
              <a:gd name="connsiteX179" fmla="*/ 975419 w 1329191"/>
              <a:gd name="connsiteY179" fmla="*/ 1173060 h 2018589"/>
              <a:gd name="connsiteX180" fmla="*/ 976847 w 1329191"/>
              <a:gd name="connsiteY180" fmla="*/ 1164964 h 2018589"/>
              <a:gd name="connsiteX181" fmla="*/ 976847 w 1329191"/>
              <a:gd name="connsiteY181" fmla="*/ 1164964 h 2018589"/>
              <a:gd name="connsiteX182" fmla="*/ 980181 w 1329191"/>
              <a:gd name="connsiteY182" fmla="*/ 1133531 h 2018589"/>
              <a:gd name="connsiteX183" fmla="*/ 980181 w 1329191"/>
              <a:gd name="connsiteY183" fmla="*/ 1133531 h 2018589"/>
              <a:gd name="connsiteX184" fmla="*/ 1000184 w 1329191"/>
              <a:gd name="connsiteY184" fmla="*/ 955890 h 2018589"/>
              <a:gd name="connsiteX185" fmla="*/ 1003517 w 1329191"/>
              <a:gd name="connsiteY185" fmla="*/ 937792 h 2018589"/>
              <a:gd name="connsiteX186" fmla="*/ 1034474 w 1329191"/>
              <a:gd name="connsiteY186" fmla="*/ 912075 h 2018589"/>
              <a:gd name="connsiteX187" fmla="*/ 1197827 w 1329191"/>
              <a:gd name="connsiteY187" fmla="*/ 902550 h 2018589"/>
              <a:gd name="connsiteX188" fmla="*/ 1230689 w 1329191"/>
              <a:gd name="connsiteY188" fmla="*/ 907789 h 2018589"/>
              <a:gd name="connsiteX189" fmla="*/ 1256883 w 1329191"/>
              <a:gd name="connsiteY189" fmla="*/ 938745 h 2018589"/>
              <a:gd name="connsiteX190" fmla="*/ 1277837 w 1329191"/>
              <a:gd name="connsiteY190" fmla="*/ 1045901 h 2018589"/>
              <a:gd name="connsiteX191" fmla="*/ 1266408 w 1329191"/>
              <a:gd name="connsiteY191" fmla="*/ 1059236 h 2018589"/>
              <a:gd name="connsiteX192" fmla="*/ 1195446 w 1329191"/>
              <a:gd name="connsiteY192" fmla="*/ 1058760 h 2018589"/>
              <a:gd name="connsiteX193" fmla="*/ 1195446 w 1329191"/>
              <a:gd name="connsiteY193" fmla="*/ 1058760 h 2018589"/>
              <a:gd name="connsiteX194" fmla="*/ 1175920 w 1329191"/>
              <a:gd name="connsiteY194" fmla="*/ 1058760 h 2018589"/>
              <a:gd name="connsiteX195" fmla="*/ 1175920 w 1329191"/>
              <a:gd name="connsiteY195" fmla="*/ 1058760 h 2018589"/>
              <a:gd name="connsiteX196" fmla="*/ 1088290 w 1329191"/>
              <a:gd name="connsiteY196" fmla="*/ 1059236 h 2018589"/>
              <a:gd name="connsiteX197" fmla="*/ 1075431 w 1329191"/>
              <a:gd name="connsiteY197" fmla="*/ 1066380 h 2018589"/>
              <a:gd name="connsiteX198" fmla="*/ 1086861 w 1329191"/>
              <a:gd name="connsiteY198" fmla="*/ 1074476 h 2018589"/>
              <a:gd name="connsiteX199" fmla="*/ 1117341 w 1329191"/>
              <a:gd name="connsiteY199" fmla="*/ 1077810 h 2018589"/>
              <a:gd name="connsiteX200" fmla="*/ 1121151 w 1329191"/>
              <a:gd name="connsiteY200" fmla="*/ 1078763 h 2018589"/>
              <a:gd name="connsiteX201" fmla="*/ 1193065 w 1329191"/>
              <a:gd name="connsiteY201" fmla="*/ 1084001 h 2018589"/>
              <a:gd name="connsiteX202" fmla="*/ 1248786 w 1329191"/>
              <a:gd name="connsiteY202" fmla="*/ 1086383 h 2018589"/>
              <a:gd name="connsiteX203" fmla="*/ 1281171 w 1329191"/>
              <a:gd name="connsiteY203" fmla="*/ 1123054 h 201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1329191" h="2018589">
                <a:moveTo>
                  <a:pt x="1320224" y="970177"/>
                </a:moveTo>
                <a:cubicBezTo>
                  <a:pt x="1317366" y="964462"/>
                  <a:pt x="1313556" y="961129"/>
                  <a:pt x="1311175" y="956842"/>
                </a:cubicBezTo>
                <a:cubicBezTo>
                  <a:pt x="1300697" y="935411"/>
                  <a:pt x="1301650" y="910646"/>
                  <a:pt x="1293554" y="888262"/>
                </a:cubicBezTo>
                <a:cubicBezTo>
                  <a:pt x="1284981" y="864450"/>
                  <a:pt x="1271170" y="843019"/>
                  <a:pt x="1259740" y="820159"/>
                </a:cubicBezTo>
                <a:cubicBezTo>
                  <a:pt x="1254978" y="809681"/>
                  <a:pt x="1251644" y="799204"/>
                  <a:pt x="1253072" y="787774"/>
                </a:cubicBezTo>
                <a:cubicBezTo>
                  <a:pt x="1249739" y="763961"/>
                  <a:pt x="1249739" y="739672"/>
                  <a:pt x="1251644" y="715384"/>
                </a:cubicBezTo>
                <a:cubicBezTo>
                  <a:pt x="1253072" y="696334"/>
                  <a:pt x="1260216" y="679189"/>
                  <a:pt x="1257835" y="659662"/>
                </a:cubicBezTo>
                <a:cubicBezTo>
                  <a:pt x="1255930" y="643470"/>
                  <a:pt x="1248310" y="628706"/>
                  <a:pt x="1246405" y="612990"/>
                </a:cubicBezTo>
                <a:cubicBezTo>
                  <a:pt x="1244024" y="596797"/>
                  <a:pt x="1245453" y="580129"/>
                  <a:pt x="1243547" y="563936"/>
                </a:cubicBezTo>
                <a:cubicBezTo>
                  <a:pt x="1238785" y="517264"/>
                  <a:pt x="1249262" y="471544"/>
                  <a:pt x="1259264" y="424871"/>
                </a:cubicBezTo>
                <a:cubicBezTo>
                  <a:pt x="1265455" y="395344"/>
                  <a:pt x="1247358" y="370579"/>
                  <a:pt x="1246881" y="342956"/>
                </a:cubicBezTo>
                <a:cubicBezTo>
                  <a:pt x="1246405" y="313429"/>
                  <a:pt x="1244500" y="284377"/>
                  <a:pt x="1242595" y="255326"/>
                </a:cubicBezTo>
                <a:cubicBezTo>
                  <a:pt x="1240690" y="224846"/>
                  <a:pt x="1201637" y="204367"/>
                  <a:pt x="1174968" y="191508"/>
                </a:cubicBezTo>
                <a:cubicBezTo>
                  <a:pt x="1163537" y="185793"/>
                  <a:pt x="1151631" y="181031"/>
                  <a:pt x="1139725" y="176268"/>
                </a:cubicBezTo>
                <a:cubicBezTo>
                  <a:pt x="1130676" y="172458"/>
                  <a:pt x="1122580" y="168172"/>
                  <a:pt x="1115436" y="161505"/>
                </a:cubicBezTo>
                <a:cubicBezTo>
                  <a:pt x="1102101" y="149122"/>
                  <a:pt x="1087814" y="137692"/>
                  <a:pt x="1073050" y="127215"/>
                </a:cubicBezTo>
                <a:cubicBezTo>
                  <a:pt x="1073526" y="118642"/>
                  <a:pt x="1064954" y="116737"/>
                  <a:pt x="1061620" y="111022"/>
                </a:cubicBezTo>
                <a:cubicBezTo>
                  <a:pt x="1045427" y="101973"/>
                  <a:pt x="1028283" y="93877"/>
                  <a:pt x="1009709" y="91020"/>
                </a:cubicBezTo>
                <a:cubicBezTo>
                  <a:pt x="973990" y="85305"/>
                  <a:pt x="934461" y="64826"/>
                  <a:pt x="898742" y="52920"/>
                </a:cubicBezTo>
                <a:cubicBezTo>
                  <a:pt x="878264" y="46252"/>
                  <a:pt x="856833" y="35775"/>
                  <a:pt x="835877" y="31965"/>
                </a:cubicBezTo>
                <a:cubicBezTo>
                  <a:pt x="816351" y="28155"/>
                  <a:pt x="794920" y="29107"/>
                  <a:pt x="774917" y="26726"/>
                </a:cubicBezTo>
                <a:cubicBezTo>
                  <a:pt x="750152" y="23392"/>
                  <a:pt x="725864" y="13867"/>
                  <a:pt x="700622" y="17677"/>
                </a:cubicBezTo>
                <a:cubicBezTo>
                  <a:pt x="665856" y="10533"/>
                  <a:pt x="632519" y="-897"/>
                  <a:pt x="595847" y="56"/>
                </a:cubicBezTo>
                <a:cubicBezTo>
                  <a:pt x="564415" y="1008"/>
                  <a:pt x="532982" y="2913"/>
                  <a:pt x="502502" y="11010"/>
                </a:cubicBezTo>
                <a:cubicBezTo>
                  <a:pt x="429160" y="30536"/>
                  <a:pt x="354389" y="34346"/>
                  <a:pt x="292476" y="83876"/>
                </a:cubicBezTo>
                <a:cubicBezTo>
                  <a:pt x="260567" y="109117"/>
                  <a:pt x="222943" y="129120"/>
                  <a:pt x="194368" y="158171"/>
                </a:cubicBezTo>
                <a:cubicBezTo>
                  <a:pt x="172461" y="180555"/>
                  <a:pt x="151506" y="203891"/>
                  <a:pt x="131980" y="228180"/>
                </a:cubicBezTo>
                <a:cubicBezTo>
                  <a:pt x="114359" y="250087"/>
                  <a:pt x="92927" y="267232"/>
                  <a:pt x="79116" y="292474"/>
                </a:cubicBezTo>
                <a:cubicBezTo>
                  <a:pt x="63876" y="320096"/>
                  <a:pt x="47207" y="350576"/>
                  <a:pt x="36730" y="380580"/>
                </a:cubicBezTo>
                <a:cubicBezTo>
                  <a:pt x="15299" y="443921"/>
                  <a:pt x="1011" y="510120"/>
                  <a:pt x="58" y="577271"/>
                </a:cubicBezTo>
                <a:cubicBezTo>
                  <a:pt x="-418" y="612037"/>
                  <a:pt x="1963" y="646327"/>
                  <a:pt x="9107" y="680617"/>
                </a:cubicBezTo>
                <a:cubicBezTo>
                  <a:pt x="20061" y="731576"/>
                  <a:pt x="40063" y="780630"/>
                  <a:pt x="65781" y="825874"/>
                </a:cubicBezTo>
                <a:cubicBezTo>
                  <a:pt x="78640" y="848734"/>
                  <a:pt x="92927" y="870641"/>
                  <a:pt x="108643" y="892072"/>
                </a:cubicBezTo>
                <a:cubicBezTo>
                  <a:pt x="115787" y="902074"/>
                  <a:pt x="123884" y="911599"/>
                  <a:pt x="131504" y="921600"/>
                </a:cubicBezTo>
                <a:cubicBezTo>
                  <a:pt x="155316" y="951604"/>
                  <a:pt x="174842" y="978750"/>
                  <a:pt x="182938" y="1016374"/>
                </a:cubicBezTo>
                <a:cubicBezTo>
                  <a:pt x="192940" y="1061617"/>
                  <a:pt x="202465" y="1106861"/>
                  <a:pt x="207227" y="1153058"/>
                </a:cubicBezTo>
                <a:cubicBezTo>
                  <a:pt x="212942" y="1209255"/>
                  <a:pt x="214371" y="1267358"/>
                  <a:pt x="199131" y="1322603"/>
                </a:cubicBezTo>
                <a:cubicBezTo>
                  <a:pt x="191987" y="1349273"/>
                  <a:pt x="180557" y="1374990"/>
                  <a:pt x="164841" y="1397850"/>
                </a:cubicBezTo>
                <a:cubicBezTo>
                  <a:pt x="156268" y="1410233"/>
                  <a:pt x="146267" y="1421186"/>
                  <a:pt x="135790" y="1431664"/>
                </a:cubicBezTo>
                <a:cubicBezTo>
                  <a:pt x="126741" y="1440236"/>
                  <a:pt x="112930" y="1448809"/>
                  <a:pt x="131504" y="1453571"/>
                </a:cubicBezTo>
                <a:cubicBezTo>
                  <a:pt x="146743" y="1457381"/>
                  <a:pt x="162936" y="1458810"/>
                  <a:pt x="177700" y="1465001"/>
                </a:cubicBezTo>
                <a:cubicBezTo>
                  <a:pt x="191511" y="1476431"/>
                  <a:pt x="193892" y="1476431"/>
                  <a:pt x="209132" y="1465954"/>
                </a:cubicBezTo>
                <a:cubicBezTo>
                  <a:pt x="210561" y="1465001"/>
                  <a:pt x="212942" y="1464049"/>
                  <a:pt x="213895" y="1462620"/>
                </a:cubicBezTo>
                <a:cubicBezTo>
                  <a:pt x="240565" y="1418805"/>
                  <a:pt x="263425" y="1380229"/>
                  <a:pt x="278189" y="1330699"/>
                </a:cubicBezTo>
                <a:cubicBezTo>
                  <a:pt x="287714" y="1299266"/>
                  <a:pt x="295810" y="1266881"/>
                  <a:pt x="301049" y="1234020"/>
                </a:cubicBezTo>
                <a:cubicBezTo>
                  <a:pt x="305811" y="1206874"/>
                  <a:pt x="301525" y="1174489"/>
                  <a:pt x="324385" y="1156391"/>
                </a:cubicBezTo>
                <a:cubicBezTo>
                  <a:pt x="354865" y="1132103"/>
                  <a:pt x="361056" y="1088764"/>
                  <a:pt x="368200" y="1052569"/>
                </a:cubicBezTo>
                <a:cubicBezTo>
                  <a:pt x="374391" y="1022565"/>
                  <a:pt x="363914" y="993990"/>
                  <a:pt x="360104" y="962081"/>
                </a:cubicBezTo>
                <a:cubicBezTo>
                  <a:pt x="353436" y="901121"/>
                  <a:pt x="349150" y="830160"/>
                  <a:pt x="362961" y="770152"/>
                </a:cubicBezTo>
                <a:cubicBezTo>
                  <a:pt x="365342" y="759199"/>
                  <a:pt x="368200" y="748245"/>
                  <a:pt x="373439" y="738720"/>
                </a:cubicBezTo>
                <a:cubicBezTo>
                  <a:pt x="383916" y="721099"/>
                  <a:pt x="414396" y="707764"/>
                  <a:pt x="432494" y="699191"/>
                </a:cubicBezTo>
                <a:cubicBezTo>
                  <a:pt x="455830" y="688237"/>
                  <a:pt x="481071" y="682046"/>
                  <a:pt x="506312" y="681570"/>
                </a:cubicBezTo>
                <a:cubicBezTo>
                  <a:pt x="558700" y="680141"/>
                  <a:pt x="609182" y="702525"/>
                  <a:pt x="643949" y="742054"/>
                </a:cubicBezTo>
                <a:cubicBezTo>
                  <a:pt x="686335" y="790155"/>
                  <a:pt x="709671" y="848257"/>
                  <a:pt x="729674" y="908265"/>
                </a:cubicBezTo>
                <a:cubicBezTo>
                  <a:pt x="732055" y="915409"/>
                  <a:pt x="729674" y="918266"/>
                  <a:pt x="722530" y="918742"/>
                </a:cubicBezTo>
                <a:cubicBezTo>
                  <a:pt x="690145" y="920647"/>
                  <a:pt x="657284" y="921124"/>
                  <a:pt x="624899" y="921600"/>
                </a:cubicBezTo>
                <a:cubicBezTo>
                  <a:pt x="609659" y="922076"/>
                  <a:pt x="556319" y="915885"/>
                  <a:pt x="545841" y="932554"/>
                </a:cubicBezTo>
                <a:cubicBezTo>
                  <a:pt x="535840" y="948270"/>
                  <a:pt x="566320" y="946841"/>
                  <a:pt x="575369" y="946841"/>
                </a:cubicBezTo>
                <a:cubicBezTo>
                  <a:pt x="695860" y="946365"/>
                  <a:pt x="816351" y="946841"/>
                  <a:pt x="936842" y="946841"/>
                </a:cubicBezTo>
                <a:cubicBezTo>
                  <a:pt x="943986" y="946841"/>
                  <a:pt x="951606" y="945412"/>
                  <a:pt x="958750" y="949222"/>
                </a:cubicBezTo>
                <a:cubicBezTo>
                  <a:pt x="943986" y="957795"/>
                  <a:pt x="945415" y="1000657"/>
                  <a:pt x="943510" y="1015421"/>
                </a:cubicBezTo>
                <a:cubicBezTo>
                  <a:pt x="936366" y="1064475"/>
                  <a:pt x="934937" y="1108766"/>
                  <a:pt x="930175" y="1156867"/>
                </a:cubicBezTo>
                <a:cubicBezTo>
                  <a:pt x="929222" y="1167345"/>
                  <a:pt x="923508" y="1170679"/>
                  <a:pt x="913983" y="1170679"/>
                </a:cubicBezTo>
                <a:cubicBezTo>
                  <a:pt x="900171" y="1170679"/>
                  <a:pt x="883979" y="1170203"/>
                  <a:pt x="869691" y="1173536"/>
                </a:cubicBezTo>
                <a:cubicBezTo>
                  <a:pt x="854927" y="1176870"/>
                  <a:pt x="838735" y="1191158"/>
                  <a:pt x="823971" y="1188776"/>
                </a:cubicBezTo>
                <a:cubicBezTo>
                  <a:pt x="776346" y="1180680"/>
                  <a:pt x="728721" y="1172108"/>
                  <a:pt x="680620" y="1164011"/>
                </a:cubicBezTo>
                <a:cubicBezTo>
                  <a:pt x="657284" y="1160201"/>
                  <a:pt x="633947" y="1155915"/>
                  <a:pt x="610611" y="1152105"/>
                </a:cubicBezTo>
                <a:cubicBezTo>
                  <a:pt x="600134" y="1150200"/>
                  <a:pt x="560129" y="1133055"/>
                  <a:pt x="552032" y="1140675"/>
                </a:cubicBezTo>
                <a:cubicBezTo>
                  <a:pt x="535364" y="1155915"/>
                  <a:pt x="625375" y="1180204"/>
                  <a:pt x="633947" y="1182109"/>
                </a:cubicBezTo>
                <a:cubicBezTo>
                  <a:pt x="697289" y="1197349"/>
                  <a:pt x="756344" y="1221161"/>
                  <a:pt x="818256" y="1240211"/>
                </a:cubicBezTo>
                <a:cubicBezTo>
                  <a:pt x="826352" y="1242593"/>
                  <a:pt x="833020" y="1246879"/>
                  <a:pt x="839211" y="1253070"/>
                </a:cubicBezTo>
                <a:cubicBezTo>
                  <a:pt x="853499" y="1257833"/>
                  <a:pt x="865881" y="1276406"/>
                  <a:pt x="876359" y="1286408"/>
                </a:cubicBezTo>
                <a:cubicBezTo>
                  <a:pt x="912077" y="1321174"/>
                  <a:pt x="947796" y="1346891"/>
                  <a:pt x="988754" y="1374990"/>
                </a:cubicBezTo>
                <a:cubicBezTo>
                  <a:pt x="949225" y="1379753"/>
                  <a:pt x="909696" y="1378324"/>
                  <a:pt x="870644" y="1376895"/>
                </a:cubicBezTo>
                <a:cubicBezTo>
                  <a:pt x="838735" y="1375466"/>
                  <a:pt x="804921" y="1375466"/>
                  <a:pt x="781585" y="1400708"/>
                </a:cubicBezTo>
                <a:cubicBezTo>
                  <a:pt x="761106" y="1423091"/>
                  <a:pt x="760154" y="1453571"/>
                  <a:pt x="753486" y="1481194"/>
                </a:cubicBezTo>
                <a:cubicBezTo>
                  <a:pt x="744914" y="1515960"/>
                  <a:pt x="736341" y="1550250"/>
                  <a:pt x="731102" y="1585969"/>
                </a:cubicBezTo>
                <a:cubicBezTo>
                  <a:pt x="725864" y="1626450"/>
                  <a:pt x="723482" y="1666931"/>
                  <a:pt x="724911" y="1707889"/>
                </a:cubicBezTo>
                <a:cubicBezTo>
                  <a:pt x="728245" y="1801710"/>
                  <a:pt x="769679" y="1884101"/>
                  <a:pt x="819209" y="1961730"/>
                </a:cubicBezTo>
                <a:cubicBezTo>
                  <a:pt x="829210" y="1977447"/>
                  <a:pt x="839687" y="1992686"/>
                  <a:pt x="850165" y="2007927"/>
                </a:cubicBezTo>
                <a:cubicBezTo>
                  <a:pt x="857785" y="2018880"/>
                  <a:pt x="863976" y="2026024"/>
                  <a:pt x="867786" y="2005545"/>
                </a:cubicBezTo>
                <a:cubicBezTo>
                  <a:pt x="876359" y="1961254"/>
                  <a:pt x="849212" y="1906485"/>
                  <a:pt x="837306" y="1863623"/>
                </a:cubicBezTo>
                <a:cubicBezTo>
                  <a:pt x="825876" y="1822189"/>
                  <a:pt x="813970" y="1780755"/>
                  <a:pt x="802540" y="1739321"/>
                </a:cubicBezTo>
                <a:cubicBezTo>
                  <a:pt x="792539" y="1703603"/>
                  <a:pt x="799682" y="1662645"/>
                  <a:pt x="805397" y="1626450"/>
                </a:cubicBezTo>
                <a:cubicBezTo>
                  <a:pt x="809684" y="1600256"/>
                  <a:pt x="814922" y="1574063"/>
                  <a:pt x="820161" y="1547869"/>
                </a:cubicBezTo>
                <a:cubicBezTo>
                  <a:pt x="822542" y="1535010"/>
                  <a:pt x="823971" y="1521675"/>
                  <a:pt x="827305" y="1509293"/>
                </a:cubicBezTo>
                <a:cubicBezTo>
                  <a:pt x="829686" y="1501196"/>
                  <a:pt x="834925" y="1494053"/>
                  <a:pt x="836354" y="1485956"/>
                </a:cubicBezTo>
                <a:cubicBezTo>
                  <a:pt x="839211" y="1472621"/>
                  <a:pt x="847784" y="1465478"/>
                  <a:pt x="860166" y="1463096"/>
                </a:cubicBezTo>
                <a:cubicBezTo>
                  <a:pt x="906362" y="1454524"/>
                  <a:pt x="953035" y="1450238"/>
                  <a:pt x="1000184" y="1449761"/>
                </a:cubicBezTo>
                <a:cubicBezTo>
                  <a:pt x="1042570" y="1449285"/>
                  <a:pt x="1091147" y="1446428"/>
                  <a:pt x="1131152" y="1462144"/>
                </a:cubicBezTo>
                <a:cubicBezTo>
                  <a:pt x="1156394" y="1472145"/>
                  <a:pt x="1174015" y="1470240"/>
                  <a:pt x="1189255" y="1442141"/>
                </a:cubicBezTo>
                <a:cubicBezTo>
                  <a:pt x="1196875" y="1430235"/>
                  <a:pt x="1203066" y="1417376"/>
                  <a:pt x="1208781" y="1404994"/>
                </a:cubicBezTo>
                <a:cubicBezTo>
                  <a:pt x="1238785" y="1342129"/>
                  <a:pt x="1279266" y="1282121"/>
                  <a:pt x="1301650" y="1216399"/>
                </a:cubicBezTo>
                <a:cubicBezTo>
                  <a:pt x="1323081" y="1152581"/>
                  <a:pt x="1335464" y="1083049"/>
                  <a:pt x="1325939" y="1015897"/>
                </a:cubicBezTo>
                <a:cubicBezTo>
                  <a:pt x="1324034" y="1002562"/>
                  <a:pt x="1322129" y="988275"/>
                  <a:pt x="1317843" y="975416"/>
                </a:cubicBezTo>
                <a:cubicBezTo>
                  <a:pt x="1321176" y="972559"/>
                  <a:pt x="1320700" y="971130"/>
                  <a:pt x="1320224" y="970177"/>
                </a:cubicBezTo>
                <a:close/>
                <a:moveTo>
                  <a:pt x="398680" y="447255"/>
                </a:moveTo>
                <a:cubicBezTo>
                  <a:pt x="411062" y="447255"/>
                  <a:pt x="423445" y="447255"/>
                  <a:pt x="435827" y="449160"/>
                </a:cubicBezTo>
                <a:cubicBezTo>
                  <a:pt x="403919" y="475354"/>
                  <a:pt x="370581" y="498214"/>
                  <a:pt x="330100" y="509167"/>
                </a:cubicBezTo>
                <a:cubicBezTo>
                  <a:pt x="305811" y="516787"/>
                  <a:pt x="281046" y="516311"/>
                  <a:pt x="254376" y="512025"/>
                </a:cubicBezTo>
                <a:cubicBezTo>
                  <a:pt x="290571" y="492022"/>
                  <a:pt x="292000" y="458685"/>
                  <a:pt x="290571" y="423442"/>
                </a:cubicBezTo>
                <a:cubicBezTo>
                  <a:pt x="281046" y="423442"/>
                  <a:pt x="273902" y="431062"/>
                  <a:pt x="266759" y="436777"/>
                </a:cubicBezTo>
                <a:cubicBezTo>
                  <a:pt x="245804" y="454399"/>
                  <a:pt x="225325" y="472496"/>
                  <a:pt x="204846" y="490594"/>
                </a:cubicBezTo>
                <a:cubicBezTo>
                  <a:pt x="192940" y="500595"/>
                  <a:pt x="181510" y="511549"/>
                  <a:pt x="166270" y="516787"/>
                </a:cubicBezTo>
                <a:cubicBezTo>
                  <a:pt x="229611" y="432491"/>
                  <a:pt x="301049" y="358672"/>
                  <a:pt x="399632" y="316762"/>
                </a:cubicBezTo>
                <a:cubicBezTo>
                  <a:pt x="400585" y="317715"/>
                  <a:pt x="401537" y="318667"/>
                  <a:pt x="402490" y="319620"/>
                </a:cubicBezTo>
                <a:cubicBezTo>
                  <a:pt x="392012" y="334384"/>
                  <a:pt x="382011" y="349147"/>
                  <a:pt x="371534" y="363911"/>
                </a:cubicBezTo>
                <a:cubicBezTo>
                  <a:pt x="369629" y="366292"/>
                  <a:pt x="366295" y="369150"/>
                  <a:pt x="368200" y="372484"/>
                </a:cubicBezTo>
                <a:cubicBezTo>
                  <a:pt x="370105" y="375817"/>
                  <a:pt x="374391" y="374389"/>
                  <a:pt x="377249" y="373912"/>
                </a:cubicBezTo>
                <a:cubicBezTo>
                  <a:pt x="399632" y="370102"/>
                  <a:pt x="422016" y="366292"/>
                  <a:pt x="444400" y="362482"/>
                </a:cubicBezTo>
                <a:cubicBezTo>
                  <a:pt x="448210" y="362006"/>
                  <a:pt x="452496" y="361530"/>
                  <a:pt x="457259" y="362006"/>
                </a:cubicBezTo>
                <a:cubicBezTo>
                  <a:pt x="432970" y="375817"/>
                  <a:pt x="414872" y="395344"/>
                  <a:pt x="397727" y="416775"/>
                </a:cubicBezTo>
                <a:cubicBezTo>
                  <a:pt x="397727" y="416775"/>
                  <a:pt x="397727" y="416775"/>
                  <a:pt x="397727" y="416775"/>
                </a:cubicBezTo>
                <a:cubicBezTo>
                  <a:pt x="394870" y="422014"/>
                  <a:pt x="392489" y="426776"/>
                  <a:pt x="389631" y="432015"/>
                </a:cubicBezTo>
                <a:cubicBezTo>
                  <a:pt x="382487" y="445826"/>
                  <a:pt x="383440" y="447255"/>
                  <a:pt x="398680" y="447255"/>
                </a:cubicBezTo>
                <a:close/>
                <a:moveTo>
                  <a:pt x="960655" y="859211"/>
                </a:moveTo>
                <a:cubicBezTo>
                  <a:pt x="955416" y="859211"/>
                  <a:pt x="949701" y="858735"/>
                  <a:pt x="944939" y="861116"/>
                </a:cubicBezTo>
                <a:cubicBezTo>
                  <a:pt x="949701" y="866355"/>
                  <a:pt x="951130" y="873022"/>
                  <a:pt x="952083" y="879214"/>
                </a:cubicBezTo>
                <a:cubicBezTo>
                  <a:pt x="954940" y="895882"/>
                  <a:pt x="948749" y="905407"/>
                  <a:pt x="931604" y="906360"/>
                </a:cubicBezTo>
                <a:cubicBezTo>
                  <a:pt x="879216" y="909694"/>
                  <a:pt x="826352" y="909217"/>
                  <a:pt x="773965" y="907789"/>
                </a:cubicBezTo>
                <a:cubicBezTo>
                  <a:pt x="764916" y="907789"/>
                  <a:pt x="765392" y="901597"/>
                  <a:pt x="765869" y="895882"/>
                </a:cubicBezTo>
                <a:cubicBezTo>
                  <a:pt x="768250" y="875880"/>
                  <a:pt x="771107" y="855877"/>
                  <a:pt x="773489" y="835399"/>
                </a:cubicBezTo>
                <a:cubicBezTo>
                  <a:pt x="773489" y="835399"/>
                  <a:pt x="773489" y="835399"/>
                  <a:pt x="773489" y="835399"/>
                </a:cubicBezTo>
                <a:cubicBezTo>
                  <a:pt x="773965" y="832541"/>
                  <a:pt x="774441" y="830160"/>
                  <a:pt x="774917" y="827302"/>
                </a:cubicBezTo>
                <a:cubicBezTo>
                  <a:pt x="775870" y="794917"/>
                  <a:pt x="781585" y="762532"/>
                  <a:pt x="785871" y="730624"/>
                </a:cubicBezTo>
                <a:cubicBezTo>
                  <a:pt x="789681" y="708716"/>
                  <a:pt x="786824" y="684904"/>
                  <a:pt x="803016" y="665854"/>
                </a:cubicBezTo>
                <a:cubicBezTo>
                  <a:pt x="810160" y="654900"/>
                  <a:pt x="821590" y="651090"/>
                  <a:pt x="832544" y="645375"/>
                </a:cubicBezTo>
                <a:cubicBezTo>
                  <a:pt x="894933" y="610609"/>
                  <a:pt x="959702" y="579176"/>
                  <a:pt x="1023044" y="546315"/>
                </a:cubicBezTo>
                <a:cubicBezTo>
                  <a:pt x="1026377" y="544410"/>
                  <a:pt x="1030664" y="541076"/>
                  <a:pt x="1033997" y="545839"/>
                </a:cubicBezTo>
                <a:cubicBezTo>
                  <a:pt x="1037331" y="550125"/>
                  <a:pt x="1033045" y="553459"/>
                  <a:pt x="1030664" y="556792"/>
                </a:cubicBezTo>
                <a:cubicBezTo>
                  <a:pt x="987801" y="610609"/>
                  <a:pt x="945415" y="664425"/>
                  <a:pt x="902552" y="718241"/>
                </a:cubicBezTo>
                <a:cubicBezTo>
                  <a:pt x="900647" y="723956"/>
                  <a:pt x="905410" y="726814"/>
                  <a:pt x="907315" y="731100"/>
                </a:cubicBezTo>
                <a:cubicBezTo>
                  <a:pt x="907315" y="731100"/>
                  <a:pt x="907315" y="731100"/>
                  <a:pt x="907315" y="731100"/>
                </a:cubicBezTo>
                <a:cubicBezTo>
                  <a:pt x="933985" y="718717"/>
                  <a:pt x="957797" y="701096"/>
                  <a:pt x="983039" y="686809"/>
                </a:cubicBezTo>
                <a:cubicBezTo>
                  <a:pt x="994469" y="680141"/>
                  <a:pt x="1005899" y="673474"/>
                  <a:pt x="1016852" y="666330"/>
                </a:cubicBezTo>
                <a:cubicBezTo>
                  <a:pt x="1018758" y="666330"/>
                  <a:pt x="1020662" y="665377"/>
                  <a:pt x="1022567" y="664425"/>
                </a:cubicBezTo>
                <a:cubicBezTo>
                  <a:pt x="1020662" y="664901"/>
                  <a:pt x="1018758" y="665377"/>
                  <a:pt x="1016852" y="666330"/>
                </a:cubicBezTo>
                <a:cubicBezTo>
                  <a:pt x="1028283" y="659662"/>
                  <a:pt x="1039712" y="652519"/>
                  <a:pt x="1051143" y="645851"/>
                </a:cubicBezTo>
                <a:cubicBezTo>
                  <a:pt x="1082099" y="626801"/>
                  <a:pt x="1112579" y="608227"/>
                  <a:pt x="1143535" y="589177"/>
                </a:cubicBezTo>
                <a:cubicBezTo>
                  <a:pt x="1148297" y="586320"/>
                  <a:pt x="1153060" y="582986"/>
                  <a:pt x="1158299" y="580129"/>
                </a:cubicBezTo>
                <a:cubicBezTo>
                  <a:pt x="1179254" y="567746"/>
                  <a:pt x="1176872" y="565841"/>
                  <a:pt x="1186397" y="590130"/>
                </a:cubicBezTo>
                <a:cubicBezTo>
                  <a:pt x="1204019" y="634897"/>
                  <a:pt x="1207829" y="680617"/>
                  <a:pt x="1197827" y="727766"/>
                </a:cubicBezTo>
                <a:cubicBezTo>
                  <a:pt x="1195922" y="741577"/>
                  <a:pt x="1193541" y="755389"/>
                  <a:pt x="1188779" y="768247"/>
                </a:cubicBezTo>
                <a:cubicBezTo>
                  <a:pt x="1188779" y="768247"/>
                  <a:pt x="1188779" y="768247"/>
                  <a:pt x="1188779" y="768247"/>
                </a:cubicBezTo>
                <a:cubicBezTo>
                  <a:pt x="1184493" y="795394"/>
                  <a:pt x="1177349" y="822540"/>
                  <a:pt x="1176872" y="850162"/>
                </a:cubicBezTo>
                <a:cubicBezTo>
                  <a:pt x="1176872" y="859211"/>
                  <a:pt x="1169729" y="858735"/>
                  <a:pt x="1163537" y="858735"/>
                </a:cubicBezTo>
                <a:cubicBezTo>
                  <a:pt x="1134010" y="858735"/>
                  <a:pt x="1104006" y="858735"/>
                  <a:pt x="1074479" y="858735"/>
                </a:cubicBezTo>
                <a:cubicBezTo>
                  <a:pt x="1036855" y="859211"/>
                  <a:pt x="998755" y="859211"/>
                  <a:pt x="960655" y="859211"/>
                </a:cubicBezTo>
                <a:close/>
                <a:moveTo>
                  <a:pt x="1281171" y="1123054"/>
                </a:moveTo>
                <a:cubicBezTo>
                  <a:pt x="1280695" y="1129245"/>
                  <a:pt x="1279266" y="1135436"/>
                  <a:pt x="1278314" y="1141151"/>
                </a:cubicBezTo>
                <a:cubicBezTo>
                  <a:pt x="1278314" y="1141151"/>
                  <a:pt x="1278314" y="1141151"/>
                  <a:pt x="1278314" y="1141151"/>
                </a:cubicBezTo>
                <a:cubicBezTo>
                  <a:pt x="1278314" y="1144485"/>
                  <a:pt x="1278314" y="1147819"/>
                  <a:pt x="1277837" y="1151153"/>
                </a:cubicBezTo>
                <a:cubicBezTo>
                  <a:pt x="1273075" y="1180680"/>
                  <a:pt x="1257835" y="1191634"/>
                  <a:pt x="1230212" y="1181633"/>
                </a:cubicBezTo>
                <a:cubicBezTo>
                  <a:pt x="1201161" y="1171155"/>
                  <a:pt x="1171158" y="1165916"/>
                  <a:pt x="1142106" y="1157820"/>
                </a:cubicBezTo>
                <a:cubicBezTo>
                  <a:pt x="1122104" y="1154486"/>
                  <a:pt x="1102101" y="1150676"/>
                  <a:pt x="1082099" y="1147342"/>
                </a:cubicBezTo>
                <a:cubicBezTo>
                  <a:pt x="1076860" y="1146390"/>
                  <a:pt x="1071621" y="1145438"/>
                  <a:pt x="1067811" y="1150676"/>
                </a:cubicBezTo>
                <a:cubicBezTo>
                  <a:pt x="1068764" y="1161154"/>
                  <a:pt x="1078765" y="1159249"/>
                  <a:pt x="1084480" y="1163535"/>
                </a:cubicBezTo>
                <a:lnTo>
                  <a:pt x="1084480" y="1163535"/>
                </a:lnTo>
                <a:cubicBezTo>
                  <a:pt x="1108769" y="1172108"/>
                  <a:pt x="1133058" y="1180204"/>
                  <a:pt x="1156870" y="1190205"/>
                </a:cubicBezTo>
                <a:lnTo>
                  <a:pt x="1156870" y="1190205"/>
                </a:lnTo>
                <a:cubicBezTo>
                  <a:pt x="1164014" y="1191634"/>
                  <a:pt x="1170681" y="1194015"/>
                  <a:pt x="1176872" y="1197349"/>
                </a:cubicBezTo>
                <a:lnTo>
                  <a:pt x="1176872" y="1197349"/>
                </a:lnTo>
                <a:cubicBezTo>
                  <a:pt x="1201161" y="1205921"/>
                  <a:pt x="1225926" y="1214970"/>
                  <a:pt x="1250215" y="1223543"/>
                </a:cubicBezTo>
                <a:cubicBezTo>
                  <a:pt x="1257835" y="1226400"/>
                  <a:pt x="1259740" y="1229734"/>
                  <a:pt x="1255930" y="1237354"/>
                </a:cubicBezTo>
                <a:cubicBezTo>
                  <a:pt x="1247834" y="1251165"/>
                  <a:pt x="1240214" y="1265453"/>
                  <a:pt x="1232594" y="1279740"/>
                </a:cubicBezTo>
                <a:cubicBezTo>
                  <a:pt x="1232594" y="1279740"/>
                  <a:pt x="1232594" y="1279740"/>
                  <a:pt x="1232594" y="1279740"/>
                </a:cubicBezTo>
                <a:cubicBezTo>
                  <a:pt x="1229736" y="1286884"/>
                  <a:pt x="1226403" y="1294028"/>
                  <a:pt x="1221640" y="1300219"/>
                </a:cubicBezTo>
                <a:cubicBezTo>
                  <a:pt x="1221640" y="1300219"/>
                  <a:pt x="1221640" y="1300219"/>
                  <a:pt x="1221640" y="1300219"/>
                </a:cubicBezTo>
                <a:cubicBezTo>
                  <a:pt x="1209258" y="1328318"/>
                  <a:pt x="1194018" y="1354988"/>
                  <a:pt x="1178777" y="1381181"/>
                </a:cubicBezTo>
                <a:cubicBezTo>
                  <a:pt x="1166395" y="1402613"/>
                  <a:pt x="1146869" y="1406899"/>
                  <a:pt x="1124485" y="1392611"/>
                </a:cubicBezTo>
                <a:cubicBezTo>
                  <a:pt x="1090671" y="1371656"/>
                  <a:pt x="1057810" y="1349273"/>
                  <a:pt x="1024472" y="1327841"/>
                </a:cubicBezTo>
                <a:cubicBezTo>
                  <a:pt x="1024472" y="1327841"/>
                  <a:pt x="1024472" y="1327841"/>
                  <a:pt x="1024472" y="1327841"/>
                </a:cubicBezTo>
                <a:cubicBezTo>
                  <a:pt x="988277" y="1304029"/>
                  <a:pt x="951606" y="1280693"/>
                  <a:pt x="915411" y="1256404"/>
                </a:cubicBezTo>
                <a:cubicBezTo>
                  <a:pt x="904458" y="1249260"/>
                  <a:pt x="902552" y="1236401"/>
                  <a:pt x="899219" y="1224971"/>
                </a:cubicBezTo>
                <a:cubicBezTo>
                  <a:pt x="897314" y="1219256"/>
                  <a:pt x="903029" y="1219733"/>
                  <a:pt x="906362" y="1219733"/>
                </a:cubicBezTo>
                <a:cubicBezTo>
                  <a:pt x="920650" y="1220209"/>
                  <a:pt x="935414" y="1221638"/>
                  <a:pt x="949701" y="1222590"/>
                </a:cubicBezTo>
                <a:cubicBezTo>
                  <a:pt x="968275" y="1221638"/>
                  <a:pt x="968275" y="1221638"/>
                  <a:pt x="971609" y="1202588"/>
                </a:cubicBezTo>
                <a:cubicBezTo>
                  <a:pt x="972561" y="1197349"/>
                  <a:pt x="973514" y="1192110"/>
                  <a:pt x="974466" y="1186871"/>
                </a:cubicBezTo>
                <a:cubicBezTo>
                  <a:pt x="974466" y="1186871"/>
                  <a:pt x="974466" y="1186871"/>
                  <a:pt x="974466" y="1186871"/>
                </a:cubicBezTo>
                <a:cubicBezTo>
                  <a:pt x="974942" y="1182109"/>
                  <a:pt x="974942" y="1177346"/>
                  <a:pt x="975419" y="1173060"/>
                </a:cubicBezTo>
                <a:cubicBezTo>
                  <a:pt x="975895" y="1170203"/>
                  <a:pt x="976371" y="1167821"/>
                  <a:pt x="976847" y="1164964"/>
                </a:cubicBezTo>
                <a:cubicBezTo>
                  <a:pt x="976847" y="1164964"/>
                  <a:pt x="976847" y="1164964"/>
                  <a:pt x="976847" y="1164964"/>
                </a:cubicBezTo>
                <a:cubicBezTo>
                  <a:pt x="977800" y="1154486"/>
                  <a:pt x="979229" y="1144009"/>
                  <a:pt x="980181" y="1133531"/>
                </a:cubicBezTo>
                <a:lnTo>
                  <a:pt x="980181" y="1133531"/>
                </a:lnTo>
                <a:cubicBezTo>
                  <a:pt x="986849" y="1074476"/>
                  <a:pt x="993516" y="1014945"/>
                  <a:pt x="1000184" y="955890"/>
                </a:cubicBezTo>
                <a:cubicBezTo>
                  <a:pt x="1000660" y="949699"/>
                  <a:pt x="1002089" y="943507"/>
                  <a:pt x="1003517" y="937792"/>
                </a:cubicBezTo>
                <a:cubicBezTo>
                  <a:pt x="1007804" y="921600"/>
                  <a:pt x="1017805" y="913504"/>
                  <a:pt x="1034474" y="912075"/>
                </a:cubicBezTo>
                <a:cubicBezTo>
                  <a:pt x="1088766" y="907789"/>
                  <a:pt x="1143535" y="903979"/>
                  <a:pt x="1197827" y="902550"/>
                </a:cubicBezTo>
                <a:cubicBezTo>
                  <a:pt x="1209258" y="902074"/>
                  <a:pt x="1220211" y="903026"/>
                  <a:pt x="1230689" y="907789"/>
                </a:cubicBezTo>
                <a:cubicBezTo>
                  <a:pt x="1244500" y="913980"/>
                  <a:pt x="1253072" y="923981"/>
                  <a:pt x="1256883" y="938745"/>
                </a:cubicBezTo>
                <a:cubicBezTo>
                  <a:pt x="1265931" y="973987"/>
                  <a:pt x="1271170" y="1010182"/>
                  <a:pt x="1277837" y="1045901"/>
                </a:cubicBezTo>
                <a:cubicBezTo>
                  <a:pt x="1279743" y="1055902"/>
                  <a:pt x="1276409" y="1059236"/>
                  <a:pt x="1266408" y="1059236"/>
                </a:cubicBezTo>
                <a:cubicBezTo>
                  <a:pt x="1242595" y="1058760"/>
                  <a:pt x="1219259" y="1058760"/>
                  <a:pt x="1195446" y="1058760"/>
                </a:cubicBezTo>
                <a:lnTo>
                  <a:pt x="1195446" y="1058760"/>
                </a:lnTo>
                <a:cubicBezTo>
                  <a:pt x="1188779" y="1058760"/>
                  <a:pt x="1182587" y="1058760"/>
                  <a:pt x="1175920" y="1058760"/>
                </a:cubicBezTo>
                <a:cubicBezTo>
                  <a:pt x="1175920" y="1058760"/>
                  <a:pt x="1175920" y="1058760"/>
                  <a:pt x="1175920" y="1058760"/>
                </a:cubicBezTo>
                <a:cubicBezTo>
                  <a:pt x="1146869" y="1058760"/>
                  <a:pt x="1117341" y="1059236"/>
                  <a:pt x="1088290" y="1059236"/>
                </a:cubicBezTo>
                <a:cubicBezTo>
                  <a:pt x="1083051" y="1059236"/>
                  <a:pt x="1075908" y="1057331"/>
                  <a:pt x="1075431" y="1066380"/>
                </a:cubicBezTo>
                <a:cubicBezTo>
                  <a:pt x="1075431" y="1074476"/>
                  <a:pt x="1081622" y="1073524"/>
                  <a:pt x="1086861" y="1074476"/>
                </a:cubicBezTo>
                <a:cubicBezTo>
                  <a:pt x="1096862" y="1076381"/>
                  <a:pt x="1107340" y="1075429"/>
                  <a:pt x="1117341" y="1077810"/>
                </a:cubicBezTo>
                <a:cubicBezTo>
                  <a:pt x="1118294" y="1077810"/>
                  <a:pt x="1119722" y="1078286"/>
                  <a:pt x="1121151" y="1078763"/>
                </a:cubicBezTo>
                <a:cubicBezTo>
                  <a:pt x="1144964" y="1080667"/>
                  <a:pt x="1168776" y="1082096"/>
                  <a:pt x="1193065" y="1084001"/>
                </a:cubicBezTo>
                <a:cubicBezTo>
                  <a:pt x="1211639" y="1084954"/>
                  <a:pt x="1230212" y="1085430"/>
                  <a:pt x="1248786" y="1086383"/>
                </a:cubicBezTo>
                <a:cubicBezTo>
                  <a:pt x="1273551" y="1087811"/>
                  <a:pt x="1282600" y="1098289"/>
                  <a:pt x="1281171" y="1123054"/>
                </a:cubicBezTo>
                <a:close/>
              </a:path>
            </a:pathLst>
          </a:custGeom>
          <a:solidFill>
            <a:schemeClr val="bg1"/>
          </a:solidFill>
          <a:ln w="47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3" name="Freeform: Shape 3">
            <a:extLst>
              <a:ext uri="{FF2B5EF4-FFF2-40B4-BE49-F238E27FC236}">
                <a16:creationId xmlns:a16="http://schemas.microsoft.com/office/drawing/2014/main" xmlns="" id="{AD734DBE-3757-4BEC-A39D-12F5D77DBE58}"/>
              </a:ext>
            </a:extLst>
          </p:cNvPr>
          <p:cNvSpPr/>
          <p:nvPr/>
        </p:nvSpPr>
        <p:spPr>
          <a:xfrm>
            <a:off x="5207829" y="2108363"/>
            <a:ext cx="467556" cy="599332"/>
          </a:xfrm>
          <a:custGeom>
            <a:avLst/>
            <a:gdLst>
              <a:gd name="connsiteX0" fmla="*/ 1320224 w 1329191"/>
              <a:gd name="connsiteY0" fmla="*/ 970177 h 2018589"/>
              <a:gd name="connsiteX1" fmla="*/ 1311175 w 1329191"/>
              <a:gd name="connsiteY1" fmla="*/ 956842 h 2018589"/>
              <a:gd name="connsiteX2" fmla="*/ 1293554 w 1329191"/>
              <a:gd name="connsiteY2" fmla="*/ 888262 h 2018589"/>
              <a:gd name="connsiteX3" fmla="*/ 1259740 w 1329191"/>
              <a:gd name="connsiteY3" fmla="*/ 820159 h 2018589"/>
              <a:gd name="connsiteX4" fmla="*/ 1253072 w 1329191"/>
              <a:gd name="connsiteY4" fmla="*/ 787774 h 2018589"/>
              <a:gd name="connsiteX5" fmla="*/ 1251644 w 1329191"/>
              <a:gd name="connsiteY5" fmla="*/ 715384 h 2018589"/>
              <a:gd name="connsiteX6" fmla="*/ 1257835 w 1329191"/>
              <a:gd name="connsiteY6" fmla="*/ 659662 h 2018589"/>
              <a:gd name="connsiteX7" fmla="*/ 1246405 w 1329191"/>
              <a:gd name="connsiteY7" fmla="*/ 612990 h 2018589"/>
              <a:gd name="connsiteX8" fmla="*/ 1243547 w 1329191"/>
              <a:gd name="connsiteY8" fmla="*/ 563936 h 2018589"/>
              <a:gd name="connsiteX9" fmla="*/ 1259264 w 1329191"/>
              <a:gd name="connsiteY9" fmla="*/ 424871 h 2018589"/>
              <a:gd name="connsiteX10" fmla="*/ 1246881 w 1329191"/>
              <a:gd name="connsiteY10" fmla="*/ 342956 h 2018589"/>
              <a:gd name="connsiteX11" fmla="*/ 1242595 w 1329191"/>
              <a:gd name="connsiteY11" fmla="*/ 255326 h 2018589"/>
              <a:gd name="connsiteX12" fmla="*/ 1174968 w 1329191"/>
              <a:gd name="connsiteY12" fmla="*/ 191508 h 2018589"/>
              <a:gd name="connsiteX13" fmla="*/ 1139725 w 1329191"/>
              <a:gd name="connsiteY13" fmla="*/ 176268 h 2018589"/>
              <a:gd name="connsiteX14" fmla="*/ 1115436 w 1329191"/>
              <a:gd name="connsiteY14" fmla="*/ 161505 h 2018589"/>
              <a:gd name="connsiteX15" fmla="*/ 1073050 w 1329191"/>
              <a:gd name="connsiteY15" fmla="*/ 127215 h 2018589"/>
              <a:gd name="connsiteX16" fmla="*/ 1061620 w 1329191"/>
              <a:gd name="connsiteY16" fmla="*/ 111022 h 2018589"/>
              <a:gd name="connsiteX17" fmla="*/ 1009709 w 1329191"/>
              <a:gd name="connsiteY17" fmla="*/ 91020 h 2018589"/>
              <a:gd name="connsiteX18" fmla="*/ 898742 w 1329191"/>
              <a:gd name="connsiteY18" fmla="*/ 52920 h 2018589"/>
              <a:gd name="connsiteX19" fmla="*/ 835877 w 1329191"/>
              <a:gd name="connsiteY19" fmla="*/ 31965 h 2018589"/>
              <a:gd name="connsiteX20" fmla="*/ 774917 w 1329191"/>
              <a:gd name="connsiteY20" fmla="*/ 26726 h 2018589"/>
              <a:gd name="connsiteX21" fmla="*/ 700622 w 1329191"/>
              <a:gd name="connsiteY21" fmla="*/ 17677 h 2018589"/>
              <a:gd name="connsiteX22" fmla="*/ 595847 w 1329191"/>
              <a:gd name="connsiteY22" fmla="*/ 56 h 2018589"/>
              <a:gd name="connsiteX23" fmla="*/ 502502 w 1329191"/>
              <a:gd name="connsiteY23" fmla="*/ 11010 h 2018589"/>
              <a:gd name="connsiteX24" fmla="*/ 292476 w 1329191"/>
              <a:gd name="connsiteY24" fmla="*/ 83876 h 2018589"/>
              <a:gd name="connsiteX25" fmla="*/ 194368 w 1329191"/>
              <a:gd name="connsiteY25" fmla="*/ 158171 h 2018589"/>
              <a:gd name="connsiteX26" fmla="*/ 131980 w 1329191"/>
              <a:gd name="connsiteY26" fmla="*/ 228180 h 2018589"/>
              <a:gd name="connsiteX27" fmla="*/ 79116 w 1329191"/>
              <a:gd name="connsiteY27" fmla="*/ 292474 h 2018589"/>
              <a:gd name="connsiteX28" fmla="*/ 36730 w 1329191"/>
              <a:gd name="connsiteY28" fmla="*/ 380580 h 2018589"/>
              <a:gd name="connsiteX29" fmla="*/ 58 w 1329191"/>
              <a:gd name="connsiteY29" fmla="*/ 577271 h 2018589"/>
              <a:gd name="connsiteX30" fmla="*/ 9107 w 1329191"/>
              <a:gd name="connsiteY30" fmla="*/ 680617 h 2018589"/>
              <a:gd name="connsiteX31" fmla="*/ 65781 w 1329191"/>
              <a:gd name="connsiteY31" fmla="*/ 825874 h 2018589"/>
              <a:gd name="connsiteX32" fmla="*/ 108643 w 1329191"/>
              <a:gd name="connsiteY32" fmla="*/ 892072 h 2018589"/>
              <a:gd name="connsiteX33" fmla="*/ 131504 w 1329191"/>
              <a:gd name="connsiteY33" fmla="*/ 921600 h 2018589"/>
              <a:gd name="connsiteX34" fmla="*/ 182938 w 1329191"/>
              <a:gd name="connsiteY34" fmla="*/ 1016374 h 2018589"/>
              <a:gd name="connsiteX35" fmla="*/ 207227 w 1329191"/>
              <a:gd name="connsiteY35" fmla="*/ 1153058 h 2018589"/>
              <a:gd name="connsiteX36" fmla="*/ 199131 w 1329191"/>
              <a:gd name="connsiteY36" fmla="*/ 1322603 h 2018589"/>
              <a:gd name="connsiteX37" fmla="*/ 164841 w 1329191"/>
              <a:gd name="connsiteY37" fmla="*/ 1397850 h 2018589"/>
              <a:gd name="connsiteX38" fmla="*/ 135790 w 1329191"/>
              <a:gd name="connsiteY38" fmla="*/ 1431664 h 2018589"/>
              <a:gd name="connsiteX39" fmla="*/ 131504 w 1329191"/>
              <a:gd name="connsiteY39" fmla="*/ 1453571 h 2018589"/>
              <a:gd name="connsiteX40" fmla="*/ 177700 w 1329191"/>
              <a:gd name="connsiteY40" fmla="*/ 1465001 h 2018589"/>
              <a:gd name="connsiteX41" fmla="*/ 209132 w 1329191"/>
              <a:gd name="connsiteY41" fmla="*/ 1465954 h 2018589"/>
              <a:gd name="connsiteX42" fmla="*/ 213895 w 1329191"/>
              <a:gd name="connsiteY42" fmla="*/ 1462620 h 2018589"/>
              <a:gd name="connsiteX43" fmla="*/ 278189 w 1329191"/>
              <a:gd name="connsiteY43" fmla="*/ 1330699 h 2018589"/>
              <a:gd name="connsiteX44" fmla="*/ 301049 w 1329191"/>
              <a:gd name="connsiteY44" fmla="*/ 1234020 h 2018589"/>
              <a:gd name="connsiteX45" fmla="*/ 324385 w 1329191"/>
              <a:gd name="connsiteY45" fmla="*/ 1156391 h 2018589"/>
              <a:gd name="connsiteX46" fmla="*/ 368200 w 1329191"/>
              <a:gd name="connsiteY46" fmla="*/ 1052569 h 2018589"/>
              <a:gd name="connsiteX47" fmla="*/ 360104 w 1329191"/>
              <a:gd name="connsiteY47" fmla="*/ 962081 h 2018589"/>
              <a:gd name="connsiteX48" fmla="*/ 362961 w 1329191"/>
              <a:gd name="connsiteY48" fmla="*/ 770152 h 2018589"/>
              <a:gd name="connsiteX49" fmla="*/ 373439 w 1329191"/>
              <a:gd name="connsiteY49" fmla="*/ 738720 h 2018589"/>
              <a:gd name="connsiteX50" fmla="*/ 432494 w 1329191"/>
              <a:gd name="connsiteY50" fmla="*/ 699191 h 2018589"/>
              <a:gd name="connsiteX51" fmla="*/ 506312 w 1329191"/>
              <a:gd name="connsiteY51" fmla="*/ 681570 h 2018589"/>
              <a:gd name="connsiteX52" fmla="*/ 643949 w 1329191"/>
              <a:gd name="connsiteY52" fmla="*/ 742054 h 2018589"/>
              <a:gd name="connsiteX53" fmla="*/ 729674 w 1329191"/>
              <a:gd name="connsiteY53" fmla="*/ 908265 h 2018589"/>
              <a:gd name="connsiteX54" fmla="*/ 722530 w 1329191"/>
              <a:gd name="connsiteY54" fmla="*/ 918742 h 2018589"/>
              <a:gd name="connsiteX55" fmla="*/ 624899 w 1329191"/>
              <a:gd name="connsiteY55" fmla="*/ 921600 h 2018589"/>
              <a:gd name="connsiteX56" fmla="*/ 545841 w 1329191"/>
              <a:gd name="connsiteY56" fmla="*/ 932554 h 2018589"/>
              <a:gd name="connsiteX57" fmla="*/ 575369 w 1329191"/>
              <a:gd name="connsiteY57" fmla="*/ 946841 h 2018589"/>
              <a:gd name="connsiteX58" fmla="*/ 936842 w 1329191"/>
              <a:gd name="connsiteY58" fmla="*/ 946841 h 2018589"/>
              <a:gd name="connsiteX59" fmla="*/ 958750 w 1329191"/>
              <a:gd name="connsiteY59" fmla="*/ 949222 h 2018589"/>
              <a:gd name="connsiteX60" fmla="*/ 943510 w 1329191"/>
              <a:gd name="connsiteY60" fmla="*/ 1015421 h 2018589"/>
              <a:gd name="connsiteX61" fmla="*/ 930175 w 1329191"/>
              <a:gd name="connsiteY61" fmla="*/ 1156867 h 2018589"/>
              <a:gd name="connsiteX62" fmla="*/ 913983 w 1329191"/>
              <a:gd name="connsiteY62" fmla="*/ 1170679 h 2018589"/>
              <a:gd name="connsiteX63" fmla="*/ 869691 w 1329191"/>
              <a:gd name="connsiteY63" fmla="*/ 1173536 h 2018589"/>
              <a:gd name="connsiteX64" fmla="*/ 823971 w 1329191"/>
              <a:gd name="connsiteY64" fmla="*/ 1188776 h 2018589"/>
              <a:gd name="connsiteX65" fmla="*/ 680620 w 1329191"/>
              <a:gd name="connsiteY65" fmla="*/ 1164011 h 2018589"/>
              <a:gd name="connsiteX66" fmla="*/ 610611 w 1329191"/>
              <a:gd name="connsiteY66" fmla="*/ 1152105 h 2018589"/>
              <a:gd name="connsiteX67" fmla="*/ 552032 w 1329191"/>
              <a:gd name="connsiteY67" fmla="*/ 1140675 h 2018589"/>
              <a:gd name="connsiteX68" fmla="*/ 633947 w 1329191"/>
              <a:gd name="connsiteY68" fmla="*/ 1182109 h 2018589"/>
              <a:gd name="connsiteX69" fmla="*/ 818256 w 1329191"/>
              <a:gd name="connsiteY69" fmla="*/ 1240211 h 2018589"/>
              <a:gd name="connsiteX70" fmla="*/ 839211 w 1329191"/>
              <a:gd name="connsiteY70" fmla="*/ 1253070 h 2018589"/>
              <a:gd name="connsiteX71" fmla="*/ 876359 w 1329191"/>
              <a:gd name="connsiteY71" fmla="*/ 1286408 h 2018589"/>
              <a:gd name="connsiteX72" fmla="*/ 988754 w 1329191"/>
              <a:gd name="connsiteY72" fmla="*/ 1374990 h 2018589"/>
              <a:gd name="connsiteX73" fmla="*/ 870644 w 1329191"/>
              <a:gd name="connsiteY73" fmla="*/ 1376895 h 2018589"/>
              <a:gd name="connsiteX74" fmla="*/ 781585 w 1329191"/>
              <a:gd name="connsiteY74" fmla="*/ 1400708 h 2018589"/>
              <a:gd name="connsiteX75" fmla="*/ 753486 w 1329191"/>
              <a:gd name="connsiteY75" fmla="*/ 1481194 h 2018589"/>
              <a:gd name="connsiteX76" fmla="*/ 731102 w 1329191"/>
              <a:gd name="connsiteY76" fmla="*/ 1585969 h 2018589"/>
              <a:gd name="connsiteX77" fmla="*/ 724911 w 1329191"/>
              <a:gd name="connsiteY77" fmla="*/ 1707889 h 2018589"/>
              <a:gd name="connsiteX78" fmla="*/ 819209 w 1329191"/>
              <a:gd name="connsiteY78" fmla="*/ 1961730 h 2018589"/>
              <a:gd name="connsiteX79" fmla="*/ 850165 w 1329191"/>
              <a:gd name="connsiteY79" fmla="*/ 2007927 h 2018589"/>
              <a:gd name="connsiteX80" fmla="*/ 867786 w 1329191"/>
              <a:gd name="connsiteY80" fmla="*/ 2005545 h 2018589"/>
              <a:gd name="connsiteX81" fmla="*/ 837306 w 1329191"/>
              <a:gd name="connsiteY81" fmla="*/ 1863623 h 2018589"/>
              <a:gd name="connsiteX82" fmla="*/ 802540 w 1329191"/>
              <a:gd name="connsiteY82" fmla="*/ 1739321 h 2018589"/>
              <a:gd name="connsiteX83" fmla="*/ 805397 w 1329191"/>
              <a:gd name="connsiteY83" fmla="*/ 1626450 h 2018589"/>
              <a:gd name="connsiteX84" fmla="*/ 820161 w 1329191"/>
              <a:gd name="connsiteY84" fmla="*/ 1547869 h 2018589"/>
              <a:gd name="connsiteX85" fmla="*/ 827305 w 1329191"/>
              <a:gd name="connsiteY85" fmla="*/ 1509293 h 2018589"/>
              <a:gd name="connsiteX86" fmla="*/ 836354 w 1329191"/>
              <a:gd name="connsiteY86" fmla="*/ 1485956 h 2018589"/>
              <a:gd name="connsiteX87" fmla="*/ 860166 w 1329191"/>
              <a:gd name="connsiteY87" fmla="*/ 1463096 h 2018589"/>
              <a:gd name="connsiteX88" fmla="*/ 1000184 w 1329191"/>
              <a:gd name="connsiteY88" fmla="*/ 1449761 h 2018589"/>
              <a:gd name="connsiteX89" fmla="*/ 1131152 w 1329191"/>
              <a:gd name="connsiteY89" fmla="*/ 1462144 h 2018589"/>
              <a:gd name="connsiteX90" fmla="*/ 1189255 w 1329191"/>
              <a:gd name="connsiteY90" fmla="*/ 1442141 h 2018589"/>
              <a:gd name="connsiteX91" fmla="*/ 1208781 w 1329191"/>
              <a:gd name="connsiteY91" fmla="*/ 1404994 h 2018589"/>
              <a:gd name="connsiteX92" fmla="*/ 1301650 w 1329191"/>
              <a:gd name="connsiteY92" fmla="*/ 1216399 h 2018589"/>
              <a:gd name="connsiteX93" fmla="*/ 1325939 w 1329191"/>
              <a:gd name="connsiteY93" fmla="*/ 1015897 h 2018589"/>
              <a:gd name="connsiteX94" fmla="*/ 1317843 w 1329191"/>
              <a:gd name="connsiteY94" fmla="*/ 975416 h 2018589"/>
              <a:gd name="connsiteX95" fmla="*/ 1320224 w 1329191"/>
              <a:gd name="connsiteY95" fmla="*/ 970177 h 2018589"/>
              <a:gd name="connsiteX96" fmla="*/ 398680 w 1329191"/>
              <a:gd name="connsiteY96" fmla="*/ 447255 h 2018589"/>
              <a:gd name="connsiteX97" fmla="*/ 435827 w 1329191"/>
              <a:gd name="connsiteY97" fmla="*/ 449160 h 2018589"/>
              <a:gd name="connsiteX98" fmla="*/ 330100 w 1329191"/>
              <a:gd name="connsiteY98" fmla="*/ 509167 h 2018589"/>
              <a:gd name="connsiteX99" fmla="*/ 254376 w 1329191"/>
              <a:gd name="connsiteY99" fmla="*/ 512025 h 2018589"/>
              <a:gd name="connsiteX100" fmla="*/ 290571 w 1329191"/>
              <a:gd name="connsiteY100" fmla="*/ 423442 h 2018589"/>
              <a:gd name="connsiteX101" fmla="*/ 266759 w 1329191"/>
              <a:gd name="connsiteY101" fmla="*/ 436777 h 2018589"/>
              <a:gd name="connsiteX102" fmla="*/ 204846 w 1329191"/>
              <a:gd name="connsiteY102" fmla="*/ 490594 h 2018589"/>
              <a:gd name="connsiteX103" fmla="*/ 166270 w 1329191"/>
              <a:gd name="connsiteY103" fmla="*/ 516787 h 2018589"/>
              <a:gd name="connsiteX104" fmla="*/ 399632 w 1329191"/>
              <a:gd name="connsiteY104" fmla="*/ 316762 h 2018589"/>
              <a:gd name="connsiteX105" fmla="*/ 402490 w 1329191"/>
              <a:gd name="connsiteY105" fmla="*/ 319620 h 2018589"/>
              <a:gd name="connsiteX106" fmla="*/ 371534 w 1329191"/>
              <a:gd name="connsiteY106" fmla="*/ 363911 h 2018589"/>
              <a:gd name="connsiteX107" fmla="*/ 368200 w 1329191"/>
              <a:gd name="connsiteY107" fmla="*/ 372484 h 2018589"/>
              <a:gd name="connsiteX108" fmla="*/ 377249 w 1329191"/>
              <a:gd name="connsiteY108" fmla="*/ 373912 h 2018589"/>
              <a:gd name="connsiteX109" fmla="*/ 444400 w 1329191"/>
              <a:gd name="connsiteY109" fmla="*/ 362482 h 2018589"/>
              <a:gd name="connsiteX110" fmla="*/ 457259 w 1329191"/>
              <a:gd name="connsiteY110" fmla="*/ 362006 h 2018589"/>
              <a:gd name="connsiteX111" fmla="*/ 397727 w 1329191"/>
              <a:gd name="connsiteY111" fmla="*/ 416775 h 2018589"/>
              <a:gd name="connsiteX112" fmla="*/ 397727 w 1329191"/>
              <a:gd name="connsiteY112" fmla="*/ 416775 h 2018589"/>
              <a:gd name="connsiteX113" fmla="*/ 389631 w 1329191"/>
              <a:gd name="connsiteY113" fmla="*/ 432015 h 2018589"/>
              <a:gd name="connsiteX114" fmla="*/ 398680 w 1329191"/>
              <a:gd name="connsiteY114" fmla="*/ 447255 h 2018589"/>
              <a:gd name="connsiteX115" fmla="*/ 960655 w 1329191"/>
              <a:gd name="connsiteY115" fmla="*/ 859211 h 2018589"/>
              <a:gd name="connsiteX116" fmla="*/ 944939 w 1329191"/>
              <a:gd name="connsiteY116" fmla="*/ 861116 h 2018589"/>
              <a:gd name="connsiteX117" fmla="*/ 952083 w 1329191"/>
              <a:gd name="connsiteY117" fmla="*/ 879214 h 2018589"/>
              <a:gd name="connsiteX118" fmla="*/ 931604 w 1329191"/>
              <a:gd name="connsiteY118" fmla="*/ 906360 h 2018589"/>
              <a:gd name="connsiteX119" fmla="*/ 773965 w 1329191"/>
              <a:gd name="connsiteY119" fmla="*/ 907789 h 2018589"/>
              <a:gd name="connsiteX120" fmla="*/ 765869 w 1329191"/>
              <a:gd name="connsiteY120" fmla="*/ 895882 h 2018589"/>
              <a:gd name="connsiteX121" fmla="*/ 773489 w 1329191"/>
              <a:gd name="connsiteY121" fmla="*/ 835399 h 2018589"/>
              <a:gd name="connsiteX122" fmla="*/ 773489 w 1329191"/>
              <a:gd name="connsiteY122" fmla="*/ 835399 h 2018589"/>
              <a:gd name="connsiteX123" fmla="*/ 774917 w 1329191"/>
              <a:gd name="connsiteY123" fmla="*/ 827302 h 2018589"/>
              <a:gd name="connsiteX124" fmla="*/ 785871 w 1329191"/>
              <a:gd name="connsiteY124" fmla="*/ 730624 h 2018589"/>
              <a:gd name="connsiteX125" fmla="*/ 803016 w 1329191"/>
              <a:gd name="connsiteY125" fmla="*/ 665854 h 2018589"/>
              <a:gd name="connsiteX126" fmla="*/ 832544 w 1329191"/>
              <a:gd name="connsiteY126" fmla="*/ 645375 h 2018589"/>
              <a:gd name="connsiteX127" fmla="*/ 1023044 w 1329191"/>
              <a:gd name="connsiteY127" fmla="*/ 546315 h 2018589"/>
              <a:gd name="connsiteX128" fmla="*/ 1033997 w 1329191"/>
              <a:gd name="connsiteY128" fmla="*/ 545839 h 2018589"/>
              <a:gd name="connsiteX129" fmla="*/ 1030664 w 1329191"/>
              <a:gd name="connsiteY129" fmla="*/ 556792 h 2018589"/>
              <a:gd name="connsiteX130" fmla="*/ 902552 w 1329191"/>
              <a:gd name="connsiteY130" fmla="*/ 718241 h 2018589"/>
              <a:gd name="connsiteX131" fmla="*/ 907315 w 1329191"/>
              <a:gd name="connsiteY131" fmla="*/ 731100 h 2018589"/>
              <a:gd name="connsiteX132" fmla="*/ 907315 w 1329191"/>
              <a:gd name="connsiteY132" fmla="*/ 731100 h 2018589"/>
              <a:gd name="connsiteX133" fmla="*/ 983039 w 1329191"/>
              <a:gd name="connsiteY133" fmla="*/ 686809 h 2018589"/>
              <a:gd name="connsiteX134" fmla="*/ 1016852 w 1329191"/>
              <a:gd name="connsiteY134" fmla="*/ 666330 h 2018589"/>
              <a:gd name="connsiteX135" fmla="*/ 1022567 w 1329191"/>
              <a:gd name="connsiteY135" fmla="*/ 664425 h 2018589"/>
              <a:gd name="connsiteX136" fmla="*/ 1016852 w 1329191"/>
              <a:gd name="connsiteY136" fmla="*/ 666330 h 2018589"/>
              <a:gd name="connsiteX137" fmla="*/ 1051143 w 1329191"/>
              <a:gd name="connsiteY137" fmla="*/ 645851 h 2018589"/>
              <a:gd name="connsiteX138" fmla="*/ 1143535 w 1329191"/>
              <a:gd name="connsiteY138" fmla="*/ 589177 h 2018589"/>
              <a:gd name="connsiteX139" fmla="*/ 1158299 w 1329191"/>
              <a:gd name="connsiteY139" fmla="*/ 580129 h 2018589"/>
              <a:gd name="connsiteX140" fmla="*/ 1186397 w 1329191"/>
              <a:gd name="connsiteY140" fmla="*/ 590130 h 2018589"/>
              <a:gd name="connsiteX141" fmla="*/ 1197827 w 1329191"/>
              <a:gd name="connsiteY141" fmla="*/ 727766 h 2018589"/>
              <a:gd name="connsiteX142" fmla="*/ 1188779 w 1329191"/>
              <a:gd name="connsiteY142" fmla="*/ 768247 h 2018589"/>
              <a:gd name="connsiteX143" fmla="*/ 1188779 w 1329191"/>
              <a:gd name="connsiteY143" fmla="*/ 768247 h 2018589"/>
              <a:gd name="connsiteX144" fmla="*/ 1176872 w 1329191"/>
              <a:gd name="connsiteY144" fmla="*/ 850162 h 2018589"/>
              <a:gd name="connsiteX145" fmla="*/ 1163537 w 1329191"/>
              <a:gd name="connsiteY145" fmla="*/ 858735 h 2018589"/>
              <a:gd name="connsiteX146" fmla="*/ 1074479 w 1329191"/>
              <a:gd name="connsiteY146" fmla="*/ 858735 h 2018589"/>
              <a:gd name="connsiteX147" fmla="*/ 960655 w 1329191"/>
              <a:gd name="connsiteY147" fmla="*/ 859211 h 2018589"/>
              <a:gd name="connsiteX148" fmla="*/ 1281171 w 1329191"/>
              <a:gd name="connsiteY148" fmla="*/ 1123054 h 2018589"/>
              <a:gd name="connsiteX149" fmla="*/ 1278314 w 1329191"/>
              <a:gd name="connsiteY149" fmla="*/ 1141151 h 2018589"/>
              <a:gd name="connsiteX150" fmla="*/ 1278314 w 1329191"/>
              <a:gd name="connsiteY150" fmla="*/ 1141151 h 2018589"/>
              <a:gd name="connsiteX151" fmla="*/ 1277837 w 1329191"/>
              <a:gd name="connsiteY151" fmla="*/ 1151153 h 2018589"/>
              <a:gd name="connsiteX152" fmla="*/ 1230212 w 1329191"/>
              <a:gd name="connsiteY152" fmla="*/ 1181633 h 2018589"/>
              <a:gd name="connsiteX153" fmla="*/ 1142106 w 1329191"/>
              <a:gd name="connsiteY153" fmla="*/ 1157820 h 2018589"/>
              <a:gd name="connsiteX154" fmla="*/ 1082099 w 1329191"/>
              <a:gd name="connsiteY154" fmla="*/ 1147342 h 2018589"/>
              <a:gd name="connsiteX155" fmla="*/ 1067811 w 1329191"/>
              <a:gd name="connsiteY155" fmla="*/ 1150676 h 2018589"/>
              <a:gd name="connsiteX156" fmla="*/ 1084480 w 1329191"/>
              <a:gd name="connsiteY156" fmla="*/ 1163535 h 2018589"/>
              <a:gd name="connsiteX157" fmla="*/ 1084480 w 1329191"/>
              <a:gd name="connsiteY157" fmla="*/ 1163535 h 2018589"/>
              <a:gd name="connsiteX158" fmla="*/ 1156870 w 1329191"/>
              <a:gd name="connsiteY158" fmla="*/ 1190205 h 2018589"/>
              <a:gd name="connsiteX159" fmla="*/ 1156870 w 1329191"/>
              <a:gd name="connsiteY159" fmla="*/ 1190205 h 2018589"/>
              <a:gd name="connsiteX160" fmla="*/ 1176872 w 1329191"/>
              <a:gd name="connsiteY160" fmla="*/ 1197349 h 2018589"/>
              <a:gd name="connsiteX161" fmla="*/ 1176872 w 1329191"/>
              <a:gd name="connsiteY161" fmla="*/ 1197349 h 2018589"/>
              <a:gd name="connsiteX162" fmla="*/ 1250215 w 1329191"/>
              <a:gd name="connsiteY162" fmla="*/ 1223543 h 2018589"/>
              <a:gd name="connsiteX163" fmla="*/ 1255930 w 1329191"/>
              <a:gd name="connsiteY163" fmla="*/ 1237354 h 2018589"/>
              <a:gd name="connsiteX164" fmla="*/ 1232594 w 1329191"/>
              <a:gd name="connsiteY164" fmla="*/ 1279740 h 2018589"/>
              <a:gd name="connsiteX165" fmla="*/ 1232594 w 1329191"/>
              <a:gd name="connsiteY165" fmla="*/ 1279740 h 2018589"/>
              <a:gd name="connsiteX166" fmla="*/ 1221640 w 1329191"/>
              <a:gd name="connsiteY166" fmla="*/ 1300219 h 2018589"/>
              <a:gd name="connsiteX167" fmla="*/ 1221640 w 1329191"/>
              <a:gd name="connsiteY167" fmla="*/ 1300219 h 2018589"/>
              <a:gd name="connsiteX168" fmla="*/ 1178777 w 1329191"/>
              <a:gd name="connsiteY168" fmla="*/ 1381181 h 2018589"/>
              <a:gd name="connsiteX169" fmla="*/ 1124485 w 1329191"/>
              <a:gd name="connsiteY169" fmla="*/ 1392611 h 2018589"/>
              <a:gd name="connsiteX170" fmla="*/ 1024472 w 1329191"/>
              <a:gd name="connsiteY170" fmla="*/ 1327841 h 2018589"/>
              <a:gd name="connsiteX171" fmla="*/ 1024472 w 1329191"/>
              <a:gd name="connsiteY171" fmla="*/ 1327841 h 2018589"/>
              <a:gd name="connsiteX172" fmla="*/ 915411 w 1329191"/>
              <a:gd name="connsiteY172" fmla="*/ 1256404 h 2018589"/>
              <a:gd name="connsiteX173" fmla="*/ 899219 w 1329191"/>
              <a:gd name="connsiteY173" fmla="*/ 1224971 h 2018589"/>
              <a:gd name="connsiteX174" fmla="*/ 906362 w 1329191"/>
              <a:gd name="connsiteY174" fmla="*/ 1219733 h 2018589"/>
              <a:gd name="connsiteX175" fmla="*/ 949701 w 1329191"/>
              <a:gd name="connsiteY175" fmla="*/ 1222590 h 2018589"/>
              <a:gd name="connsiteX176" fmla="*/ 971609 w 1329191"/>
              <a:gd name="connsiteY176" fmla="*/ 1202588 h 2018589"/>
              <a:gd name="connsiteX177" fmla="*/ 974466 w 1329191"/>
              <a:gd name="connsiteY177" fmla="*/ 1186871 h 2018589"/>
              <a:gd name="connsiteX178" fmla="*/ 974466 w 1329191"/>
              <a:gd name="connsiteY178" fmla="*/ 1186871 h 2018589"/>
              <a:gd name="connsiteX179" fmla="*/ 975419 w 1329191"/>
              <a:gd name="connsiteY179" fmla="*/ 1173060 h 2018589"/>
              <a:gd name="connsiteX180" fmla="*/ 976847 w 1329191"/>
              <a:gd name="connsiteY180" fmla="*/ 1164964 h 2018589"/>
              <a:gd name="connsiteX181" fmla="*/ 976847 w 1329191"/>
              <a:gd name="connsiteY181" fmla="*/ 1164964 h 2018589"/>
              <a:gd name="connsiteX182" fmla="*/ 980181 w 1329191"/>
              <a:gd name="connsiteY182" fmla="*/ 1133531 h 2018589"/>
              <a:gd name="connsiteX183" fmla="*/ 980181 w 1329191"/>
              <a:gd name="connsiteY183" fmla="*/ 1133531 h 2018589"/>
              <a:gd name="connsiteX184" fmla="*/ 1000184 w 1329191"/>
              <a:gd name="connsiteY184" fmla="*/ 955890 h 2018589"/>
              <a:gd name="connsiteX185" fmla="*/ 1003517 w 1329191"/>
              <a:gd name="connsiteY185" fmla="*/ 937792 h 2018589"/>
              <a:gd name="connsiteX186" fmla="*/ 1034474 w 1329191"/>
              <a:gd name="connsiteY186" fmla="*/ 912075 h 2018589"/>
              <a:gd name="connsiteX187" fmla="*/ 1197827 w 1329191"/>
              <a:gd name="connsiteY187" fmla="*/ 902550 h 2018589"/>
              <a:gd name="connsiteX188" fmla="*/ 1230689 w 1329191"/>
              <a:gd name="connsiteY188" fmla="*/ 907789 h 2018589"/>
              <a:gd name="connsiteX189" fmla="*/ 1256883 w 1329191"/>
              <a:gd name="connsiteY189" fmla="*/ 938745 h 2018589"/>
              <a:gd name="connsiteX190" fmla="*/ 1277837 w 1329191"/>
              <a:gd name="connsiteY190" fmla="*/ 1045901 h 2018589"/>
              <a:gd name="connsiteX191" fmla="*/ 1266408 w 1329191"/>
              <a:gd name="connsiteY191" fmla="*/ 1059236 h 2018589"/>
              <a:gd name="connsiteX192" fmla="*/ 1195446 w 1329191"/>
              <a:gd name="connsiteY192" fmla="*/ 1058760 h 2018589"/>
              <a:gd name="connsiteX193" fmla="*/ 1195446 w 1329191"/>
              <a:gd name="connsiteY193" fmla="*/ 1058760 h 2018589"/>
              <a:gd name="connsiteX194" fmla="*/ 1175920 w 1329191"/>
              <a:gd name="connsiteY194" fmla="*/ 1058760 h 2018589"/>
              <a:gd name="connsiteX195" fmla="*/ 1175920 w 1329191"/>
              <a:gd name="connsiteY195" fmla="*/ 1058760 h 2018589"/>
              <a:gd name="connsiteX196" fmla="*/ 1088290 w 1329191"/>
              <a:gd name="connsiteY196" fmla="*/ 1059236 h 2018589"/>
              <a:gd name="connsiteX197" fmla="*/ 1075431 w 1329191"/>
              <a:gd name="connsiteY197" fmla="*/ 1066380 h 2018589"/>
              <a:gd name="connsiteX198" fmla="*/ 1086861 w 1329191"/>
              <a:gd name="connsiteY198" fmla="*/ 1074476 h 2018589"/>
              <a:gd name="connsiteX199" fmla="*/ 1117341 w 1329191"/>
              <a:gd name="connsiteY199" fmla="*/ 1077810 h 2018589"/>
              <a:gd name="connsiteX200" fmla="*/ 1121151 w 1329191"/>
              <a:gd name="connsiteY200" fmla="*/ 1078763 h 2018589"/>
              <a:gd name="connsiteX201" fmla="*/ 1193065 w 1329191"/>
              <a:gd name="connsiteY201" fmla="*/ 1084001 h 2018589"/>
              <a:gd name="connsiteX202" fmla="*/ 1248786 w 1329191"/>
              <a:gd name="connsiteY202" fmla="*/ 1086383 h 2018589"/>
              <a:gd name="connsiteX203" fmla="*/ 1281171 w 1329191"/>
              <a:gd name="connsiteY203" fmla="*/ 1123054 h 201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1329191" h="2018589">
                <a:moveTo>
                  <a:pt x="1320224" y="970177"/>
                </a:moveTo>
                <a:cubicBezTo>
                  <a:pt x="1317366" y="964462"/>
                  <a:pt x="1313556" y="961129"/>
                  <a:pt x="1311175" y="956842"/>
                </a:cubicBezTo>
                <a:cubicBezTo>
                  <a:pt x="1300697" y="935411"/>
                  <a:pt x="1301650" y="910646"/>
                  <a:pt x="1293554" y="888262"/>
                </a:cubicBezTo>
                <a:cubicBezTo>
                  <a:pt x="1284981" y="864450"/>
                  <a:pt x="1271170" y="843019"/>
                  <a:pt x="1259740" y="820159"/>
                </a:cubicBezTo>
                <a:cubicBezTo>
                  <a:pt x="1254978" y="809681"/>
                  <a:pt x="1251644" y="799204"/>
                  <a:pt x="1253072" y="787774"/>
                </a:cubicBezTo>
                <a:cubicBezTo>
                  <a:pt x="1249739" y="763961"/>
                  <a:pt x="1249739" y="739672"/>
                  <a:pt x="1251644" y="715384"/>
                </a:cubicBezTo>
                <a:cubicBezTo>
                  <a:pt x="1253072" y="696334"/>
                  <a:pt x="1260216" y="679189"/>
                  <a:pt x="1257835" y="659662"/>
                </a:cubicBezTo>
                <a:cubicBezTo>
                  <a:pt x="1255930" y="643470"/>
                  <a:pt x="1248310" y="628706"/>
                  <a:pt x="1246405" y="612990"/>
                </a:cubicBezTo>
                <a:cubicBezTo>
                  <a:pt x="1244024" y="596797"/>
                  <a:pt x="1245453" y="580129"/>
                  <a:pt x="1243547" y="563936"/>
                </a:cubicBezTo>
                <a:cubicBezTo>
                  <a:pt x="1238785" y="517264"/>
                  <a:pt x="1249262" y="471544"/>
                  <a:pt x="1259264" y="424871"/>
                </a:cubicBezTo>
                <a:cubicBezTo>
                  <a:pt x="1265455" y="395344"/>
                  <a:pt x="1247358" y="370579"/>
                  <a:pt x="1246881" y="342956"/>
                </a:cubicBezTo>
                <a:cubicBezTo>
                  <a:pt x="1246405" y="313429"/>
                  <a:pt x="1244500" y="284377"/>
                  <a:pt x="1242595" y="255326"/>
                </a:cubicBezTo>
                <a:cubicBezTo>
                  <a:pt x="1240690" y="224846"/>
                  <a:pt x="1201637" y="204367"/>
                  <a:pt x="1174968" y="191508"/>
                </a:cubicBezTo>
                <a:cubicBezTo>
                  <a:pt x="1163537" y="185793"/>
                  <a:pt x="1151631" y="181031"/>
                  <a:pt x="1139725" y="176268"/>
                </a:cubicBezTo>
                <a:cubicBezTo>
                  <a:pt x="1130676" y="172458"/>
                  <a:pt x="1122580" y="168172"/>
                  <a:pt x="1115436" y="161505"/>
                </a:cubicBezTo>
                <a:cubicBezTo>
                  <a:pt x="1102101" y="149122"/>
                  <a:pt x="1087814" y="137692"/>
                  <a:pt x="1073050" y="127215"/>
                </a:cubicBezTo>
                <a:cubicBezTo>
                  <a:pt x="1073526" y="118642"/>
                  <a:pt x="1064954" y="116737"/>
                  <a:pt x="1061620" y="111022"/>
                </a:cubicBezTo>
                <a:cubicBezTo>
                  <a:pt x="1045427" y="101973"/>
                  <a:pt x="1028283" y="93877"/>
                  <a:pt x="1009709" y="91020"/>
                </a:cubicBezTo>
                <a:cubicBezTo>
                  <a:pt x="973990" y="85305"/>
                  <a:pt x="934461" y="64826"/>
                  <a:pt x="898742" y="52920"/>
                </a:cubicBezTo>
                <a:cubicBezTo>
                  <a:pt x="878264" y="46252"/>
                  <a:pt x="856833" y="35775"/>
                  <a:pt x="835877" y="31965"/>
                </a:cubicBezTo>
                <a:cubicBezTo>
                  <a:pt x="816351" y="28155"/>
                  <a:pt x="794920" y="29107"/>
                  <a:pt x="774917" y="26726"/>
                </a:cubicBezTo>
                <a:cubicBezTo>
                  <a:pt x="750152" y="23392"/>
                  <a:pt x="725864" y="13867"/>
                  <a:pt x="700622" y="17677"/>
                </a:cubicBezTo>
                <a:cubicBezTo>
                  <a:pt x="665856" y="10533"/>
                  <a:pt x="632519" y="-897"/>
                  <a:pt x="595847" y="56"/>
                </a:cubicBezTo>
                <a:cubicBezTo>
                  <a:pt x="564415" y="1008"/>
                  <a:pt x="532982" y="2913"/>
                  <a:pt x="502502" y="11010"/>
                </a:cubicBezTo>
                <a:cubicBezTo>
                  <a:pt x="429160" y="30536"/>
                  <a:pt x="354389" y="34346"/>
                  <a:pt x="292476" y="83876"/>
                </a:cubicBezTo>
                <a:cubicBezTo>
                  <a:pt x="260567" y="109117"/>
                  <a:pt x="222943" y="129120"/>
                  <a:pt x="194368" y="158171"/>
                </a:cubicBezTo>
                <a:cubicBezTo>
                  <a:pt x="172461" y="180555"/>
                  <a:pt x="151506" y="203891"/>
                  <a:pt x="131980" y="228180"/>
                </a:cubicBezTo>
                <a:cubicBezTo>
                  <a:pt x="114359" y="250087"/>
                  <a:pt x="92927" y="267232"/>
                  <a:pt x="79116" y="292474"/>
                </a:cubicBezTo>
                <a:cubicBezTo>
                  <a:pt x="63876" y="320096"/>
                  <a:pt x="47207" y="350576"/>
                  <a:pt x="36730" y="380580"/>
                </a:cubicBezTo>
                <a:cubicBezTo>
                  <a:pt x="15299" y="443921"/>
                  <a:pt x="1011" y="510120"/>
                  <a:pt x="58" y="577271"/>
                </a:cubicBezTo>
                <a:cubicBezTo>
                  <a:pt x="-418" y="612037"/>
                  <a:pt x="1963" y="646327"/>
                  <a:pt x="9107" y="680617"/>
                </a:cubicBezTo>
                <a:cubicBezTo>
                  <a:pt x="20061" y="731576"/>
                  <a:pt x="40063" y="780630"/>
                  <a:pt x="65781" y="825874"/>
                </a:cubicBezTo>
                <a:cubicBezTo>
                  <a:pt x="78640" y="848734"/>
                  <a:pt x="92927" y="870641"/>
                  <a:pt x="108643" y="892072"/>
                </a:cubicBezTo>
                <a:cubicBezTo>
                  <a:pt x="115787" y="902074"/>
                  <a:pt x="123884" y="911599"/>
                  <a:pt x="131504" y="921600"/>
                </a:cubicBezTo>
                <a:cubicBezTo>
                  <a:pt x="155316" y="951604"/>
                  <a:pt x="174842" y="978750"/>
                  <a:pt x="182938" y="1016374"/>
                </a:cubicBezTo>
                <a:cubicBezTo>
                  <a:pt x="192940" y="1061617"/>
                  <a:pt x="202465" y="1106861"/>
                  <a:pt x="207227" y="1153058"/>
                </a:cubicBezTo>
                <a:cubicBezTo>
                  <a:pt x="212942" y="1209255"/>
                  <a:pt x="214371" y="1267358"/>
                  <a:pt x="199131" y="1322603"/>
                </a:cubicBezTo>
                <a:cubicBezTo>
                  <a:pt x="191987" y="1349273"/>
                  <a:pt x="180557" y="1374990"/>
                  <a:pt x="164841" y="1397850"/>
                </a:cubicBezTo>
                <a:cubicBezTo>
                  <a:pt x="156268" y="1410233"/>
                  <a:pt x="146267" y="1421186"/>
                  <a:pt x="135790" y="1431664"/>
                </a:cubicBezTo>
                <a:cubicBezTo>
                  <a:pt x="126741" y="1440236"/>
                  <a:pt x="112930" y="1448809"/>
                  <a:pt x="131504" y="1453571"/>
                </a:cubicBezTo>
                <a:cubicBezTo>
                  <a:pt x="146743" y="1457381"/>
                  <a:pt x="162936" y="1458810"/>
                  <a:pt x="177700" y="1465001"/>
                </a:cubicBezTo>
                <a:cubicBezTo>
                  <a:pt x="191511" y="1476431"/>
                  <a:pt x="193892" y="1476431"/>
                  <a:pt x="209132" y="1465954"/>
                </a:cubicBezTo>
                <a:cubicBezTo>
                  <a:pt x="210561" y="1465001"/>
                  <a:pt x="212942" y="1464049"/>
                  <a:pt x="213895" y="1462620"/>
                </a:cubicBezTo>
                <a:cubicBezTo>
                  <a:pt x="240565" y="1418805"/>
                  <a:pt x="263425" y="1380229"/>
                  <a:pt x="278189" y="1330699"/>
                </a:cubicBezTo>
                <a:cubicBezTo>
                  <a:pt x="287714" y="1299266"/>
                  <a:pt x="295810" y="1266881"/>
                  <a:pt x="301049" y="1234020"/>
                </a:cubicBezTo>
                <a:cubicBezTo>
                  <a:pt x="305811" y="1206874"/>
                  <a:pt x="301525" y="1174489"/>
                  <a:pt x="324385" y="1156391"/>
                </a:cubicBezTo>
                <a:cubicBezTo>
                  <a:pt x="354865" y="1132103"/>
                  <a:pt x="361056" y="1088764"/>
                  <a:pt x="368200" y="1052569"/>
                </a:cubicBezTo>
                <a:cubicBezTo>
                  <a:pt x="374391" y="1022565"/>
                  <a:pt x="363914" y="993990"/>
                  <a:pt x="360104" y="962081"/>
                </a:cubicBezTo>
                <a:cubicBezTo>
                  <a:pt x="353436" y="901121"/>
                  <a:pt x="349150" y="830160"/>
                  <a:pt x="362961" y="770152"/>
                </a:cubicBezTo>
                <a:cubicBezTo>
                  <a:pt x="365342" y="759199"/>
                  <a:pt x="368200" y="748245"/>
                  <a:pt x="373439" y="738720"/>
                </a:cubicBezTo>
                <a:cubicBezTo>
                  <a:pt x="383916" y="721099"/>
                  <a:pt x="414396" y="707764"/>
                  <a:pt x="432494" y="699191"/>
                </a:cubicBezTo>
                <a:cubicBezTo>
                  <a:pt x="455830" y="688237"/>
                  <a:pt x="481071" y="682046"/>
                  <a:pt x="506312" y="681570"/>
                </a:cubicBezTo>
                <a:cubicBezTo>
                  <a:pt x="558700" y="680141"/>
                  <a:pt x="609182" y="702525"/>
                  <a:pt x="643949" y="742054"/>
                </a:cubicBezTo>
                <a:cubicBezTo>
                  <a:pt x="686335" y="790155"/>
                  <a:pt x="709671" y="848257"/>
                  <a:pt x="729674" y="908265"/>
                </a:cubicBezTo>
                <a:cubicBezTo>
                  <a:pt x="732055" y="915409"/>
                  <a:pt x="729674" y="918266"/>
                  <a:pt x="722530" y="918742"/>
                </a:cubicBezTo>
                <a:cubicBezTo>
                  <a:pt x="690145" y="920647"/>
                  <a:pt x="657284" y="921124"/>
                  <a:pt x="624899" y="921600"/>
                </a:cubicBezTo>
                <a:cubicBezTo>
                  <a:pt x="609659" y="922076"/>
                  <a:pt x="556319" y="915885"/>
                  <a:pt x="545841" y="932554"/>
                </a:cubicBezTo>
                <a:cubicBezTo>
                  <a:pt x="535840" y="948270"/>
                  <a:pt x="566320" y="946841"/>
                  <a:pt x="575369" y="946841"/>
                </a:cubicBezTo>
                <a:cubicBezTo>
                  <a:pt x="695860" y="946365"/>
                  <a:pt x="816351" y="946841"/>
                  <a:pt x="936842" y="946841"/>
                </a:cubicBezTo>
                <a:cubicBezTo>
                  <a:pt x="943986" y="946841"/>
                  <a:pt x="951606" y="945412"/>
                  <a:pt x="958750" y="949222"/>
                </a:cubicBezTo>
                <a:cubicBezTo>
                  <a:pt x="943986" y="957795"/>
                  <a:pt x="945415" y="1000657"/>
                  <a:pt x="943510" y="1015421"/>
                </a:cubicBezTo>
                <a:cubicBezTo>
                  <a:pt x="936366" y="1064475"/>
                  <a:pt x="934937" y="1108766"/>
                  <a:pt x="930175" y="1156867"/>
                </a:cubicBezTo>
                <a:cubicBezTo>
                  <a:pt x="929222" y="1167345"/>
                  <a:pt x="923508" y="1170679"/>
                  <a:pt x="913983" y="1170679"/>
                </a:cubicBezTo>
                <a:cubicBezTo>
                  <a:pt x="900171" y="1170679"/>
                  <a:pt x="883979" y="1170203"/>
                  <a:pt x="869691" y="1173536"/>
                </a:cubicBezTo>
                <a:cubicBezTo>
                  <a:pt x="854927" y="1176870"/>
                  <a:pt x="838735" y="1191158"/>
                  <a:pt x="823971" y="1188776"/>
                </a:cubicBezTo>
                <a:cubicBezTo>
                  <a:pt x="776346" y="1180680"/>
                  <a:pt x="728721" y="1172108"/>
                  <a:pt x="680620" y="1164011"/>
                </a:cubicBezTo>
                <a:cubicBezTo>
                  <a:pt x="657284" y="1160201"/>
                  <a:pt x="633947" y="1155915"/>
                  <a:pt x="610611" y="1152105"/>
                </a:cubicBezTo>
                <a:cubicBezTo>
                  <a:pt x="600134" y="1150200"/>
                  <a:pt x="560129" y="1133055"/>
                  <a:pt x="552032" y="1140675"/>
                </a:cubicBezTo>
                <a:cubicBezTo>
                  <a:pt x="535364" y="1155915"/>
                  <a:pt x="625375" y="1180204"/>
                  <a:pt x="633947" y="1182109"/>
                </a:cubicBezTo>
                <a:cubicBezTo>
                  <a:pt x="697289" y="1197349"/>
                  <a:pt x="756344" y="1221161"/>
                  <a:pt x="818256" y="1240211"/>
                </a:cubicBezTo>
                <a:cubicBezTo>
                  <a:pt x="826352" y="1242593"/>
                  <a:pt x="833020" y="1246879"/>
                  <a:pt x="839211" y="1253070"/>
                </a:cubicBezTo>
                <a:cubicBezTo>
                  <a:pt x="853499" y="1257833"/>
                  <a:pt x="865881" y="1276406"/>
                  <a:pt x="876359" y="1286408"/>
                </a:cubicBezTo>
                <a:cubicBezTo>
                  <a:pt x="912077" y="1321174"/>
                  <a:pt x="947796" y="1346891"/>
                  <a:pt x="988754" y="1374990"/>
                </a:cubicBezTo>
                <a:cubicBezTo>
                  <a:pt x="949225" y="1379753"/>
                  <a:pt x="909696" y="1378324"/>
                  <a:pt x="870644" y="1376895"/>
                </a:cubicBezTo>
                <a:cubicBezTo>
                  <a:pt x="838735" y="1375466"/>
                  <a:pt x="804921" y="1375466"/>
                  <a:pt x="781585" y="1400708"/>
                </a:cubicBezTo>
                <a:cubicBezTo>
                  <a:pt x="761106" y="1423091"/>
                  <a:pt x="760154" y="1453571"/>
                  <a:pt x="753486" y="1481194"/>
                </a:cubicBezTo>
                <a:cubicBezTo>
                  <a:pt x="744914" y="1515960"/>
                  <a:pt x="736341" y="1550250"/>
                  <a:pt x="731102" y="1585969"/>
                </a:cubicBezTo>
                <a:cubicBezTo>
                  <a:pt x="725864" y="1626450"/>
                  <a:pt x="723482" y="1666931"/>
                  <a:pt x="724911" y="1707889"/>
                </a:cubicBezTo>
                <a:cubicBezTo>
                  <a:pt x="728245" y="1801710"/>
                  <a:pt x="769679" y="1884101"/>
                  <a:pt x="819209" y="1961730"/>
                </a:cubicBezTo>
                <a:cubicBezTo>
                  <a:pt x="829210" y="1977447"/>
                  <a:pt x="839687" y="1992686"/>
                  <a:pt x="850165" y="2007927"/>
                </a:cubicBezTo>
                <a:cubicBezTo>
                  <a:pt x="857785" y="2018880"/>
                  <a:pt x="863976" y="2026024"/>
                  <a:pt x="867786" y="2005545"/>
                </a:cubicBezTo>
                <a:cubicBezTo>
                  <a:pt x="876359" y="1961254"/>
                  <a:pt x="849212" y="1906485"/>
                  <a:pt x="837306" y="1863623"/>
                </a:cubicBezTo>
                <a:cubicBezTo>
                  <a:pt x="825876" y="1822189"/>
                  <a:pt x="813970" y="1780755"/>
                  <a:pt x="802540" y="1739321"/>
                </a:cubicBezTo>
                <a:cubicBezTo>
                  <a:pt x="792539" y="1703603"/>
                  <a:pt x="799682" y="1662645"/>
                  <a:pt x="805397" y="1626450"/>
                </a:cubicBezTo>
                <a:cubicBezTo>
                  <a:pt x="809684" y="1600256"/>
                  <a:pt x="814922" y="1574063"/>
                  <a:pt x="820161" y="1547869"/>
                </a:cubicBezTo>
                <a:cubicBezTo>
                  <a:pt x="822542" y="1535010"/>
                  <a:pt x="823971" y="1521675"/>
                  <a:pt x="827305" y="1509293"/>
                </a:cubicBezTo>
                <a:cubicBezTo>
                  <a:pt x="829686" y="1501196"/>
                  <a:pt x="834925" y="1494053"/>
                  <a:pt x="836354" y="1485956"/>
                </a:cubicBezTo>
                <a:cubicBezTo>
                  <a:pt x="839211" y="1472621"/>
                  <a:pt x="847784" y="1465478"/>
                  <a:pt x="860166" y="1463096"/>
                </a:cubicBezTo>
                <a:cubicBezTo>
                  <a:pt x="906362" y="1454524"/>
                  <a:pt x="953035" y="1450238"/>
                  <a:pt x="1000184" y="1449761"/>
                </a:cubicBezTo>
                <a:cubicBezTo>
                  <a:pt x="1042570" y="1449285"/>
                  <a:pt x="1091147" y="1446428"/>
                  <a:pt x="1131152" y="1462144"/>
                </a:cubicBezTo>
                <a:cubicBezTo>
                  <a:pt x="1156394" y="1472145"/>
                  <a:pt x="1174015" y="1470240"/>
                  <a:pt x="1189255" y="1442141"/>
                </a:cubicBezTo>
                <a:cubicBezTo>
                  <a:pt x="1196875" y="1430235"/>
                  <a:pt x="1203066" y="1417376"/>
                  <a:pt x="1208781" y="1404994"/>
                </a:cubicBezTo>
                <a:cubicBezTo>
                  <a:pt x="1238785" y="1342129"/>
                  <a:pt x="1279266" y="1282121"/>
                  <a:pt x="1301650" y="1216399"/>
                </a:cubicBezTo>
                <a:cubicBezTo>
                  <a:pt x="1323081" y="1152581"/>
                  <a:pt x="1335464" y="1083049"/>
                  <a:pt x="1325939" y="1015897"/>
                </a:cubicBezTo>
                <a:cubicBezTo>
                  <a:pt x="1324034" y="1002562"/>
                  <a:pt x="1322129" y="988275"/>
                  <a:pt x="1317843" y="975416"/>
                </a:cubicBezTo>
                <a:cubicBezTo>
                  <a:pt x="1321176" y="972559"/>
                  <a:pt x="1320700" y="971130"/>
                  <a:pt x="1320224" y="970177"/>
                </a:cubicBezTo>
                <a:close/>
                <a:moveTo>
                  <a:pt x="398680" y="447255"/>
                </a:moveTo>
                <a:cubicBezTo>
                  <a:pt x="411062" y="447255"/>
                  <a:pt x="423445" y="447255"/>
                  <a:pt x="435827" y="449160"/>
                </a:cubicBezTo>
                <a:cubicBezTo>
                  <a:pt x="403919" y="475354"/>
                  <a:pt x="370581" y="498214"/>
                  <a:pt x="330100" y="509167"/>
                </a:cubicBezTo>
                <a:cubicBezTo>
                  <a:pt x="305811" y="516787"/>
                  <a:pt x="281046" y="516311"/>
                  <a:pt x="254376" y="512025"/>
                </a:cubicBezTo>
                <a:cubicBezTo>
                  <a:pt x="290571" y="492022"/>
                  <a:pt x="292000" y="458685"/>
                  <a:pt x="290571" y="423442"/>
                </a:cubicBezTo>
                <a:cubicBezTo>
                  <a:pt x="281046" y="423442"/>
                  <a:pt x="273902" y="431062"/>
                  <a:pt x="266759" y="436777"/>
                </a:cubicBezTo>
                <a:cubicBezTo>
                  <a:pt x="245804" y="454399"/>
                  <a:pt x="225325" y="472496"/>
                  <a:pt x="204846" y="490594"/>
                </a:cubicBezTo>
                <a:cubicBezTo>
                  <a:pt x="192940" y="500595"/>
                  <a:pt x="181510" y="511549"/>
                  <a:pt x="166270" y="516787"/>
                </a:cubicBezTo>
                <a:cubicBezTo>
                  <a:pt x="229611" y="432491"/>
                  <a:pt x="301049" y="358672"/>
                  <a:pt x="399632" y="316762"/>
                </a:cubicBezTo>
                <a:cubicBezTo>
                  <a:pt x="400585" y="317715"/>
                  <a:pt x="401537" y="318667"/>
                  <a:pt x="402490" y="319620"/>
                </a:cubicBezTo>
                <a:cubicBezTo>
                  <a:pt x="392012" y="334384"/>
                  <a:pt x="382011" y="349147"/>
                  <a:pt x="371534" y="363911"/>
                </a:cubicBezTo>
                <a:cubicBezTo>
                  <a:pt x="369629" y="366292"/>
                  <a:pt x="366295" y="369150"/>
                  <a:pt x="368200" y="372484"/>
                </a:cubicBezTo>
                <a:cubicBezTo>
                  <a:pt x="370105" y="375817"/>
                  <a:pt x="374391" y="374389"/>
                  <a:pt x="377249" y="373912"/>
                </a:cubicBezTo>
                <a:cubicBezTo>
                  <a:pt x="399632" y="370102"/>
                  <a:pt x="422016" y="366292"/>
                  <a:pt x="444400" y="362482"/>
                </a:cubicBezTo>
                <a:cubicBezTo>
                  <a:pt x="448210" y="362006"/>
                  <a:pt x="452496" y="361530"/>
                  <a:pt x="457259" y="362006"/>
                </a:cubicBezTo>
                <a:cubicBezTo>
                  <a:pt x="432970" y="375817"/>
                  <a:pt x="414872" y="395344"/>
                  <a:pt x="397727" y="416775"/>
                </a:cubicBezTo>
                <a:cubicBezTo>
                  <a:pt x="397727" y="416775"/>
                  <a:pt x="397727" y="416775"/>
                  <a:pt x="397727" y="416775"/>
                </a:cubicBezTo>
                <a:cubicBezTo>
                  <a:pt x="394870" y="422014"/>
                  <a:pt x="392489" y="426776"/>
                  <a:pt x="389631" y="432015"/>
                </a:cubicBezTo>
                <a:cubicBezTo>
                  <a:pt x="382487" y="445826"/>
                  <a:pt x="383440" y="447255"/>
                  <a:pt x="398680" y="447255"/>
                </a:cubicBezTo>
                <a:close/>
                <a:moveTo>
                  <a:pt x="960655" y="859211"/>
                </a:moveTo>
                <a:cubicBezTo>
                  <a:pt x="955416" y="859211"/>
                  <a:pt x="949701" y="858735"/>
                  <a:pt x="944939" y="861116"/>
                </a:cubicBezTo>
                <a:cubicBezTo>
                  <a:pt x="949701" y="866355"/>
                  <a:pt x="951130" y="873022"/>
                  <a:pt x="952083" y="879214"/>
                </a:cubicBezTo>
                <a:cubicBezTo>
                  <a:pt x="954940" y="895882"/>
                  <a:pt x="948749" y="905407"/>
                  <a:pt x="931604" y="906360"/>
                </a:cubicBezTo>
                <a:cubicBezTo>
                  <a:pt x="879216" y="909694"/>
                  <a:pt x="826352" y="909217"/>
                  <a:pt x="773965" y="907789"/>
                </a:cubicBezTo>
                <a:cubicBezTo>
                  <a:pt x="764916" y="907789"/>
                  <a:pt x="765392" y="901597"/>
                  <a:pt x="765869" y="895882"/>
                </a:cubicBezTo>
                <a:cubicBezTo>
                  <a:pt x="768250" y="875880"/>
                  <a:pt x="771107" y="855877"/>
                  <a:pt x="773489" y="835399"/>
                </a:cubicBezTo>
                <a:cubicBezTo>
                  <a:pt x="773489" y="835399"/>
                  <a:pt x="773489" y="835399"/>
                  <a:pt x="773489" y="835399"/>
                </a:cubicBezTo>
                <a:cubicBezTo>
                  <a:pt x="773965" y="832541"/>
                  <a:pt x="774441" y="830160"/>
                  <a:pt x="774917" y="827302"/>
                </a:cubicBezTo>
                <a:cubicBezTo>
                  <a:pt x="775870" y="794917"/>
                  <a:pt x="781585" y="762532"/>
                  <a:pt x="785871" y="730624"/>
                </a:cubicBezTo>
                <a:cubicBezTo>
                  <a:pt x="789681" y="708716"/>
                  <a:pt x="786824" y="684904"/>
                  <a:pt x="803016" y="665854"/>
                </a:cubicBezTo>
                <a:cubicBezTo>
                  <a:pt x="810160" y="654900"/>
                  <a:pt x="821590" y="651090"/>
                  <a:pt x="832544" y="645375"/>
                </a:cubicBezTo>
                <a:cubicBezTo>
                  <a:pt x="894933" y="610609"/>
                  <a:pt x="959702" y="579176"/>
                  <a:pt x="1023044" y="546315"/>
                </a:cubicBezTo>
                <a:cubicBezTo>
                  <a:pt x="1026377" y="544410"/>
                  <a:pt x="1030664" y="541076"/>
                  <a:pt x="1033997" y="545839"/>
                </a:cubicBezTo>
                <a:cubicBezTo>
                  <a:pt x="1037331" y="550125"/>
                  <a:pt x="1033045" y="553459"/>
                  <a:pt x="1030664" y="556792"/>
                </a:cubicBezTo>
                <a:cubicBezTo>
                  <a:pt x="987801" y="610609"/>
                  <a:pt x="945415" y="664425"/>
                  <a:pt x="902552" y="718241"/>
                </a:cubicBezTo>
                <a:cubicBezTo>
                  <a:pt x="900647" y="723956"/>
                  <a:pt x="905410" y="726814"/>
                  <a:pt x="907315" y="731100"/>
                </a:cubicBezTo>
                <a:cubicBezTo>
                  <a:pt x="907315" y="731100"/>
                  <a:pt x="907315" y="731100"/>
                  <a:pt x="907315" y="731100"/>
                </a:cubicBezTo>
                <a:cubicBezTo>
                  <a:pt x="933985" y="718717"/>
                  <a:pt x="957797" y="701096"/>
                  <a:pt x="983039" y="686809"/>
                </a:cubicBezTo>
                <a:cubicBezTo>
                  <a:pt x="994469" y="680141"/>
                  <a:pt x="1005899" y="673474"/>
                  <a:pt x="1016852" y="666330"/>
                </a:cubicBezTo>
                <a:cubicBezTo>
                  <a:pt x="1018758" y="666330"/>
                  <a:pt x="1020662" y="665377"/>
                  <a:pt x="1022567" y="664425"/>
                </a:cubicBezTo>
                <a:cubicBezTo>
                  <a:pt x="1020662" y="664901"/>
                  <a:pt x="1018758" y="665377"/>
                  <a:pt x="1016852" y="666330"/>
                </a:cubicBezTo>
                <a:cubicBezTo>
                  <a:pt x="1028283" y="659662"/>
                  <a:pt x="1039712" y="652519"/>
                  <a:pt x="1051143" y="645851"/>
                </a:cubicBezTo>
                <a:cubicBezTo>
                  <a:pt x="1082099" y="626801"/>
                  <a:pt x="1112579" y="608227"/>
                  <a:pt x="1143535" y="589177"/>
                </a:cubicBezTo>
                <a:cubicBezTo>
                  <a:pt x="1148297" y="586320"/>
                  <a:pt x="1153060" y="582986"/>
                  <a:pt x="1158299" y="580129"/>
                </a:cubicBezTo>
                <a:cubicBezTo>
                  <a:pt x="1179254" y="567746"/>
                  <a:pt x="1176872" y="565841"/>
                  <a:pt x="1186397" y="590130"/>
                </a:cubicBezTo>
                <a:cubicBezTo>
                  <a:pt x="1204019" y="634897"/>
                  <a:pt x="1207829" y="680617"/>
                  <a:pt x="1197827" y="727766"/>
                </a:cubicBezTo>
                <a:cubicBezTo>
                  <a:pt x="1195922" y="741577"/>
                  <a:pt x="1193541" y="755389"/>
                  <a:pt x="1188779" y="768247"/>
                </a:cubicBezTo>
                <a:cubicBezTo>
                  <a:pt x="1188779" y="768247"/>
                  <a:pt x="1188779" y="768247"/>
                  <a:pt x="1188779" y="768247"/>
                </a:cubicBezTo>
                <a:cubicBezTo>
                  <a:pt x="1184493" y="795394"/>
                  <a:pt x="1177349" y="822540"/>
                  <a:pt x="1176872" y="850162"/>
                </a:cubicBezTo>
                <a:cubicBezTo>
                  <a:pt x="1176872" y="859211"/>
                  <a:pt x="1169729" y="858735"/>
                  <a:pt x="1163537" y="858735"/>
                </a:cubicBezTo>
                <a:cubicBezTo>
                  <a:pt x="1134010" y="858735"/>
                  <a:pt x="1104006" y="858735"/>
                  <a:pt x="1074479" y="858735"/>
                </a:cubicBezTo>
                <a:cubicBezTo>
                  <a:pt x="1036855" y="859211"/>
                  <a:pt x="998755" y="859211"/>
                  <a:pt x="960655" y="859211"/>
                </a:cubicBezTo>
                <a:close/>
                <a:moveTo>
                  <a:pt x="1281171" y="1123054"/>
                </a:moveTo>
                <a:cubicBezTo>
                  <a:pt x="1280695" y="1129245"/>
                  <a:pt x="1279266" y="1135436"/>
                  <a:pt x="1278314" y="1141151"/>
                </a:cubicBezTo>
                <a:cubicBezTo>
                  <a:pt x="1278314" y="1141151"/>
                  <a:pt x="1278314" y="1141151"/>
                  <a:pt x="1278314" y="1141151"/>
                </a:cubicBezTo>
                <a:cubicBezTo>
                  <a:pt x="1278314" y="1144485"/>
                  <a:pt x="1278314" y="1147819"/>
                  <a:pt x="1277837" y="1151153"/>
                </a:cubicBezTo>
                <a:cubicBezTo>
                  <a:pt x="1273075" y="1180680"/>
                  <a:pt x="1257835" y="1191634"/>
                  <a:pt x="1230212" y="1181633"/>
                </a:cubicBezTo>
                <a:cubicBezTo>
                  <a:pt x="1201161" y="1171155"/>
                  <a:pt x="1171158" y="1165916"/>
                  <a:pt x="1142106" y="1157820"/>
                </a:cubicBezTo>
                <a:cubicBezTo>
                  <a:pt x="1122104" y="1154486"/>
                  <a:pt x="1102101" y="1150676"/>
                  <a:pt x="1082099" y="1147342"/>
                </a:cubicBezTo>
                <a:cubicBezTo>
                  <a:pt x="1076860" y="1146390"/>
                  <a:pt x="1071621" y="1145438"/>
                  <a:pt x="1067811" y="1150676"/>
                </a:cubicBezTo>
                <a:cubicBezTo>
                  <a:pt x="1068764" y="1161154"/>
                  <a:pt x="1078765" y="1159249"/>
                  <a:pt x="1084480" y="1163535"/>
                </a:cubicBezTo>
                <a:lnTo>
                  <a:pt x="1084480" y="1163535"/>
                </a:lnTo>
                <a:cubicBezTo>
                  <a:pt x="1108769" y="1172108"/>
                  <a:pt x="1133058" y="1180204"/>
                  <a:pt x="1156870" y="1190205"/>
                </a:cubicBezTo>
                <a:lnTo>
                  <a:pt x="1156870" y="1190205"/>
                </a:lnTo>
                <a:cubicBezTo>
                  <a:pt x="1164014" y="1191634"/>
                  <a:pt x="1170681" y="1194015"/>
                  <a:pt x="1176872" y="1197349"/>
                </a:cubicBezTo>
                <a:lnTo>
                  <a:pt x="1176872" y="1197349"/>
                </a:lnTo>
                <a:cubicBezTo>
                  <a:pt x="1201161" y="1205921"/>
                  <a:pt x="1225926" y="1214970"/>
                  <a:pt x="1250215" y="1223543"/>
                </a:cubicBezTo>
                <a:cubicBezTo>
                  <a:pt x="1257835" y="1226400"/>
                  <a:pt x="1259740" y="1229734"/>
                  <a:pt x="1255930" y="1237354"/>
                </a:cubicBezTo>
                <a:cubicBezTo>
                  <a:pt x="1247834" y="1251165"/>
                  <a:pt x="1240214" y="1265453"/>
                  <a:pt x="1232594" y="1279740"/>
                </a:cubicBezTo>
                <a:cubicBezTo>
                  <a:pt x="1232594" y="1279740"/>
                  <a:pt x="1232594" y="1279740"/>
                  <a:pt x="1232594" y="1279740"/>
                </a:cubicBezTo>
                <a:cubicBezTo>
                  <a:pt x="1229736" y="1286884"/>
                  <a:pt x="1226403" y="1294028"/>
                  <a:pt x="1221640" y="1300219"/>
                </a:cubicBezTo>
                <a:cubicBezTo>
                  <a:pt x="1221640" y="1300219"/>
                  <a:pt x="1221640" y="1300219"/>
                  <a:pt x="1221640" y="1300219"/>
                </a:cubicBezTo>
                <a:cubicBezTo>
                  <a:pt x="1209258" y="1328318"/>
                  <a:pt x="1194018" y="1354988"/>
                  <a:pt x="1178777" y="1381181"/>
                </a:cubicBezTo>
                <a:cubicBezTo>
                  <a:pt x="1166395" y="1402613"/>
                  <a:pt x="1146869" y="1406899"/>
                  <a:pt x="1124485" y="1392611"/>
                </a:cubicBezTo>
                <a:cubicBezTo>
                  <a:pt x="1090671" y="1371656"/>
                  <a:pt x="1057810" y="1349273"/>
                  <a:pt x="1024472" y="1327841"/>
                </a:cubicBezTo>
                <a:cubicBezTo>
                  <a:pt x="1024472" y="1327841"/>
                  <a:pt x="1024472" y="1327841"/>
                  <a:pt x="1024472" y="1327841"/>
                </a:cubicBezTo>
                <a:cubicBezTo>
                  <a:pt x="988277" y="1304029"/>
                  <a:pt x="951606" y="1280693"/>
                  <a:pt x="915411" y="1256404"/>
                </a:cubicBezTo>
                <a:cubicBezTo>
                  <a:pt x="904458" y="1249260"/>
                  <a:pt x="902552" y="1236401"/>
                  <a:pt x="899219" y="1224971"/>
                </a:cubicBezTo>
                <a:cubicBezTo>
                  <a:pt x="897314" y="1219256"/>
                  <a:pt x="903029" y="1219733"/>
                  <a:pt x="906362" y="1219733"/>
                </a:cubicBezTo>
                <a:cubicBezTo>
                  <a:pt x="920650" y="1220209"/>
                  <a:pt x="935414" y="1221638"/>
                  <a:pt x="949701" y="1222590"/>
                </a:cubicBezTo>
                <a:cubicBezTo>
                  <a:pt x="968275" y="1221638"/>
                  <a:pt x="968275" y="1221638"/>
                  <a:pt x="971609" y="1202588"/>
                </a:cubicBezTo>
                <a:cubicBezTo>
                  <a:pt x="972561" y="1197349"/>
                  <a:pt x="973514" y="1192110"/>
                  <a:pt x="974466" y="1186871"/>
                </a:cubicBezTo>
                <a:cubicBezTo>
                  <a:pt x="974466" y="1186871"/>
                  <a:pt x="974466" y="1186871"/>
                  <a:pt x="974466" y="1186871"/>
                </a:cubicBezTo>
                <a:cubicBezTo>
                  <a:pt x="974942" y="1182109"/>
                  <a:pt x="974942" y="1177346"/>
                  <a:pt x="975419" y="1173060"/>
                </a:cubicBezTo>
                <a:cubicBezTo>
                  <a:pt x="975895" y="1170203"/>
                  <a:pt x="976371" y="1167821"/>
                  <a:pt x="976847" y="1164964"/>
                </a:cubicBezTo>
                <a:cubicBezTo>
                  <a:pt x="976847" y="1164964"/>
                  <a:pt x="976847" y="1164964"/>
                  <a:pt x="976847" y="1164964"/>
                </a:cubicBezTo>
                <a:cubicBezTo>
                  <a:pt x="977800" y="1154486"/>
                  <a:pt x="979229" y="1144009"/>
                  <a:pt x="980181" y="1133531"/>
                </a:cubicBezTo>
                <a:lnTo>
                  <a:pt x="980181" y="1133531"/>
                </a:lnTo>
                <a:cubicBezTo>
                  <a:pt x="986849" y="1074476"/>
                  <a:pt x="993516" y="1014945"/>
                  <a:pt x="1000184" y="955890"/>
                </a:cubicBezTo>
                <a:cubicBezTo>
                  <a:pt x="1000660" y="949699"/>
                  <a:pt x="1002089" y="943507"/>
                  <a:pt x="1003517" y="937792"/>
                </a:cubicBezTo>
                <a:cubicBezTo>
                  <a:pt x="1007804" y="921600"/>
                  <a:pt x="1017805" y="913504"/>
                  <a:pt x="1034474" y="912075"/>
                </a:cubicBezTo>
                <a:cubicBezTo>
                  <a:pt x="1088766" y="907789"/>
                  <a:pt x="1143535" y="903979"/>
                  <a:pt x="1197827" y="902550"/>
                </a:cubicBezTo>
                <a:cubicBezTo>
                  <a:pt x="1209258" y="902074"/>
                  <a:pt x="1220211" y="903026"/>
                  <a:pt x="1230689" y="907789"/>
                </a:cubicBezTo>
                <a:cubicBezTo>
                  <a:pt x="1244500" y="913980"/>
                  <a:pt x="1253072" y="923981"/>
                  <a:pt x="1256883" y="938745"/>
                </a:cubicBezTo>
                <a:cubicBezTo>
                  <a:pt x="1265931" y="973987"/>
                  <a:pt x="1271170" y="1010182"/>
                  <a:pt x="1277837" y="1045901"/>
                </a:cubicBezTo>
                <a:cubicBezTo>
                  <a:pt x="1279743" y="1055902"/>
                  <a:pt x="1276409" y="1059236"/>
                  <a:pt x="1266408" y="1059236"/>
                </a:cubicBezTo>
                <a:cubicBezTo>
                  <a:pt x="1242595" y="1058760"/>
                  <a:pt x="1219259" y="1058760"/>
                  <a:pt x="1195446" y="1058760"/>
                </a:cubicBezTo>
                <a:lnTo>
                  <a:pt x="1195446" y="1058760"/>
                </a:lnTo>
                <a:cubicBezTo>
                  <a:pt x="1188779" y="1058760"/>
                  <a:pt x="1182587" y="1058760"/>
                  <a:pt x="1175920" y="1058760"/>
                </a:cubicBezTo>
                <a:cubicBezTo>
                  <a:pt x="1175920" y="1058760"/>
                  <a:pt x="1175920" y="1058760"/>
                  <a:pt x="1175920" y="1058760"/>
                </a:cubicBezTo>
                <a:cubicBezTo>
                  <a:pt x="1146869" y="1058760"/>
                  <a:pt x="1117341" y="1059236"/>
                  <a:pt x="1088290" y="1059236"/>
                </a:cubicBezTo>
                <a:cubicBezTo>
                  <a:pt x="1083051" y="1059236"/>
                  <a:pt x="1075908" y="1057331"/>
                  <a:pt x="1075431" y="1066380"/>
                </a:cubicBezTo>
                <a:cubicBezTo>
                  <a:pt x="1075431" y="1074476"/>
                  <a:pt x="1081622" y="1073524"/>
                  <a:pt x="1086861" y="1074476"/>
                </a:cubicBezTo>
                <a:cubicBezTo>
                  <a:pt x="1096862" y="1076381"/>
                  <a:pt x="1107340" y="1075429"/>
                  <a:pt x="1117341" y="1077810"/>
                </a:cubicBezTo>
                <a:cubicBezTo>
                  <a:pt x="1118294" y="1077810"/>
                  <a:pt x="1119722" y="1078286"/>
                  <a:pt x="1121151" y="1078763"/>
                </a:cubicBezTo>
                <a:cubicBezTo>
                  <a:pt x="1144964" y="1080667"/>
                  <a:pt x="1168776" y="1082096"/>
                  <a:pt x="1193065" y="1084001"/>
                </a:cubicBezTo>
                <a:cubicBezTo>
                  <a:pt x="1211639" y="1084954"/>
                  <a:pt x="1230212" y="1085430"/>
                  <a:pt x="1248786" y="1086383"/>
                </a:cubicBezTo>
                <a:cubicBezTo>
                  <a:pt x="1273551" y="1087811"/>
                  <a:pt x="1282600" y="1098289"/>
                  <a:pt x="1281171" y="1123054"/>
                </a:cubicBezTo>
                <a:close/>
              </a:path>
            </a:pathLst>
          </a:custGeom>
          <a:solidFill>
            <a:schemeClr val="bg1"/>
          </a:solidFill>
          <a:ln w="47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" name="TextBox 18">
            <a:extLst>
              <a:ext uri="{FF2B5EF4-FFF2-40B4-BE49-F238E27FC236}">
                <a16:creationId xmlns:a16="http://schemas.microsoft.com/office/drawing/2014/main" xmlns="" id="{E23927CD-743A-4FC0-899F-1DC773F57205}"/>
              </a:ext>
            </a:extLst>
          </p:cNvPr>
          <p:cNvSpPr txBox="1"/>
          <p:nvPr/>
        </p:nvSpPr>
        <p:spPr>
          <a:xfrm>
            <a:off x="14055" y="2841780"/>
            <a:ext cx="54475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預防傳播感染方法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5487" y="3080529"/>
            <a:ext cx="29708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病毒無空氣傳染能力</a:t>
            </a:r>
            <a:endParaRPr lang="en-US" altLang="zh-TW" sz="1600" dirty="0" smtClean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別隨意碰觸，保持手部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清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潔</a:t>
            </a:r>
            <a:endParaRPr lang="en-US" altLang="zh-TW" sz="1600" dirty="0" smtClean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輕症病人透過呼吸道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顆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粒大幅度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汙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染</a:t>
            </a:r>
            <a:endParaRPr lang="en-US" altLang="zh-TW" sz="1600" dirty="0" smtClean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rPr>
              <a:t>馬桶內部陽性 </a:t>
            </a:r>
            <a:r>
              <a: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rPr>
              <a:t>糞口傳染可能</a:t>
            </a:r>
            <a:endParaRPr lang="en-US" altLang="ko-KR" sz="160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1804" y="861560"/>
            <a:ext cx="3025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4800" dirty="0">
                <a:solidFill>
                  <a:srgbClr val="FAAF40"/>
                </a:solidFill>
                <a:latin typeface="Arial"/>
                <a:ea typeface="Arial Unicode MS"/>
              </a:rPr>
              <a:t>COVID-19</a:t>
            </a:r>
            <a:endParaRPr kumimoji="0" lang="ko-KR" altLang="en-US" sz="3200" dirty="0">
              <a:solidFill>
                <a:srgbClr val="FAAF40"/>
              </a:solidFill>
              <a:latin typeface="Arial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45538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113642</TotalTime>
  <Words>161</Words>
  <Application>Microsoft Office PowerPoint</Application>
  <PresentationFormat>如螢幕大小 (16:9)</PresentationFormat>
  <Paragraphs>27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7" baseType="lpstr">
      <vt:lpstr>Arial Unicode MS</vt:lpstr>
      <vt:lpstr>맑은 고딕</vt:lpstr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新冠肺炎傳染 VS.負壓病房</vt:lpstr>
      <vt:lpstr>負壓病房格局</vt:lpstr>
      <vt:lpstr>預防新冠病毒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4045</cp:revision>
  <dcterms:created xsi:type="dcterms:W3CDTF">2011-02-08T02:08:58Z</dcterms:created>
  <dcterms:modified xsi:type="dcterms:W3CDTF">2020-09-11T03:42:50Z</dcterms:modified>
</cp:coreProperties>
</file>