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461" autoAdjust="0"/>
  </p:normalViewPr>
  <p:slideViewPr>
    <p:cSldViewPr snapToGrid="0">
      <p:cViewPr>
        <p:scale>
          <a:sx n="75" d="100"/>
          <a:sy n="75" d="100"/>
        </p:scale>
        <p:origin x="72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7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0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6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4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2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4DD7-9502-45F7-A140-94198E02E3D1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C3E0-E5C7-40C5-BAA3-EA62A0ED9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D677C3.8DE4D2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2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53005" y="3909854"/>
          <a:ext cx="7285990" cy="18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10"/>
                <a:gridCol w="2430145"/>
                <a:gridCol w="1350010"/>
                <a:gridCol w="18002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Heatmap(</a:t>
                      </a:r>
                      <a:r>
                        <a:rPr lang="zh-TW" sz="1200">
                          <a:effectLst/>
                        </a:rPr>
                        <a:t>書瑋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NB+Cam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吳哲銘、李文琪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車號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54910" y="3178334"/>
          <a:ext cx="728218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10"/>
                <a:gridCol w="2430145"/>
                <a:gridCol w="1076325"/>
                <a:gridCol w="20701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行前佈置時間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8/27(</a:t>
                      </a:r>
                      <a:r>
                        <a:rPr lang="zh-TW" sz="1200">
                          <a:effectLst/>
                        </a:rPr>
                        <a:t>四</a:t>
                      </a:r>
                      <a:r>
                        <a:rPr lang="en-US" sz="1200">
                          <a:effectLst/>
                        </a:rPr>
                        <a:t>) 10:00~12:00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地點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HC GRC </a:t>
                      </a:r>
                      <a:r>
                        <a:rPr lang="zh-TW" sz="1200">
                          <a:effectLst/>
                        </a:rPr>
                        <a:t>國際會議室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現場提供硬體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電視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TW" sz="1200">
                          <a:effectLst/>
                        </a:rPr>
                        <a:t>電視架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TW" sz="1200">
                          <a:effectLst/>
                        </a:rPr>
                        <a:t>電源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TW" sz="1200">
                          <a:effectLst/>
                        </a:rPr>
                        <a:t>網點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127000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發表會日期：</a:t>
                      </a:r>
                      <a:r>
                        <a:rPr lang="en-US" sz="1200">
                          <a:effectLst/>
                        </a:rPr>
                        <a:t>8/28(</a:t>
                      </a:r>
                      <a:r>
                        <a:rPr lang="zh-TW" sz="1200">
                          <a:effectLst/>
                        </a:rPr>
                        <a:t>五</a:t>
                      </a:r>
                      <a:r>
                        <a:rPr lang="en-US" sz="1200">
                          <a:effectLst/>
                        </a:rPr>
                        <a:t>) 09:00~16:30 </a:t>
                      </a:r>
                      <a:r>
                        <a:rPr lang="zh-TW" sz="1200">
                          <a:effectLst/>
                        </a:rPr>
                        <a:t>現場解說時間</a:t>
                      </a:r>
                      <a:r>
                        <a:rPr lang="en-US" sz="1200">
                          <a:effectLst/>
                        </a:rPr>
                        <a:t> 08:10~09:30(</a:t>
                      </a:r>
                      <a:r>
                        <a:rPr lang="zh-TW" sz="1200">
                          <a:effectLst/>
                        </a:rPr>
                        <a:t>依實際狀況調整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展示內容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自帶設備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當天協助夥伴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是否開車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zh-TW" sz="1200">
                          <a:effectLst/>
                        </a:rPr>
                        <a:t>車號提供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口罩辨識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TW" sz="1200">
                          <a:effectLst/>
                        </a:rPr>
                        <a:t>永祥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樹莓派</a:t>
                      </a:r>
                      <a:r>
                        <a:rPr lang="en-US" sz="1200">
                          <a:effectLst/>
                        </a:rPr>
                        <a:t>+Cam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永祥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車號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Heatmap(</a:t>
                      </a:r>
                      <a:r>
                        <a:rPr lang="zh-TW" sz="1200">
                          <a:effectLst/>
                        </a:rPr>
                        <a:t>書瑋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NB+Cam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請提供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車號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體溫</a:t>
                      </a:r>
                      <a:r>
                        <a:rPr lang="en-US" sz="1200">
                          <a:effectLst/>
                        </a:rPr>
                        <a:t>AR</a:t>
                      </a:r>
                      <a:r>
                        <a:rPr lang="zh-TW" sz="1200">
                          <a:effectLst/>
                        </a:rPr>
                        <a:t>辨識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TW" sz="1200">
                          <a:effectLst/>
                        </a:rPr>
                        <a:t>威傑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NB+Cam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請提供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車號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吸菸區在席管理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TW" sz="1200">
                          <a:effectLst/>
                        </a:rPr>
                        <a:t>國俊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無</a:t>
                      </a:r>
                      <a:r>
                        <a:rPr lang="en-US" sz="1200">
                          <a:effectLst/>
                        </a:rPr>
                        <a:t>(HR</a:t>
                      </a:r>
                      <a:r>
                        <a:rPr lang="zh-TW" sz="1200">
                          <a:effectLst/>
                        </a:rPr>
                        <a:t>透過電視展示在席畫面</a:t>
                      </a:r>
                      <a:r>
                        <a:rPr lang="en-US" sz="1200">
                          <a:effectLst/>
                        </a:rPr>
                        <a:t>,8A</a:t>
                      </a:r>
                      <a:r>
                        <a:rPr lang="zh-TW" sz="1200">
                          <a:effectLst/>
                        </a:rPr>
                        <a:t>夥伴協助解說原理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請提供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車號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35020" y="3086894"/>
          <a:ext cx="552196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230"/>
                <a:gridCol w="1840865"/>
                <a:gridCol w="184086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展示內容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現場架設需求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TW" sz="1200">
                          <a:effectLst/>
                        </a:rPr>
                        <a:t>詳述規格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備註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口罩辨識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TV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PC/NB…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r>
                        <a:rPr lang="zh-TW" sz="1200">
                          <a:effectLst/>
                        </a:rPr>
                        <a:t>網路需求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Heat map/</a:t>
                      </a:r>
                      <a:r>
                        <a:rPr lang="zh-TW" sz="1200">
                          <a:effectLst/>
                        </a:rPr>
                        <a:t>體溫</a:t>
                      </a:r>
                      <a:r>
                        <a:rPr lang="en-US" sz="1200">
                          <a:effectLst/>
                        </a:rPr>
                        <a:t>AR</a:t>
                      </a:r>
                      <a:r>
                        <a:rPr lang="zh-TW" sz="1200">
                          <a:effectLst/>
                        </a:rPr>
                        <a:t>辨識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TV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PC/NB…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3……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吸菸區再席管理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TV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PC/NB…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3……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可否使用遠端連線展示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35338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Hi~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逸弘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回覆如下，預計坐厰車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From: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kumimoji="0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Kimi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kumimoji="0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Chien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簡逸弘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b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Sent: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Thursday, August 20, 2020 4:16 PM</a:t>
            </a:r>
            <a:b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To: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1206307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江永祥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Jimmy Ye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葉國俊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John Lin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林俊安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Vincent Chang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張書瑋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</a:t>
            </a:r>
            <a:r>
              <a:rPr kumimoji="0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ClarkHuang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黃威傑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/>
            </a:r>
            <a:b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Cc: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Ken CC Hsu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許志強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Tim Hu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胡赫廷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Billy Shih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石柏洲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Aqua Chen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陳宗承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/>
            </a:r>
            <a:b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Subject: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RE: 8/28 HR 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發表會需求協助</a:t>
            </a:r>
            <a: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/>
            </a:r>
            <a:br>
              <a: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Importance: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High</a:t>
            </a:r>
            <a:endParaRPr kumimoji="0" lang="en-US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Dear sirs’ </a:t>
            </a:r>
            <a:endParaRPr kumimoji="0" lang="en-US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經與各位討論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彙整說明如下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當天請協助夥伴使用單機模式演繹即可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搭配現場人員說明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說明要點如下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1.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當初系統建置的想法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2.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如何應用既有資源完成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3.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應用何種技術展現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4.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呈現的結果說明</a:t>
            </a:r>
            <a:endParaRPr kumimoji="0" lang="zh-TW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圖片 1" descr="cid:image001.jpg@01D677C3.8DE4D2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4535488"/>
            <a:ext cx="4676775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35338" y="9669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From: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Kimi Chien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簡逸弘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</a:t>
            </a:r>
            <a:b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Sent: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Friday, July 31, 2020 4:03 PM</a:t>
            </a:r>
            <a:b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To: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1206307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江永祥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JY Liao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廖家毅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Jimmy Ye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葉國俊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John Lin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林俊安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/>
            </a:r>
            <a:b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Cc: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Ken CC Hsu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許志強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Tim Hu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胡赫廷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Aqua Chen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陳宗承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; Billy Shih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石柏洲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/>
            </a:r>
            <a:b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</a:br>
            <a:r>
              <a:rPr kumimoji="0" lang="en-US" altLang="zh-TW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Subject:</a:t>
            </a: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8/28 HR </a:t>
            </a:r>
            <a:r>
              <a: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Calibri" panose="020F0502020204030204" pitchFamily="34" charset="0"/>
              </a:rPr>
              <a:t>發表會需求協助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Hi all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原計劃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8/13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請各位至現場進行演說發表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最後改為協助現場設備展示即可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時間也有所調整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8/13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Wingdings" panose="05000000000000000000" pitchFamily="2" charset="2"/>
                <a:ea typeface="新細明體" panose="02020500000000000000" pitchFamily="18" charset="-120"/>
                <a:cs typeface="Calibri" panose="020F0502020204030204" pitchFamily="34" charset="0"/>
              </a:rPr>
              <a:t>à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8/28(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五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並請各位提出相關設備需求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便於當日架設使用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最後演講者將由陳文華處長出席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請於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8/5(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回饋給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Kimi</a:t>
            </a: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彙整進行討論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~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懇請大家協助</a:t>
            </a: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~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簡逸弘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友達光電股份有限公司</a:t>
            </a: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台中廠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台中人力資源部</a:t>
            </a: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廠區服務課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台中市中部科學園區中科路</a:t>
            </a: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zh-TW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號</a:t>
            </a:r>
            <a:endParaRPr kumimoji="0" lang="zh-TW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Tel: +886-4-2460-8800 Ext. 2688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sng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e-mail:Kimi.Chien@auo.com</a:t>
            </a: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3262"/>
              </p:ext>
            </p:extLst>
          </p:nvPr>
        </p:nvGraphicFramePr>
        <p:xfrm>
          <a:off x="2032002" y="719666"/>
          <a:ext cx="1926935" cy="1828800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385387"/>
                <a:gridCol w="385387"/>
                <a:gridCol w="385387"/>
                <a:gridCol w="385387"/>
                <a:gridCol w="385387"/>
              </a:tblGrid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3013363" y="264968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036619" y="3127664"/>
            <a:ext cx="197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補方法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013363" y="357100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36619" y="4048992"/>
            <a:ext cx="197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One hot (by type)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023755" y="441832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36619" y="4962990"/>
            <a:ext cx="197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Imbalance (smote/</a:t>
            </a:r>
            <a:r>
              <a:rPr lang="en-US" altLang="zh-TW" dirty="0" err="1" smtClean="0"/>
              <a:t>gan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肘形接點 15"/>
          <p:cNvCxnSpPr>
            <a:stCxn id="14" idx="3"/>
            <a:endCxn id="17" idx="1"/>
          </p:cNvCxnSpPr>
          <p:nvPr/>
        </p:nvCxnSpPr>
        <p:spPr>
          <a:xfrm flipV="1">
            <a:off x="4010891" y="1140137"/>
            <a:ext cx="2313708" cy="4146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24599" y="678472"/>
            <a:ext cx="292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Scale (</a:t>
            </a:r>
            <a:r>
              <a:rPr lang="en-US" altLang="zh-TW" dirty="0" err="1" smtClean="0"/>
              <a:t>minmax</a:t>
            </a:r>
            <a:r>
              <a:rPr lang="en-US" altLang="zh-TW" dirty="0" smtClean="0"/>
              <a:t>/standard/robust)</a:t>
            </a:r>
          </a:p>
          <a:p>
            <a:pPr algn="ctr"/>
            <a:r>
              <a:rPr lang="en-US" altLang="zh-TW" dirty="0" smtClean="0"/>
              <a:t> / transformer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800109" y="169718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38454" y="2289816"/>
            <a:ext cx="292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Feature select </a:t>
            </a:r>
          </a:p>
          <a:p>
            <a:pPr algn="ctr"/>
            <a:r>
              <a:rPr lang="en-US" altLang="zh-TW" dirty="0" err="1" smtClean="0"/>
              <a:t>Corr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Chi</a:t>
            </a:r>
          </a:p>
          <a:p>
            <a:pPr algn="ctr"/>
            <a:r>
              <a:rPr lang="en-US" altLang="zh-TW" dirty="0" smtClean="0"/>
              <a:t>F-test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0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3909" y="1498200"/>
            <a:ext cx="1775690" cy="86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lt1"/>
                </a:solidFill>
              </a:rPr>
              <a:t>資料切</a:t>
            </a:r>
            <a:r>
              <a:rPr lang="zh-TW" altLang="en-US" dirty="0" smtClean="0">
                <a:solidFill>
                  <a:schemeClr val="lt1"/>
                </a:solidFill>
              </a:rPr>
              <a:t>割</a:t>
            </a:r>
            <a:endParaRPr lang="zh-TW" altLang="en-US" dirty="0">
              <a:solidFill>
                <a:schemeClr val="lt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3908" y="357909"/>
            <a:ext cx="1775691" cy="86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資料集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(DataFrame)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2"/>
            <a:endCxn id="2" idx="0"/>
          </p:cNvCxnSpPr>
          <p:nvPr/>
        </p:nvCxnSpPr>
        <p:spPr>
          <a:xfrm>
            <a:off x="991754" y="1221909"/>
            <a:ext cx="0" cy="2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2" idx="2"/>
            <a:endCxn id="16" idx="0"/>
          </p:cNvCxnSpPr>
          <p:nvPr/>
        </p:nvCxnSpPr>
        <p:spPr>
          <a:xfrm rot="5400000" flipH="1" flipV="1">
            <a:off x="2165597" y="-815934"/>
            <a:ext cx="2004291" cy="4351978"/>
          </a:xfrm>
          <a:prstGeom prst="bentConnector5">
            <a:avLst>
              <a:gd name="adj1" fmla="val -11406"/>
              <a:gd name="adj2" fmla="val 34992"/>
              <a:gd name="adj3" fmla="val 111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3149600" y="357909"/>
            <a:ext cx="4388263" cy="2550392"/>
            <a:chOff x="2389908" y="357909"/>
            <a:chExt cx="4607792" cy="2436350"/>
          </a:xfrm>
        </p:grpSpPr>
        <p:sp>
          <p:nvSpPr>
            <p:cNvPr id="16" name="圓角矩形 15"/>
            <p:cNvSpPr/>
            <p:nvPr/>
          </p:nvSpPr>
          <p:spPr>
            <a:xfrm>
              <a:off x="2389908" y="357909"/>
              <a:ext cx="4607792" cy="24363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dirty="0" smtClean="0">
                  <a:solidFill>
                    <a:schemeClr val="lt1"/>
                  </a:solidFill>
                </a:rPr>
                <a:t>資料前處理</a:t>
              </a:r>
              <a:endParaRPr lang="en-US" altLang="zh-TW" dirty="0" smtClean="0">
                <a:solidFill>
                  <a:schemeClr val="lt1"/>
                </a:solidFill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504297" y="901648"/>
              <a:ext cx="4379016" cy="177109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缺失值處理 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系統會自動判讀資料型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態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數值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 </a:t>
              </a:r>
              <a:r>
                <a:rPr lang="en-US" altLang="zh-TW" sz="12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Mean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、</a:t>
              </a:r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numeric_imputation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 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類別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 </a:t>
              </a:r>
              <a:r>
                <a:rPr lang="en-US" altLang="zh-TW" sz="1200" b="1" u="sng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N</a:t>
              </a:r>
              <a:r>
                <a:rPr lang="en-US" altLang="zh-TW" sz="1200" b="1" u="sng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ot_available</a:t>
              </a:r>
              <a:r>
                <a:rPr lang="en-US" altLang="zh-TW" sz="12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新增一類</a:t>
              </a:r>
              <a:r>
                <a:rPr lang="en-US" altLang="zh-TW" sz="12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  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	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categorical_imputation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/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Fix Imbalance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(SMOTE)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應用在應用於</a:t>
              </a:r>
              <a:r>
                <a:rPr lang="zh-TW" altLang="en-US" sz="12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交叉驗證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期間對少數類的過採樣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" y="2638491"/>
            <a:ext cx="2936755" cy="4133462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57389" y="3305175"/>
            <a:ext cx="2829792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>
            <a:stCxn id="38" idx="3"/>
            <a:endCxn id="16" idx="2"/>
          </p:cNvCxnSpPr>
          <p:nvPr/>
        </p:nvCxnSpPr>
        <p:spPr>
          <a:xfrm flipV="1">
            <a:off x="2987181" y="2908301"/>
            <a:ext cx="2356551" cy="6730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6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358</Words>
  <Application>Microsoft Office PowerPoint</Application>
  <PresentationFormat>寬螢幕</PresentationFormat>
  <Paragraphs>95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Gill Sans MT</vt:lpstr>
      <vt:lpstr>Tahoma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 WC Li 李文琪</dc:creator>
  <cp:lastModifiedBy>Joy WC Li 李文琪</cp:lastModifiedBy>
  <cp:revision>16</cp:revision>
  <dcterms:created xsi:type="dcterms:W3CDTF">2020-08-10T00:17:22Z</dcterms:created>
  <dcterms:modified xsi:type="dcterms:W3CDTF">2020-08-21T09:37:39Z</dcterms:modified>
</cp:coreProperties>
</file>