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1"/>
  </p:notesMasterIdLst>
  <p:handoutMasterIdLst>
    <p:handoutMasterId r:id="rId12"/>
  </p:handoutMasterIdLst>
  <p:sldIdLst>
    <p:sldId id="1189" r:id="rId2"/>
    <p:sldId id="1188" r:id="rId3"/>
    <p:sldId id="1194" r:id="rId4"/>
    <p:sldId id="1191" r:id="rId5"/>
    <p:sldId id="1193" r:id="rId6"/>
    <p:sldId id="1165" r:id="rId7"/>
    <p:sldId id="1190" r:id="rId8"/>
    <p:sldId id="1013" r:id="rId9"/>
    <p:sldId id="1192" r:id="rId10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>
        <p:scale>
          <a:sx n="100" d="100"/>
          <a:sy n="100" d="100"/>
        </p:scale>
        <p:origin x="-1572" y="-438"/>
      </p:cViewPr>
      <p:guideLst>
        <p:guide orient="horz" pos="429"/>
        <p:guide pos="4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2019/12/27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2019/12/27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Presenter’s Name</a:t>
            </a:r>
          </a:p>
          <a:p>
            <a:r>
              <a:rPr lang="en-US" altLang="zh-TW" dirty="0"/>
              <a:t>Presenter’s Title / Department</a:t>
            </a:r>
          </a:p>
          <a:p>
            <a:r>
              <a:rPr lang="en-US" altLang="zh-TW" dirty="0"/>
              <a:t>Date YYYY.MM.DD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 </a:t>
            </a:r>
            <a:r>
              <a:rPr lang="en-US" altLang="zh-TW" dirty="0"/>
              <a:t>16pt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內文</a:t>
            </a:r>
          </a:p>
          <a:p>
            <a:r>
              <a:rPr lang="en-US" altLang="zh-TW" dirty="0" smtClean="0"/>
              <a:t>Gill Sans MT </a:t>
            </a:r>
          </a:p>
          <a:p>
            <a:r>
              <a:rPr lang="zh-TW" altLang="en-US" dirty="0" smtClean="0"/>
              <a:t>微軟正黑</a:t>
            </a:r>
          </a:p>
          <a:p>
            <a:endParaRPr lang="zh-TW" altLang="en-US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TW" altLang="en-US" dirty="0" smtClean="0"/>
              <a:t>適用色盤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225" y="3786885"/>
            <a:ext cx="978347" cy="593252"/>
          </a:xfrm>
          <a:prstGeom prst="rect">
            <a:avLst/>
          </a:prstGeom>
          <a:solidFill>
            <a:srgbClr val="2772E1"/>
          </a:solidFill>
          <a:ln w="38100">
            <a:solidFill>
              <a:srgbClr val="2772E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378688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57225" y="1125705"/>
            <a:ext cx="978346" cy="59325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7065" y="1125705"/>
            <a:ext cx="978345" cy="593252"/>
          </a:xfrm>
          <a:prstGeom prst="rect">
            <a:avLst/>
          </a:prstGeom>
          <a:solidFill>
            <a:srgbClr val="F75B66"/>
          </a:solidFill>
          <a:ln w="38100">
            <a:solidFill>
              <a:srgbClr val="F75B66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6695" y="112570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7195" y="1125705"/>
            <a:ext cx="12858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5157065" y="2019115"/>
            <a:ext cx="978346" cy="593252"/>
          </a:xfrm>
          <a:prstGeom prst="rect">
            <a:avLst/>
          </a:prstGeom>
          <a:solidFill>
            <a:srgbClr val="F1AC01"/>
          </a:solidFill>
          <a:ln w="38100">
            <a:solidFill>
              <a:srgbClr val="F1AC0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7225" y="2019115"/>
            <a:ext cx="978346" cy="593252"/>
          </a:xfrm>
          <a:prstGeom prst="rect">
            <a:avLst/>
          </a:prstGeom>
          <a:solidFill>
            <a:srgbClr val="5B5245"/>
          </a:solidFill>
          <a:ln w="38100">
            <a:solidFill>
              <a:srgbClr val="5B5245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695" y="2019115"/>
            <a:ext cx="1304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7195" y="2019115"/>
            <a:ext cx="1295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5427095" y="38768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113299</TotalTime>
  <Words>90</Words>
  <Application>Microsoft Office PowerPoint</Application>
  <PresentationFormat>如螢幕大小 (16:9)</PresentationFormat>
  <Paragraphs>34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Presentation Title 標題 Gill Sans MT or 微軟正黑</vt:lpstr>
      <vt:lpstr>投影片 2</vt:lpstr>
      <vt:lpstr>投影片 3</vt:lpstr>
      <vt:lpstr>投影片 4</vt:lpstr>
      <vt:lpstr>投影片 5</vt:lpstr>
      <vt:lpstr>Content Gill Sans MT  or 微軟正黑</vt:lpstr>
      <vt:lpstr>投影片 7</vt:lpstr>
      <vt:lpstr>投影片 8</vt:lpstr>
      <vt:lpstr>適用色盤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AUO</cp:lastModifiedBy>
  <cp:revision>4019</cp:revision>
  <dcterms:created xsi:type="dcterms:W3CDTF">2011-02-08T02:08:58Z</dcterms:created>
  <dcterms:modified xsi:type="dcterms:W3CDTF">2019-12-27T07:31:41Z</dcterms:modified>
</cp:coreProperties>
</file>