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7099300" cy="102346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4">
          <p15:clr>
            <a:srgbClr val="A4A3A4"/>
          </p15:clr>
        </p15:guide>
        <p15:guide id="2" pos="414">
          <p15:clr>
            <a:srgbClr val="A4A3A4"/>
          </p15:clr>
        </p15:guide>
        <p15:guide id="3" orient="horz" pos="429">
          <p15:clr>
            <a:srgbClr val="A4A3A4"/>
          </p15:clr>
        </p15:guide>
      </p15:sldGuideLst>
    </p:ext>
    <p:ext uri="{2D200454-40CA-4A62-9FC3-DE9A4176ACB9}">
      <p15:notesGuideLst>
        <p15:guide id="1" orient="horz" pos="3224">
          <p15:clr>
            <a:srgbClr val="A4A3A4"/>
          </p15:clr>
        </p15:guide>
        <p15:guide id="2" pos="2236">
          <p15:clr>
            <a:srgbClr val="A4A3A4"/>
          </p15:clr>
        </p15:guide>
      </p15:notesGuideLst>
    </p:ext>
    <p:ext uri="http://customooxmlschemas.google.com/">
      <go:slidesCustomData xmlns:go="http://customooxmlschemas.google.com/" r:id="rId21" roundtripDataSignature="AMtx7miiTthJV0JckyD8xMmkUGD6g4Jm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CADD46-BE68-42F6-A30C-5C18E67D4033}">
  <a:tblStyle styleId="{AFCADD46-BE68-42F6-A30C-5C18E67D403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14" orient="horz"/>
        <p:guide pos="414"/>
        <p:guide pos="429" orient="horz"/>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GillSans-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 y="2"/>
            <a:ext cx="3076363" cy="511730"/>
          </a:xfrm>
          <a:prstGeom prst="rect">
            <a:avLst/>
          </a:prstGeom>
          <a:noFill/>
          <a:ln>
            <a:noFill/>
          </a:ln>
        </p:spPr>
        <p:txBody>
          <a:bodyPr anchorCtr="0" anchor="t" bIns="47375" lIns="94750" spcFirstLastPara="1" rIns="94750" wrap="square" tIns="473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9pPr>
          </a:lstStyle>
          <a:p/>
        </p:txBody>
      </p:sp>
      <p:sp>
        <p:nvSpPr>
          <p:cNvPr id="4" name="Google Shape;4;n"/>
          <p:cNvSpPr txBox="1"/>
          <p:nvPr>
            <p:ph idx="10" type="dt"/>
          </p:nvPr>
        </p:nvSpPr>
        <p:spPr>
          <a:xfrm>
            <a:off x="4021296" y="2"/>
            <a:ext cx="3076363" cy="511730"/>
          </a:xfrm>
          <a:prstGeom prst="rect">
            <a:avLst/>
          </a:prstGeom>
          <a:noFill/>
          <a:ln>
            <a:noFill/>
          </a:ln>
        </p:spPr>
        <p:txBody>
          <a:bodyPr anchorCtr="0" anchor="t" bIns="47375" lIns="94750" spcFirstLastPara="1" rIns="94750" wrap="square" tIns="4737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9pPr>
          </a:lstStyle>
          <a:p/>
        </p:txBody>
      </p:sp>
      <p:sp>
        <p:nvSpPr>
          <p:cNvPr id="5" name="Google Shape;5;n"/>
          <p:cNvSpPr/>
          <p:nvPr>
            <p:ph idx="3"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0" y="4861444"/>
            <a:ext cx="5679440" cy="4605576"/>
          </a:xfrm>
          <a:prstGeom prst="rect">
            <a:avLst/>
          </a:prstGeom>
          <a:noFill/>
          <a:ln>
            <a:noFill/>
          </a:ln>
        </p:spPr>
        <p:txBody>
          <a:bodyPr anchorCtr="0" anchor="t" bIns="47375" lIns="94750" spcFirstLastPara="1" rIns="94750" wrap="square" tIns="4737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 y="9721108"/>
            <a:ext cx="3076363" cy="511730"/>
          </a:xfrm>
          <a:prstGeom prst="rect">
            <a:avLst/>
          </a:prstGeom>
          <a:noFill/>
          <a:ln>
            <a:noFill/>
          </a:ln>
        </p:spPr>
        <p:txBody>
          <a:bodyPr anchorCtr="0" anchor="b" bIns="47375" lIns="94750" spcFirstLastPara="1" rIns="94750" wrap="square" tIns="473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9pPr>
          </a:lstStyle>
          <a:p/>
        </p:txBody>
      </p:sp>
      <p:sp>
        <p:nvSpPr>
          <p:cNvPr id="8" name="Google Shape;8;n"/>
          <p:cNvSpPr txBox="1"/>
          <p:nvPr>
            <p:ph idx="12" type="sldNum"/>
          </p:nvPr>
        </p:nvSpPr>
        <p:spPr>
          <a:xfrm>
            <a:off x="4021296" y="9721108"/>
            <a:ext cx="3076363" cy="511730"/>
          </a:xfrm>
          <a:prstGeom prst="rect">
            <a:avLst/>
          </a:prstGeom>
          <a:noFill/>
          <a:ln>
            <a:noFill/>
          </a:ln>
        </p:spPr>
        <p:txBody>
          <a:bodyPr anchorCtr="0" anchor="b" bIns="47375" lIns="94750" spcFirstLastPara="1" rIns="94750" wrap="square" tIns="473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greatdaily.com/XuGmQWwB8g2yegNDnVE5.html" TargetMode="External"/><Relationship Id="rId3" Type="http://schemas.openxmlformats.org/officeDocument/2006/relationships/hyperlink" Target="https://www.cnblogs.com/massquantity/p/10486904.html" TargetMode="External"/><Relationship Id="rId4" Type="http://schemas.openxmlformats.org/officeDocument/2006/relationships/hyperlink" Target="http://www.taroballz.com/2019/06/12/ML_feature_selection_filter_method/"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709930" y="4861444"/>
            <a:ext cx="5679440" cy="4605576"/>
          </a:xfrm>
          <a:prstGeom prst="rect">
            <a:avLst/>
          </a:prstGeom>
        </p:spPr>
        <p:txBody>
          <a:bodyPr anchorCtr="0" anchor="t" bIns="47375" lIns="94750" spcFirstLastPara="1" rIns="94750" wrap="square" tIns="47375">
            <a:noAutofit/>
          </a:bodyPr>
          <a:lstStyle/>
          <a:p>
            <a:pPr indent="0" lvl="0" marL="0" rtl="0" algn="l">
              <a:spcBef>
                <a:spcPts val="360"/>
              </a:spcBef>
              <a:spcAft>
                <a:spcPts val="0"/>
              </a:spcAft>
              <a:buNone/>
            </a:pPr>
            <a:r>
              <a:t/>
            </a:r>
            <a:endParaRPr/>
          </a:p>
        </p:txBody>
      </p:sp>
      <p:sp>
        <p:nvSpPr>
          <p:cNvPr id="84" name="Google Shape;84;p1: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709930" y="4861444"/>
            <a:ext cx="5679440" cy="4605576"/>
          </a:xfrm>
          <a:prstGeom prst="rect">
            <a:avLst/>
          </a:prstGeom>
        </p:spPr>
        <p:txBody>
          <a:bodyPr anchorCtr="0" anchor="t" bIns="47375" lIns="94750" spcFirstLastPara="1" rIns="94750" wrap="square" tIns="47375">
            <a:noAutofit/>
          </a:bodyPr>
          <a:lstStyle/>
          <a:p>
            <a:pPr indent="0" lvl="0" marL="0" rtl="0" algn="l">
              <a:spcBef>
                <a:spcPts val="360"/>
              </a:spcBef>
              <a:spcAft>
                <a:spcPts val="0"/>
              </a:spcAft>
              <a:buNone/>
            </a:pPr>
            <a:r>
              <a:t/>
            </a:r>
            <a:endParaRPr/>
          </a:p>
        </p:txBody>
      </p:sp>
      <p:sp>
        <p:nvSpPr>
          <p:cNvPr id="163" name="Google Shape;163;p10: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709930" y="4861444"/>
            <a:ext cx="5679440" cy="4605576"/>
          </a:xfrm>
          <a:prstGeom prst="rect">
            <a:avLst/>
          </a:prstGeom>
        </p:spPr>
        <p:txBody>
          <a:bodyPr anchorCtr="0" anchor="t" bIns="47375" lIns="94750" spcFirstLastPara="1" rIns="94750" wrap="square" tIns="47375">
            <a:noAutofit/>
          </a:bodyPr>
          <a:lstStyle/>
          <a:p>
            <a:pPr indent="0" lvl="0" marL="0" rtl="0" algn="l">
              <a:spcBef>
                <a:spcPts val="360"/>
              </a:spcBef>
              <a:spcAft>
                <a:spcPts val="0"/>
              </a:spcAft>
              <a:buNone/>
            </a:pPr>
            <a:r>
              <a:t/>
            </a:r>
            <a:endParaRPr/>
          </a:p>
        </p:txBody>
      </p:sp>
      <p:sp>
        <p:nvSpPr>
          <p:cNvPr id="169" name="Google Shape;169;p11: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709930" y="4861444"/>
            <a:ext cx="5679440" cy="4605576"/>
          </a:xfrm>
          <a:prstGeom prst="rect">
            <a:avLst/>
          </a:prstGeom>
        </p:spPr>
        <p:txBody>
          <a:bodyPr anchorCtr="0" anchor="t" bIns="47375" lIns="94750" spcFirstLastPara="1" rIns="94750" wrap="square" tIns="47375">
            <a:noAutofit/>
          </a:bodyPr>
          <a:lstStyle/>
          <a:p>
            <a:pPr indent="0" lvl="0" marL="0" rtl="0" algn="l">
              <a:spcBef>
                <a:spcPts val="360"/>
              </a:spcBef>
              <a:spcAft>
                <a:spcPts val="0"/>
              </a:spcAft>
              <a:buNone/>
            </a:pPr>
            <a:r>
              <a:t/>
            </a:r>
            <a:endParaRPr/>
          </a:p>
        </p:txBody>
      </p:sp>
      <p:sp>
        <p:nvSpPr>
          <p:cNvPr id="174" name="Google Shape;174;p12: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2:notes"/>
          <p:cNvSpPr txBox="1"/>
          <p:nvPr>
            <p:ph idx="1" type="body"/>
          </p:nvPr>
        </p:nvSpPr>
        <p:spPr>
          <a:xfrm>
            <a:off x="709930" y="4861444"/>
            <a:ext cx="5679440" cy="4605576"/>
          </a:xfrm>
          <a:prstGeom prst="rect">
            <a:avLst/>
          </a:prstGeom>
          <a:noFill/>
          <a:ln>
            <a:noFill/>
          </a:ln>
        </p:spPr>
        <p:txBody>
          <a:bodyPr anchorCtr="0" anchor="t" bIns="47375" lIns="94750" spcFirstLastPara="1" rIns="94750" wrap="square" tIns="47375">
            <a:normAutofit/>
          </a:bodyPr>
          <a:lstStyle/>
          <a:p>
            <a:pPr indent="0" lvl="0" marL="0" marR="0" rtl="0" algn="l">
              <a:lnSpc>
                <a:spcPct val="100000"/>
              </a:lnSpc>
              <a:spcBef>
                <a:spcPts val="0"/>
              </a:spcBef>
              <a:spcAft>
                <a:spcPts val="0"/>
              </a:spcAft>
              <a:buClr>
                <a:srgbClr val="3F3F3F"/>
              </a:buClr>
              <a:buSzPts val="1200"/>
              <a:buFont typeface="Microsoft JhengHei"/>
              <a:buNone/>
            </a:pPr>
            <a:r>
              <a:rPr lang="en-US" sz="1200">
                <a:solidFill>
                  <a:srgbClr val="3F3F3F"/>
                </a:solidFill>
                <a:latin typeface="Microsoft JhengHei"/>
                <a:ea typeface="Microsoft JhengHei"/>
                <a:cs typeface="Microsoft JhengHei"/>
                <a:sym typeface="Microsoft JhengHei"/>
              </a:rPr>
              <a:t>Pearson Correlation:</a:t>
            </a:r>
            <a:r>
              <a:rPr b="0" i="0" lang="en-US" sz="1200">
                <a:solidFill>
                  <a:schemeClr val="dk1"/>
                </a:solidFill>
                <a:latin typeface="Calibri"/>
                <a:ea typeface="Calibri"/>
                <a:cs typeface="Calibri"/>
                <a:sym typeface="Calibri"/>
              </a:rPr>
              <a:t>兩隻股票之間的相互關係</a:t>
            </a:r>
            <a:r>
              <a:rPr lang="en-US"/>
              <a:t>，</a:t>
            </a:r>
            <a:r>
              <a:rPr lang="en-US" sz="1350">
                <a:solidFill>
                  <a:srgbClr val="212529"/>
                </a:solidFill>
                <a:highlight>
                  <a:srgbClr val="FFFFFF"/>
                </a:highlight>
                <a:latin typeface="Microsoft JhengHei"/>
                <a:ea typeface="Microsoft JhengHei"/>
                <a:cs typeface="Microsoft JhengHei"/>
                <a:sym typeface="Microsoft JhengHei"/>
              </a:rPr>
              <a:t>只對線性關係敏感</a:t>
            </a:r>
            <a:r>
              <a:rPr lang="en-US">
                <a:solidFill>
                  <a:srgbClr val="3F3F3F"/>
                </a:solidFill>
                <a:latin typeface="Microsoft JhengHei"/>
                <a:ea typeface="Microsoft JhengHei"/>
                <a:cs typeface="Microsoft JhengHei"/>
                <a:sym typeface="Microsoft JhengHei"/>
              </a:rPr>
              <a:t>，非線性就會接近0</a:t>
            </a:r>
            <a:endParaRPr>
              <a:solidFill>
                <a:srgbClr val="3F3F3F"/>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3F3F3F"/>
              </a:buClr>
              <a:buSzPts val="1200"/>
              <a:buFont typeface="Microsoft JhengHei"/>
              <a:buNone/>
            </a:pPr>
            <a:r>
              <a:t/>
            </a:r>
            <a:endParaRPr>
              <a:solidFill>
                <a:srgbClr val="3F3F3F"/>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3F3F3F"/>
              </a:buClr>
              <a:buSzPts val="1200"/>
              <a:buFont typeface="Microsoft JhengHei"/>
              <a:buNone/>
            </a:pPr>
            <a:r>
              <a:rPr lang="en-US" sz="1200">
                <a:solidFill>
                  <a:srgbClr val="3F3F3F"/>
                </a:solidFill>
                <a:latin typeface="Microsoft JhengHei"/>
                <a:ea typeface="Microsoft JhengHei"/>
                <a:cs typeface="Microsoft JhengHei"/>
                <a:sym typeface="Microsoft JhengHei"/>
              </a:rPr>
              <a:t>Spearman Correlation :</a:t>
            </a:r>
            <a:r>
              <a:rPr b="0" i="0" lang="en-US" sz="1200">
                <a:solidFill>
                  <a:schemeClr val="dk1"/>
                </a:solidFill>
                <a:latin typeface="Calibri"/>
                <a:ea typeface="Calibri"/>
                <a:cs typeface="Calibri"/>
                <a:sym typeface="Calibri"/>
              </a:rPr>
              <a:t>參與者的教育水平（高中，學士或研究生學位）與他們的起薪是否有統計學上的顯著關</a:t>
            </a:r>
            <a:endParaRPr b="0" i="0" sz="1200">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chemeClr val="dk1"/>
              </a:buClr>
              <a:buSzPts val="1100"/>
              <a:buFont typeface="Arial"/>
              <a:buNone/>
            </a:pPr>
            <a:r>
              <a:rPr lang="en-US">
                <a:highlight>
                  <a:srgbClr val="FFFFFF"/>
                </a:highlight>
                <a:latin typeface="Microsoft JhengHei"/>
                <a:ea typeface="Microsoft JhengHei"/>
                <a:cs typeface="Microsoft JhengHei"/>
                <a:sym typeface="Microsoft JhengHei"/>
              </a:rPr>
              <a:t>卡方值描述兩個事件的獨立性或者描述實際觀察值與期望值的偏離程度。卡方值越大，表名實際觀察值與期望值偏離越大，也說明兩個事件的相互獨立性越弱。</a:t>
            </a:r>
            <a:endParaRPr>
              <a:highlight>
                <a:srgbClr val="FFFFFF"/>
              </a:highlight>
              <a:latin typeface="Microsoft JhengHei"/>
              <a:ea typeface="Microsoft JhengHei"/>
              <a:cs typeface="Microsoft JhengHei"/>
              <a:sym typeface="Microsoft JhengHei"/>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latin typeface="Microsoft JhengHei"/>
                <a:ea typeface="Microsoft JhengHei"/>
                <a:cs typeface="Microsoft JhengHei"/>
                <a:sym typeface="Microsoft JhengHei"/>
              </a:rPr>
              <a:t>來源：</a:t>
            </a:r>
            <a:r>
              <a:rPr lang="en-US">
                <a:solidFill>
                  <a:srgbClr val="007BFF"/>
                </a:solidFill>
                <a:highlight>
                  <a:srgbClr val="FFFFFF"/>
                </a:highlight>
                <a:uFill>
                  <a:noFill/>
                </a:uFill>
                <a:latin typeface="Microsoft JhengHei"/>
                <a:ea typeface="Microsoft JhengHei"/>
                <a:cs typeface="Microsoft JhengHei"/>
                <a:sym typeface="Microsoft JhengHei"/>
                <a:hlinkClick r:id="rId2"/>
              </a:rPr>
              <a:t>https://twgreatdaily.com/XuGmQWwB8g2yegNDnVE5.html</a:t>
            </a:r>
            <a:endParaRPr>
              <a:solidFill>
                <a:srgbClr val="007BFF"/>
              </a:solidFill>
              <a:highlight>
                <a:srgbClr val="FFFFFF"/>
              </a:highlight>
              <a:latin typeface="Microsoft JhengHei"/>
              <a:ea typeface="Microsoft JhengHei"/>
              <a:cs typeface="Microsoft JhengHei"/>
              <a:sym typeface="Microsoft JhengHei"/>
            </a:endParaRPr>
          </a:p>
          <a:p>
            <a:pPr indent="0" lvl="0" marL="0" marR="0" rtl="0" algn="l">
              <a:lnSpc>
                <a:spcPct val="100000"/>
              </a:lnSpc>
              <a:spcBef>
                <a:spcPts val="1200"/>
              </a:spcBef>
              <a:spcAft>
                <a:spcPts val="0"/>
              </a:spcAft>
              <a:buClr>
                <a:srgbClr val="3F3F3F"/>
              </a:buClr>
              <a:buSzPts val="1200"/>
              <a:buFont typeface="Microsoft JhengHei"/>
              <a:buNone/>
            </a:pPr>
            <a:r>
              <a:rPr lang="en-US"/>
              <a:t>F-test 介紹</a:t>
            </a:r>
            <a:r>
              <a:rPr lang="en-US" sz="1100" u="sng">
                <a:solidFill>
                  <a:schemeClr val="hlink"/>
                </a:solidFill>
                <a:latin typeface="Arial"/>
                <a:ea typeface="Arial"/>
                <a:cs typeface="Arial"/>
                <a:sym typeface="Arial"/>
                <a:hlinkClick r:id="rId3"/>
              </a:rPr>
              <a:t>https://www.cnblogs.com/massquantity/p/10486904.html</a:t>
            </a:r>
            <a:endParaRPr/>
          </a:p>
          <a:p>
            <a:pPr indent="0" lvl="0" marL="0" marR="0" rtl="0" algn="l">
              <a:lnSpc>
                <a:spcPct val="100000"/>
              </a:lnSpc>
              <a:spcBef>
                <a:spcPts val="360"/>
              </a:spcBef>
              <a:spcAft>
                <a:spcPts val="0"/>
              </a:spcAft>
              <a:buClr>
                <a:srgbClr val="3F3F3F"/>
              </a:buClr>
              <a:buSzPts val="1200"/>
              <a:buFont typeface="Microsoft JhengHei"/>
              <a:buNone/>
            </a:pPr>
            <a:r>
              <a:t/>
            </a:r>
            <a:endParaRPr/>
          </a:p>
          <a:p>
            <a:pPr indent="0" lvl="0" marL="0" marR="0" rtl="0" algn="l">
              <a:lnSpc>
                <a:spcPct val="100000"/>
              </a:lnSpc>
              <a:spcBef>
                <a:spcPts val="360"/>
              </a:spcBef>
              <a:spcAft>
                <a:spcPts val="0"/>
              </a:spcAft>
              <a:buClr>
                <a:srgbClr val="3F3F3F"/>
              </a:buClr>
              <a:buSzPts val="1200"/>
              <a:buFont typeface="Microsoft JhengHei"/>
              <a:buNone/>
            </a:pPr>
            <a:r>
              <a:rPr lang="en-US" sz="1050">
                <a:highlight>
                  <a:srgbClr val="FFFFFF"/>
                </a:highlight>
                <a:latin typeface="Verdana"/>
                <a:ea typeface="Verdana"/>
                <a:cs typeface="Verdana"/>
                <a:sym typeface="Verdana"/>
              </a:rPr>
              <a:t>MIC的一大優點是其能檢測出多種變量之間的關係，是用來捕捉特徵與標籤之間的任意關係(線性及非線性)的過濾方法，而相較而言F檢驗只能表示線性相關關係。</a:t>
            </a:r>
            <a:endParaRPr sz="1050">
              <a:highlight>
                <a:srgbClr val="FFFFFF"/>
              </a:highlight>
              <a:latin typeface="Verdana"/>
              <a:ea typeface="Verdana"/>
              <a:cs typeface="Verdana"/>
              <a:sym typeface="Verdana"/>
            </a:endParaRPr>
          </a:p>
          <a:p>
            <a:pPr indent="0" lvl="0" marL="0" marR="0" rtl="0" algn="l">
              <a:lnSpc>
                <a:spcPct val="100000"/>
              </a:lnSpc>
              <a:spcBef>
                <a:spcPts val="360"/>
              </a:spcBef>
              <a:spcAft>
                <a:spcPts val="0"/>
              </a:spcAft>
              <a:buClr>
                <a:srgbClr val="3F3F3F"/>
              </a:buClr>
              <a:buSzPts val="1200"/>
              <a:buFont typeface="Microsoft JhengHei"/>
              <a:buNone/>
            </a:pPr>
            <a:r>
              <a:rPr lang="en-US" sz="1050">
                <a:highlight>
                  <a:srgbClr val="FFFFFF"/>
                </a:highlight>
                <a:latin typeface="Verdana"/>
                <a:ea typeface="Verdana"/>
                <a:cs typeface="Verdana"/>
                <a:sym typeface="Verdana"/>
              </a:rPr>
              <a:t>互信息分類</a:t>
            </a:r>
            <a:endParaRPr sz="1050">
              <a:highlight>
                <a:srgbClr val="FFFFFF"/>
              </a:highlight>
              <a:latin typeface="Verdana"/>
              <a:ea typeface="Verdana"/>
              <a:cs typeface="Verdana"/>
              <a:sym typeface="Verdana"/>
            </a:endParaRPr>
          </a:p>
          <a:p>
            <a:pPr indent="0" lvl="0" marL="0" marR="0" rtl="0" algn="l">
              <a:lnSpc>
                <a:spcPct val="100000"/>
              </a:lnSpc>
              <a:spcBef>
                <a:spcPts val="360"/>
              </a:spcBef>
              <a:spcAft>
                <a:spcPts val="0"/>
              </a:spcAft>
              <a:buClr>
                <a:srgbClr val="3F3F3F"/>
              </a:buClr>
              <a:buSzPts val="1200"/>
              <a:buFont typeface="Microsoft JhengHei"/>
              <a:buNone/>
            </a:pPr>
            <a:r>
              <a:rPr lang="en-US" sz="1050">
                <a:highlight>
                  <a:srgbClr val="FFFFFF"/>
                </a:highlight>
                <a:latin typeface="Verdana"/>
                <a:ea typeface="Verdana"/>
                <a:cs typeface="Verdana"/>
                <a:sym typeface="Verdana"/>
              </a:rPr>
              <a:t>feature_selection.mutual_info_classif</a:t>
            </a:r>
            <a:endParaRPr sz="1050">
              <a:highlight>
                <a:srgbClr val="FFFFFF"/>
              </a:highlight>
              <a:latin typeface="Verdana"/>
              <a:ea typeface="Verdana"/>
              <a:cs typeface="Verdana"/>
              <a:sym typeface="Verdana"/>
            </a:endParaRPr>
          </a:p>
          <a:p>
            <a:pPr indent="0" lvl="0" marL="0" marR="0" rtl="0" algn="l">
              <a:lnSpc>
                <a:spcPct val="100000"/>
              </a:lnSpc>
              <a:spcBef>
                <a:spcPts val="360"/>
              </a:spcBef>
              <a:spcAft>
                <a:spcPts val="0"/>
              </a:spcAft>
              <a:buClr>
                <a:srgbClr val="3F3F3F"/>
              </a:buClr>
              <a:buSzPts val="1200"/>
              <a:buFont typeface="Microsoft JhengHei"/>
              <a:buNone/>
            </a:pPr>
            <a:r>
              <a:rPr lang="en-US" sz="1050">
                <a:highlight>
                  <a:srgbClr val="FFFFFF"/>
                </a:highlight>
                <a:latin typeface="Verdana"/>
                <a:ea typeface="Verdana"/>
                <a:cs typeface="Verdana"/>
                <a:sym typeface="Verdana"/>
              </a:rPr>
              <a:t>互信息回歸</a:t>
            </a:r>
            <a:endParaRPr sz="1050">
              <a:highlight>
                <a:srgbClr val="FFFFFF"/>
              </a:highlight>
              <a:latin typeface="Verdana"/>
              <a:ea typeface="Verdana"/>
              <a:cs typeface="Verdana"/>
              <a:sym typeface="Verdana"/>
            </a:endParaRPr>
          </a:p>
          <a:p>
            <a:pPr indent="0" lvl="0" marL="0" marR="0" rtl="0" algn="l">
              <a:lnSpc>
                <a:spcPct val="100000"/>
              </a:lnSpc>
              <a:spcBef>
                <a:spcPts val="360"/>
              </a:spcBef>
              <a:spcAft>
                <a:spcPts val="0"/>
              </a:spcAft>
              <a:buClr>
                <a:srgbClr val="3F3F3F"/>
              </a:buClr>
              <a:buSzPts val="1200"/>
              <a:buFont typeface="Microsoft JhengHei"/>
              <a:buNone/>
            </a:pPr>
            <a:r>
              <a:rPr lang="en-US" sz="1050">
                <a:highlight>
                  <a:srgbClr val="FFFFFF"/>
                </a:highlight>
                <a:latin typeface="Verdana"/>
                <a:ea typeface="Verdana"/>
                <a:cs typeface="Verdana"/>
                <a:sym typeface="Verdana"/>
              </a:rPr>
              <a:t>feature_selection.mutual_info_regression</a:t>
            </a:r>
            <a:endParaRPr sz="1050">
              <a:highlight>
                <a:srgbClr val="FFFFFF"/>
              </a:highlight>
              <a:latin typeface="Verdana"/>
              <a:ea typeface="Verdana"/>
              <a:cs typeface="Verdana"/>
              <a:sym typeface="Verdana"/>
            </a:endParaRPr>
          </a:p>
          <a:p>
            <a:pPr indent="0" lvl="0" marL="0" rtl="0" algn="l">
              <a:spcBef>
                <a:spcPts val="36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360"/>
              </a:spcBef>
              <a:spcAft>
                <a:spcPts val="0"/>
              </a:spcAft>
              <a:buNone/>
            </a:pPr>
            <a:r>
              <a:rPr b="0" i="0" lang="en-US" sz="1200">
                <a:solidFill>
                  <a:schemeClr val="dk1"/>
                </a:solidFill>
                <a:latin typeface="Calibri"/>
                <a:ea typeface="Calibri"/>
                <a:cs typeface="Calibri"/>
                <a:sym typeface="Calibri"/>
              </a:rPr>
              <a:t>Pearson Correlation 皮爾森相關</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兩個連續變數之間的線性相關</a:t>
            </a:r>
            <a:endParaRPr/>
          </a:p>
          <a:p>
            <a:pPr indent="0" lvl="0" marL="0" rtl="0" algn="l">
              <a:spcBef>
                <a:spcPts val="360"/>
              </a:spcBef>
              <a:spcAft>
                <a:spcPts val="0"/>
              </a:spcAft>
              <a:buNone/>
            </a:pPr>
            <a:r>
              <a:rPr b="0" i="0" lang="en-US" sz="1200">
                <a:solidFill>
                  <a:schemeClr val="dk1"/>
                </a:solidFill>
                <a:latin typeface="Calibri"/>
                <a:ea typeface="Calibri"/>
                <a:cs typeface="Calibri"/>
                <a:sym typeface="Calibri"/>
              </a:rPr>
              <a:t>Mutual Information 互信息</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變量間的相互依賴度</a:t>
            </a:r>
            <a:endParaRPr/>
          </a:p>
          <a:p>
            <a:pPr indent="0" lvl="0" marL="0" rtl="0" algn="l">
              <a:spcBef>
                <a:spcPts val="360"/>
              </a:spcBef>
              <a:spcAft>
                <a:spcPts val="0"/>
              </a:spcAft>
              <a:buNone/>
            </a:pPr>
            <a:r>
              <a:rPr b="0" i="0" lang="en-US" sz="1200">
                <a:solidFill>
                  <a:schemeClr val="dk1"/>
                </a:solidFill>
                <a:latin typeface="Calibri"/>
                <a:ea typeface="Calibri"/>
                <a:cs typeface="Calibri"/>
                <a:sym typeface="Calibri"/>
              </a:rPr>
              <a:t>Spearman Correlation 斯皮爾曼相關</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兩個變數依賴性的非參數指標</a:t>
            </a:r>
            <a:endParaRPr/>
          </a:p>
          <a:p>
            <a:pPr indent="0" lvl="0" marL="0" rtl="0" algn="l">
              <a:spcBef>
                <a:spcPts val="360"/>
              </a:spcBef>
              <a:spcAft>
                <a:spcPts val="0"/>
              </a:spcAft>
              <a:buNone/>
            </a:pPr>
            <a:r>
              <a:rPr b="0" i="0" lang="en-US" sz="1200">
                <a:solidFill>
                  <a:schemeClr val="dk1"/>
                </a:solidFill>
                <a:latin typeface="Calibri"/>
                <a:ea typeface="Calibri"/>
                <a:cs typeface="Calibri"/>
                <a:sym typeface="Calibri"/>
              </a:rPr>
              <a:t>Chi-Squared 卡方</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測量期望值有多接近實際結果的統計方法</a:t>
            </a:r>
            <a:endParaRPr b="0" i="0" sz="1200">
              <a:solidFill>
                <a:schemeClr val="dk1"/>
              </a:solidFill>
              <a:latin typeface="Calibri"/>
              <a:ea typeface="Calibri"/>
              <a:cs typeface="Calibri"/>
              <a:sym typeface="Calibri"/>
            </a:endParaRPr>
          </a:p>
          <a:p>
            <a:pPr indent="0" lvl="0" marL="0" rtl="0" algn="l">
              <a:spcBef>
                <a:spcPts val="360"/>
              </a:spcBef>
              <a:spcAft>
                <a:spcPts val="0"/>
              </a:spcAft>
              <a:buNone/>
            </a:pPr>
            <a:r>
              <a:t/>
            </a:r>
            <a:endParaRPr/>
          </a:p>
          <a:p>
            <a:pPr indent="0" lvl="0" marL="0" rtl="0" algn="l">
              <a:spcBef>
                <a:spcPts val="360"/>
              </a:spcBef>
              <a:spcAft>
                <a:spcPts val="0"/>
              </a:spcAft>
              <a:buNone/>
            </a:pPr>
            <a:r>
              <a:rPr lang="en-US" sz="1100" u="sng">
                <a:solidFill>
                  <a:schemeClr val="hlink"/>
                </a:solidFill>
                <a:latin typeface="Arial"/>
                <a:ea typeface="Arial"/>
                <a:cs typeface="Arial"/>
                <a:sym typeface="Arial"/>
                <a:hlinkClick r:id="rId4"/>
              </a:rPr>
              <a:t>http://www.taroballz.com/2019/06/12/ML_feature_selection_filter_method/</a:t>
            </a:r>
            <a:endParaRPr/>
          </a:p>
        </p:txBody>
      </p:sp>
      <p:sp>
        <p:nvSpPr>
          <p:cNvPr id="91" name="Google Shape;91;p2:notes"/>
          <p:cNvSpPr txBox="1"/>
          <p:nvPr>
            <p:ph idx="12" type="sldNum"/>
          </p:nvPr>
        </p:nvSpPr>
        <p:spPr>
          <a:xfrm>
            <a:off x="4021296" y="9721108"/>
            <a:ext cx="3076363" cy="511730"/>
          </a:xfrm>
          <a:prstGeom prst="rect">
            <a:avLst/>
          </a:prstGeom>
          <a:noFill/>
          <a:ln>
            <a:noFill/>
          </a:ln>
        </p:spPr>
        <p:txBody>
          <a:bodyPr anchorCtr="0" anchor="b" bIns="47375" lIns="94750" spcFirstLastPara="1" rIns="94750" wrap="square" tIns="473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709930" y="4861444"/>
            <a:ext cx="5679440" cy="4605576"/>
          </a:xfrm>
          <a:prstGeom prst="rect">
            <a:avLst/>
          </a:prstGeom>
        </p:spPr>
        <p:txBody>
          <a:bodyPr anchorCtr="0" anchor="t" bIns="47375" lIns="94750" spcFirstLastPara="1" rIns="94750" wrap="square" tIns="47375">
            <a:noAutofit/>
          </a:bodyPr>
          <a:lstStyle/>
          <a:p>
            <a:pPr indent="0" lvl="0" marL="0" rtl="0" algn="l">
              <a:spcBef>
                <a:spcPts val="360"/>
              </a:spcBef>
              <a:spcAft>
                <a:spcPts val="0"/>
              </a:spcAft>
              <a:buNone/>
            </a:pPr>
            <a:r>
              <a:t/>
            </a:r>
            <a:endParaRPr/>
          </a:p>
        </p:txBody>
      </p:sp>
      <p:sp>
        <p:nvSpPr>
          <p:cNvPr id="102" name="Google Shape;102;p3: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709930" y="4861444"/>
            <a:ext cx="5679440" cy="4605576"/>
          </a:xfrm>
          <a:prstGeom prst="rect">
            <a:avLst/>
          </a:prstGeom>
        </p:spPr>
        <p:txBody>
          <a:bodyPr anchorCtr="0" anchor="t" bIns="47375" lIns="94750" spcFirstLastPara="1" rIns="94750" wrap="square" tIns="47375">
            <a:noAutofit/>
          </a:bodyPr>
          <a:lstStyle/>
          <a:p>
            <a:pPr indent="0" lvl="0" marL="0" rtl="0" algn="l">
              <a:spcBef>
                <a:spcPts val="360"/>
              </a:spcBef>
              <a:spcAft>
                <a:spcPts val="0"/>
              </a:spcAft>
              <a:buNone/>
            </a:pPr>
            <a:r>
              <a:t/>
            </a:r>
            <a:endParaRPr/>
          </a:p>
        </p:txBody>
      </p:sp>
      <p:sp>
        <p:nvSpPr>
          <p:cNvPr id="108" name="Google Shape;108;p4: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709930" y="4861444"/>
            <a:ext cx="5679440" cy="4605576"/>
          </a:xfrm>
          <a:prstGeom prst="rect">
            <a:avLst/>
          </a:prstGeom>
        </p:spPr>
        <p:txBody>
          <a:bodyPr anchorCtr="0" anchor="t" bIns="47375" lIns="94750" spcFirstLastPara="1" rIns="94750" wrap="square" tIns="47375">
            <a:noAutofit/>
          </a:bodyPr>
          <a:lstStyle/>
          <a:p>
            <a:pPr indent="0" lvl="0" marL="0" rtl="0" algn="l">
              <a:spcBef>
                <a:spcPts val="360"/>
              </a:spcBef>
              <a:spcAft>
                <a:spcPts val="0"/>
              </a:spcAft>
              <a:buNone/>
            </a:pPr>
            <a:r>
              <a:t/>
            </a:r>
            <a:endParaRPr/>
          </a:p>
        </p:txBody>
      </p:sp>
      <p:sp>
        <p:nvSpPr>
          <p:cNvPr id="117" name="Google Shape;117;p5: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709930" y="4861444"/>
            <a:ext cx="5679440" cy="4605576"/>
          </a:xfrm>
          <a:prstGeom prst="rect">
            <a:avLst/>
          </a:prstGeom>
        </p:spPr>
        <p:txBody>
          <a:bodyPr anchorCtr="0" anchor="t" bIns="47375" lIns="94750" spcFirstLastPara="1" rIns="94750" wrap="square" tIns="47375">
            <a:noAutofit/>
          </a:bodyPr>
          <a:lstStyle/>
          <a:p>
            <a:pPr indent="0" lvl="0" marL="0" rtl="0" algn="l">
              <a:spcBef>
                <a:spcPts val="360"/>
              </a:spcBef>
              <a:spcAft>
                <a:spcPts val="0"/>
              </a:spcAft>
              <a:buNone/>
            </a:pPr>
            <a:r>
              <a:t/>
            </a:r>
            <a:endParaRPr/>
          </a:p>
        </p:txBody>
      </p:sp>
      <p:sp>
        <p:nvSpPr>
          <p:cNvPr id="127" name="Google Shape;127;p6: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709930" y="4861444"/>
            <a:ext cx="5679440" cy="4605576"/>
          </a:xfrm>
          <a:prstGeom prst="rect">
            <a:avLst/>
          </a:prstGeom>
          <a:noFill/>
          <a:ln>
            <a:noFill/>
          </a:ln>
        </p:spPr>
        <p:txBody>
          <a:bodyPr anchorCtr="0" anchor="t" bIns="47375" lIns="94750" spcFirstLastPara="1" rIns="94750" wrap="square" tIns="47375">
            <a:normAutofit/>
          </a:bodyPr>
          <a:lstStyle/>
          <a:p>
            <a:pPr indent="0" lvl="0" marL="0" rtl="0" algn="l">
              <a:spcBef>
                <a:spcPts val="0"/>
              </a:spcBef>
              <a:spcAft>
                <a:spcPts val="0"/>
              </a:spcAft>
              <a:buNone/>
            </a:pPr>
            <a:r>
              <a:t/>
            </a:r>
            <a:endParaRPr/>
          </a:p>
        </p:txBody>
      </p:sp>
      <p:sp>
        <p:nvSpPr>
          <p:cNvPr id="132" name="Google Shape;132;p7:notes"/>
          <p:cNvSpPr txBox="1"/>
          <p:nvPr>
            <p:ph idx="12" type="sldNum"/>
          </p:nvPr>
        </p:nvSpPr>
        <p:spPr>
          <a:xfrm>
            <a:off x="4021296" y="9721108"/>
            <a:ext cx="3076363" cy="511730"/>
          </a:xfrm>
          <a:prstGeom prst="rect">
            <a:avLst/>
          </a:prstGeom>
          <a:noFill/>
          <a:ln>
            <a:noFill/>
          </a:ln>
        </p:spPr>
        <p:txBody>
          <a:bodyPr anchorCtr="0" anchor="b" bIns="47375" lIns="94750" spcFirstLastPara="1" rIns="94750" wrap="square" tIns="473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709930" y="4861444"/>
            <a:ext cx="5679440" cy="4605576"/>
          </a:xfrm>
          <a:prstGeom prst="rect">
            <a:avLst/>
          </a:prstGeom>
        </p:spPr>
        <p:txBody>
          <a:bodyPr anchorCtr="0" anchor="t" bIns="47375" lIns="94750" spcFirstLastPara="1" rIns="94750" wrap="square" tIns="47375">
            <a:noAutofit/>
          </a:bodyPr>
          <a:lstStyle/>
          <a:p>
            <a:pPr indent="0" lvl="0" marL="0" rtl="0" algn="l">
              <a:spcBef>
                <a:spcPts val="360"/>
              </a:spcBef>
              <a:spcAft>
                <a:spcPts val="0"/>
              </a:spcAft>
              <a:buNone/>
            </a:pPr>
            <a:r>
              <a:t/>
            </a:r>
            <a:endParaRPr/>
          </a:p>
        </p:txBody>
      </p:sp>
      <p:sp>
        <p:nvSpPr>
          <p:cNvPr id="136" name="Google Shape;136;p8: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709930" y="4861444"/>
            <a:ext cx="5679440" cy="4605576"/>
          </a:xfrm>
          <a:prstGeom prst="rect">
            <a:avLst/>
          </a:prstGeom>
        </p:spPr>
        <p:txBody>
          <a:bodyPr anchorCtr="0" anchor="t" bIns="47375" lIns="94750" spcFirstLastPara="1" rIns="94750" wrap="square" tIns="47375">
            <a:noAutofit/>
          </a:bodyPr>
          <a:lstStyle/>
          <a:p>
            <a:pPr indent="0" lvl="0" marL="0" rtl="0" algn="l">
              <a:spcBef>
                <a:spcPts val="360"/>
              </a:spcBef>
              <a:spcAft>
                <a:spcPts val="0"/>
              </a:spcAft>
              <a:buNone/>
            </a:pPr>
            <a:r>
              <a:t/>
            </a:r>
            <a:endParaRPr/>
          </a:p>
        </p:txBody>
      </p:sp>
      <p:sp>
        <p:nvSpPr>
          <p:cNvPr id="157" name="Google Shape;157;p9:notes"/>
          <p:cNvSpPr/>
          <p:nvPr>
            <p:ph idx="2" type="sldImg"/>
          </p:nvPr>
        </p:nvSpPr>
        <p:spPr>
          <a:xfrm>
            <a:off x="139700" y="766763"/>
            <a:ext cx="6819900"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15.png"/><Relationship Id="rId9"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p:cSld name="cover">
    <p:spTree>
      <p:nvGrpSpPr>
        <p:cNvPr id="16" name="Shape 16"/>
        <p:cNvGrpSpPr/>
        <p:nvPr/>
      </p:nvGrpSpPr>
      <p:grpSpPr>
        <a:xfrm>
          <a:off x="0" y="0"/>
          <a:ext cx="0" cy="0"/>
          <a:chOff x="0" y="0"/>
          <a:chExt cx="0" cy="0"/>
        </a:xfrm>
      </p:grpSpPr>
      <p:pic>
        <p:nvPicPr>
          <p:cNvPr descr="\\Auhqfs01\agm006$\Corpcom\Library\CIS\AUO\Logo Combination\AUO only\企業標誌 AUO only [轉換].png" id="17" name="Google Shape;17;p14"/>
          <p:cNvPicPr preferRelativeResize="0"/>
          <p:nvPr/>
        </p:nvPicPr>
        <p:blipFill rotWithShape="1">
          <a:blip r:embed="rId2">
            <a:alphaModFix/>
          </a:blip>
          <a:srcRect b="0" l="0" r="0" t="0"/>
          <a:stretch/>
        </p:blipFill>
        <p:spPr>
          <a:xfrm>
            <a:off x="7226298" y="321500"/>
            <a:ext cx="1531168" cy="540060"/>
          </a:xfrm>
          <a:prstGeom prst="rect">
            <a:avLst/>
          </a:prstGeom>
          <a:noFill/>
          <a:ln>
            <a:noFill/>
          </a:ln>
        </p:spPr>
      </p:pic>
      <p:sp>
        <p:nvSpPr>
          <p:cNvPr id="18" name="Google Shape;18;p14"/>
          <p:cNvSpPr/>
          <p:nvPr/>
        </p:nvSpPr>
        <p:spPr>
          <a:xfrm flipH="1">
            <a:off x="-1" y="1761660"/>
            <a:ext cx="758829" cy="585065"/>
          </a:xfrm>
          <a:custGeom>
            <a:rect b="b" l="l" r="r" t="t"/>
            <a:pathLst>
              <a:path extrusionOk="0" h="10000" w="5000">
                <a:moveTo>
                  <a:pt x="0" y="10000"/>
                </a:moveTo>
                <a:lnTo>
                  <a:pt x="2000" y="0"/>
                </a:lnTo>
                <a:lnTo>
                  <a:pt x="5000" y="0"/>
                </a:lnTo>
                <a:lnTo>
                  <a:pt x="5000" y="10000"/>
                </a:lnTo>
                <a:lnTo>
                  <a:pt x="0" y="10000"/>
                </a:lnTo>
                <a:close/>
              </a:path>
            </a:pathLst>
          </a:custGeom>
          <a:gradFill>
            <a:gsLst>
              <a:gs pos="0">
                <a:srgbClr val="0F8AB1"/>
              </a:gs>
              <a:gs pos="32000">
                <a:srgbClr val="0F8AB1"/>
              </a:gs>
              <a:gs pos="70000">
                <a:srgbClr val="1E4B70"/>
              </a:gs>
              <a:gs pos="100000">
                <a:srgbClr val="1E4B70"/>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 name="Google Shape;19;p14"/>
          <p:cNvSpPr txBox="1"/>
          <p:nvPr>
            <p:ph idx="1" type="body"/>
          </p:nvPr>
        </p:nvSpPr>
        <p:spPr>
          <a:xfrm>
            <a:off x="836585" y="3651870"/>
            <a:ext cx="7920879" cy="149163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rgbClr val="7F7F7F"/>
              </a:buClr>
              <a:buSzPts val="1600"/>
              <a:buFont typeface="Gill Sans"/>
              <a:buNone/>
              <a:defRPr i="0" sz="1600" u="none" cap="none" strike="noStrike">
                <a:solidFill>
                  <a:srgbClr val="7F7F7F"/>
                </a:solidFill>
                <a:latin typeface="Gill Sans"/>
                <a:ea typeface="Gill Sans"/>
                <a:cs typeface="Gill Sans"/>
                <a:sym typeface="Gill Sans"/>
              </a:defRPr>
            </a:lvl1pPr>
            <a:lvl2pPr indent="-228600" lvl="1" marL="914400" algn="l">
              <a:spcBef>
                <a:spcPts val="360"/>
              </a:spcBef>
              <a:spcAft>
                <a:spcPts val="0"/>
              </a:spcAft>
              <a:buClr>
                <a:srgbClr val="3F3F3F"/>
              </a:buClr>
              <a:buSzPts val="1800"/>
              <a:buNone/>
              <a:defRPr/>
            </a:lvl2pPr>
            <a:lvl3pPr indent="-228600" lvl="2" marL="1371600" algn="l">
              <a:spcBef>
                <a:spcPts val="360"/>
              </a:spcBef>
              <a:spcAft>
                <a:spcPts val="0"/>
              </a:spcAft>
              <a:buClr>
                <a:srgbClr val="3F3F3F"/>
              </a:buClr>
              <a:buSzPts val="1800"/>
              <a:buNone/>
              <a:defRPr/>
            </a:lvl3pPr>
            <a:lvl4pPr indent="-228600" lvl="3" marL="1828800" algn="l">
              <a:spcBef>
                <a:spcPts val="360"/>
              </a:spcBef>
              <a:spcAft>
                <a:spcPts val="0"/>
              </a:spcAft>
              <a:buClr>
                <a:srgbClr val="3F3F3F"/>
              </a:buClr>
              <a:buSzPts val="1800"/>
              <a:buNone/>
              <a:defRPr/>
            </a:lvl4pPr>
            <a:lvl5pPr indent="-228600" lvl="4" marL="2286000" algn="l">
              <a:spcBef>
                <a:spcPts val="360"/>
              </a:spcBef>
              <a:spcAft>
                <a:spcPts val="0"/>
              </a:spcAft>
              <a:buClr>
                <a:srgbClr val="3F3F3F"/>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4"/>
          <p:cNvSpPr txBox="1"/>
          <p:nvPr>
            <p:ph type="title"/>
          </p:nvPr>
        </p:nvSpPr>
        <p:spPr>
          <a:xfrm>
            <a:off x="752890" y="1671650"/>
            <a:ext cx="8229600" cy="1980220"/>
          </a:xfrm>
          <a:prstGeom prst="rect">
            <a:avLst/>
          </a:prstGeom>
          <a:noFill/>
          <a:ln>
            <a:noFill/>
          </a:ln>
        </p:spPr>
        <p:txBody>
          <a:bodyPr anchorCtr="0" anchor="t" bIns="45700" lIns="91425" spcFirstLastPara="1" rIns="91425" wrap="square" tIns="45700">
            <a:normAutofit/>
          </a:bodyPr>
          <a:lstStyle>
            <a:lvl1pPr lvl="0" marR="0" algn="l">
              <a:lnSpc>
                <a:spcPct val="100000"/>
              </a:lnSpc>
              <a:spcBef>
                <a:spcPts val="880"/>
              </a:spcBef>
              <a:spcAft>
                <a:spcPts val="0"/>
              </a:spcAft>
              <a:buClr>
                <a:srgbClr val="0083A2"/>
              </a:buClr>
              <a:buSzPts val="4400"/>
              <a:buFont typeface="Arial"/>
              <a:buNone/>
              <a:defRPr b="1" i="0" sz="4400" u="none" cap="none" strike="noStrike">
                <a:solidFill>
                  <a:srgbClr val="0083A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1" type="ftr"/>
          </p:nvPr>
        </p:nvSpPr>
        <p:spPr>
          <a:xfrm>
            <a:off x="5427095" y="4767264"/>
            <a:ext cx="289560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_w">
  <p:cSld name="content_w">
    <p:spTree>
      <p:nvGrpSpPr>
        <p:cNvPr id="22" name="Shape 22"/>
        <p:cNvGrpSpPr/>
        <p:nvPr/>
      </p:nvGrpSpPr>
      <p:grpSpPr>
        <a:xfrm>
          <a:off x="0" y="0"/>
          <a:ext cx="0" cy="0"/>
          <a:chOff x="0" y="0"/>
          <a:chExt cx="0" cy="0"/>
        </a:xfrm>
      </p:grpSpPr>
      <p:sp>
        <p:nvSpPr>
          <p:cNvPr id="23" name="Google Shape;23;p15"/>
          <p:cNvSpPr txBox="1"/>
          <p:nvPr>
            <p:ph idx="1" type="body"/>
          </p:nvPr>
        </p:nvSpPr>
        <p:spPr>
          <a:xfrm>
            <a:off x="557553" y="1536635"/>
            <a:ext cx="8379931" cy="333037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Clr>
                <a:srgbClr val="3F3F3F"/>
              </a:buClr>
              <a:buSzPts val="2000"/>
              <a:buNone/>
              <a:defRPr sz="2000">
                <a:solidFill>
                  <a:srgbClr val="3F3F3F"/>
                </a:solidFill>
                <a:latin typeface="Gill Sans"/>
                <a:ea typeface="Gill Sans"/>
                <a:cs typeface="Gill Sans"/>
                <a:sym typeface="Gill Sans"/>
              </a:defRPr>
            </a:lvl1pPr>
            <a:lvl2pPr indent="-228600" lvl="1" marL="914400" algn="l">
              <a:spcBef>
                <a:spcPts val="400"/>
              </a:spcBef>
              <a:spcAft>
                <a:spcPts val="0"/>
              </a:spcAft>
              <a:buClr>
                <a:srgbClr val="3F3F3F"/>
              </a:buClr>
              <a:buSzPts val="2000"/>
              <a:buNone/>
              <a:defRPr sz="2000">
                <a:solidFill>
                  <a:srgbClr val="3F3F3F"/>
                </a:solidFill>
                <a:latin typeface="Gill Sans"/>
                <a:ea typeface="Gill Sans"/>
                <a:cs typeface="Gill Sans"/>
                <a:sym typeface="Gill Sans"/>
              </a:defRPr>
            </a:lvl2pPr>
            <a:lvl3pPr indent="-228600" lvl="2" marL="1371600" algn="l">
              <a:spcBef>
                <a:spcPts val="400"/>
              </a:spcBef>
              <a:spcAft>
                <a:spcPts val="0"/>
              </a:spcAft>
              <a:buClr>
                <a:srgbClr val="3F3F3F"/>
              </a:buClr>
              <a:buSzPts val="2000"/>
              <a:buNone/>
              <a:defRPr sz="2000">
                <a:solidFill>
                  <a:srgbClr val="3F3F3F"/>
                </a:solidFill>
                <a:latin typeface="Gill Sans"/>
                <a:ea typeface="Gill Sans"/>
                <a:cs typeface="Gill Sans"/>
                <a:sym typeface="Gill Sans"/>
              </a:defRPr>
            </a:lvl3pPr>
            <a:lvl4pPr indent="-228600" lvl="3" marL="1828800" algn="l">
              <a:spcBef>
                <a:spcPts val="360"/>
              </a:spcBef>
              <a:spcAft>
                <a:spcPts val="0"/>
              </a:spcAft>
              <a:buClr>
                <a:srgbClr val="3F3F3F"/>
              </a:buClr>
              <a:buSzPts val="1800"/>
              <a:buNone/>
              <a:defRPr/>
            </a:lvl4pPr>
            <a:lvl5pPr indent="-228600" lvl="4" marL="2286000" algn="l">
              <a:spcBef>
                <a:spcPts val="360"/>
              </a:spcBef>
              <a:spcAft>
                <a:spcPts val="0"/>
              </a:spcAft>
              <a:buClr>
                <a:srgbClr val="3F3F3F"/>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5"/>
          <p:cNvSpPr txBox="1"/>
          <p:nvPr>
            <p:ph type="title"/>
          </p:nvPr>
        </p:nvSpPr>
        <p:spPr>
          <a:xfrm>
            <a:off x="527865" y="231490"/>
            <a:ext cx="7374505" cy="117013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1" type="ftr"/>
          </p:nvPr>
        </p:nvSpPr>
        <p:spPr>
          <a:xfrm>
            <a:off x="5427095" y="4767264"/>
            <a:ext cx="289560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showMasterSp="0">
  <p:cSld name="自訂版面配置">
    <p:spTree>
      <p:nvGrpSpPr>
        <p:cNvPr id="26" name="Shape 26"/>
        <p:cNvGrpSpPr/>
        <p:nvPr/>
      </p:nvGrpSpPr>
      <p:grpSpPr>
        <a:xfrm>
          <a:off x="0" y="0"/>
          <a:ext cx="0" cy="0"/>
          <a:chOff x="0" y="0"/>
          <a:chExt cx="0" cy="0"/>
        </a:xfrm>
      </p:grpSpPr>
      <p:sp>
        <p:nvSpPr>
          <p:cNvPr id="27" name="Google Shape;27;p16"/>
          <p:cNvSpPr/>
          <p:nvPr/>
        </p:nvSpPr>
        <p:spPr>
          <a:xfrm>
            <a:off x="1" y="4731988"/>
            <a:ext cx="9144000" cy="225027"/>
          </a:xfrm>
          <a:custGeom>
            <a:rect b="b" l="l" r="r" t="t"/>
            <a:pathLst>
              <a:path extrusionOk="0" h="10162" w="10000">
                <a:moveTo>
                  <a:pt x="0" y="10162"/>
                </a:moveTo>
                <a:lnTo>
                  <a:pt x="0" y="0"/>
                </a:lnTo>
                <a:lnTo>
                  <a:pt x="10000" y="162"/>
                </a:lnTo>
                <a:lnTo>
                  <a:pt x="10000" y="10162"/>
                </a:lnTo>
                <a:lnTo>
                  <a:pt x="0" y="10162"/>
                </a:lnTo>
                <a:close/>
              </a:path>
            </a:pathLst>
          </a:custGeom>
          <a:gradFill>
            <a:gsLst>
              <a:gs pos="0">
                <a:srgbClr val="0F8AB1"/>
              </a:gs>
              <a:gs pos="32000">
                <a:srgbClr val="0F8AB1"/>
              </a:gs>
              <a:gs pos="70000">
                <a:srgbClr val="1E4B70"/>
              </a:gs>
              <a:gs pos="100000">
                <a:srgbClr val="1E4B70"/>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Auhqfs01\agm006$\Corpcom\Library\CIS\AUO\Logo Combination\AUO only\企業標誌 AUO only [轉換].png" id="28" name="Google Shape;28;p16"/>
          <p:cNvPicPr preferRelativeResize="0"/>
          <p:nvPr/>
        </p:nvPicPr>
        <p:blipFill rotWithShape="1">
          <a:blip r:embed="rId2">
            <a:alphaModFix/>
          </a:blip>
          <a:srcRect b="0" l="0" r="0" t="0"/>
          <a:stretch/>
        </p:blipFill>
        <p:spPr>
          <a:xfrm>
            <a:off x="7609090" y="321500"/>
            <a:ext cx="1148376" cy="405045"/>
          </a:xfrm>
          <a:prstGeom prst="rect">
            <a:avLst/>
          </a:prstGeom>
          <a:noFill/>
          <a:ln>
            <a:noFill/>
          </a:ln>
        </p:spPr>
      </p:pic>
      <p:pic>
        <p:nvPicPr>
          <p:cNvPr descr="Y:\暫放區\TOM\簡英.jpg" id="29" name="Google Shape;29;p16"/>
          <p:cNvPicPr preferRelativeResize="0"/>
          <p:nvPr/>
        </p:nvPicPr>
        <p:blipFill rotWithShape="1">
          <a:blip r:embed="rId3">
            <a:alphaModFix/>
          </a:blip>
          <a:srcRect b="0" l="0" r="0" t="0"/>
          <a:stretch/>
        </p:blipFill>
        <p:spPr>
          <a:xfrm>
            <a:off x="1216259" y="1626645"/>
            <a:ext cx="6711483" cy="1800200"/>
          </a:xfrm>
          <a:prstGeom prst="rect">
            <a:avLst/>
          </a:prstGeom>
          <a:noFill/>
          <a:ln>
            <a:noFill/>
          </a:ln>
        </p:spPr>
      </p:pic>
      <p:sp>
        <p:nvSpPr>
          <p:cNvPr id="30" name="Google Shape;30;p16"/>
          <p:cNvSpPr txBox="1"/>
          <p:nvPr>
            <p:ph idx="11" type="ftr"/>
          </p:nvPr>
        </p:nvSpPr>
        <p:spPr>
          <a:xfrm>
            <a:off x="5427095" y="4767264"/>
            <a:ext cx="289560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howMasterSp="0">
  <p:cSld name="ending">
    <p:spTree>
      <p:nvGrpSpPr>
        <p:cNvPr id="31" name="Shape 31"/>
        <p:cNvGrpSpPr/>
        <p:nvPr/>
      </p:nvGrpSpPr>
      <p:grpSpPr>
        <a:xfrm>
          <a:off x="0" y="0"/>
          <a:ext cx="0" cy="0"/>
          <a:chOff x="0" y="0"/>
          <a:chExt cx="0" cy="0"/>
        </a:xfrm>
      </p:grpSpPr>
      <p:sp>
        <p:nvSpPr>
          <p:cNvPr id="32" name="Google Shape;32;p17"/>
          <p:cNvSpPr/>
          <p:nvPr/>
        </p:nvSpPr>
        <p:spPr>
          <a:xfrm flipH="1">
            <a:off x="3266853" y="0"/>
            <a:ext cx="5940660" cy="5143500"/>
          </a:xfrm>
          <a:custGeom>
            <a:rect b="b" l="l" r="r" t="t"/>
            <a:pathLst>
              <a:path extrusionOk="0" h="5143500" w="5939621">
                <a:moveTo>
                  <a:pt x="0" y="5143500"/>
                </a:moveTo>
                <a:cubicBezTo>
                  <a:pt x="3744" y="3840162"/>
                  <a:pt x="0" y="1714500"/>
                  <a:pt x="0" y="0"/>
                </a:cubicBezTo>
                <a:lnTo>
                  <a:pt x="3509774" y="0"/>
                </a:lnTo>
                <a:lnTo>
                  <a:pt x="5939621" y="5143500"/>
                </a:lnTo>
                <a:lnTo>
                  <a:pt x="0" y="5143500"/>
                </a:lnTo>
                <a:close/>
              </a:path>
            </a:pathLst>
          </a:custGeom>
          <a:solidFill>
            <a:srgbClr val="595959">
              <a:alpha val="2392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3" name="Google Shape;33;p17"/>
          <p:cNvSpPr/>
          <p:nvPr/>
        </p:nvSpPr>
        <p:spPr>
          <a:xfrm>
            <a:off x="2093555" y="1086586"/>
            <a:ext cx="7158965" cy="3369032"/>
          </a:xfrm>
          <a:custGeom>
            <a:rect b="b" l="l" r="r" t="t"/>
            <a:pathLst>
              <a:path extrusionOk="0" h="10000" w="10000">
                <a:moveTo>
                  <a:pt x="0" y="10000"/>
                </a:moveTo>
                <a:lnTo>
                  <a:pt x="2000" y="0"/>
                </a:lnTo>
                <a:lnTo>
                  <a:pt x="10000" y="0"/>
                </a:lnTo>
                <a:lnTo>
                  <a:pt x="10000" y="10000"/>
                </a:lnTo>
                <a:lnTo>
                  <a:pt x="0" y="10000"/>
                </a:lnTo>
                <a:close/>
              </a:path>
            </a:pathLst>
          </a:custGeom>
          <a:gradFill>
            <a:gsLst>
              <a:gs pos="0">
                <a:srgbClr val="0F8AB1"/>
              </a:gs>
              <a:gs pos="32000">
                <a:srgbClr val="0F8AB1"/>
              </a:gs>
              <a:gs pos="70000">
                <a:srgbClr val="1E4B70"/>
              </a:gs>
              <a:gs pos="100000">
                <a:srgbClr val="1E4B70"/>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Auhqfs01\agm006$\Corpcom\Library\CIS\AUO\Logo Combination\AUOInnovatingLing\AUOlogo_InnovatingLife_white.png" id="34" name="Google Shape;34;p17"/>
          <p:cNvPicPr preferRelativeResize="0"/>
          <p:nvPr/>
        </p:nvPicPr>
        <p:blipFill rotWithShape="1">
          <a:blip r:embed="rId2">
            <a:alphaModFix/>
          </a:blip>
          <a:srcRect b="0" l="0" r="0" t="0"/>
          <a:stretch/>
        </p:blipFill>
        <p:spPr>
          <a:xfrm>
            <a:off x="3266855" y="1986685"/>
            <a:ext cx="2700300" cy="1599397"/>
          </a:xfrm>
          <a:prstGeom prst="rect">
            <a:avLst/>
          </a:prstGeom>
          <a:noFill/>
          <a:ln>
            <a:noFill/>
          </a:ln>
        </p:spPr>
      </p:pic>
      <p:sp>
        <p:nvSpPr>
          <p:cNvPr id="35" name="Google Shape;35;p17"/>
          <p:cNvSpPr txBox="1"/>
          <p:nvPr>
            <p:ph idx="11" type="ftr"/>
          </p:nvPr>
        </p:nvSpPr>
        <p:spPr>
          <a:xfrm>
            <a:off x="5427095" y="4767264"/>
            <a:ext cx="289560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_w" showMasterSp="0">
  <p:cSld name="2_content_w">
    <p:spTree>
      <p:nvGrpSpPr>
        <p:cNvPr id="36" name="Shape 36"/>
        <p:cNvGrpSpPr/>
        <p:nvPr/>
      </p:nvGrpSpPr>
      <p:grpSpPr>
        <a:xfrm>
          <a:off x="0" y="0"/>
          <a:ext cx="0" cy="0"/>
          <a:chOff x="0" y="0"/>
          <a:chExt cx="0" cy="0"/>
        </a:xfrm>
      </p:grpSpPr>
      <p:sp>
        <p:nvSpPr>
          <p:cNvPr id="37" name="Google Shape;37;p18"/>
          <p:cNvSpPr/>
          <p:nvPr/>
        </p:nvSpPr>
        <p:spPr>
          <a:xfrm flipH="1" rot="10800000">
            <a:off x="0" y="-22579"/>
            <a:ext cx="4945870" cy="5166077"/>
          </a:xfrm>
          <a:custGeom>
            <a:rect b="b" l="l" r="r" t="t"/>
            <a:pathLst>
              <a:path extrusionOk="0" h="5166077" w="4945005">
                <a:moveTo>
                  <a:pt x="11287" y="5166077"/>
                </a:moveTo>
                <a:cubicBezTo>
                  <a:pt x="7525" y="3450165"/>
                  <a:pt x="3762" y="1734254"/>
                  <a:pt x="0" y="18342"/>
                </a:cubicBezTo>
                <a:lnTo>
                  <a:pt x="2528300" y="0"/>
                </a:lnTo>
                <a:lnTo>
                  <a:pt x="4945005" y="5143500"/>
                </a:lnTo>
                <a:lnTo>
                  <a:pt x="11287" y="5166077"/>
                </a:ln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8" name="Google Shape;38;p18"/>
          <p:cNvSpPr txBox="1"/>
          <p:nvPr>
            <p:ph idx="1" type="body"/>
          </p:nvPr>
        </p:nvSpPr>
        <p:spPr>
          <a:xfrm>
            <a:off x="4436985" y="996575"/>
            <a:ext cx="4455495" cy="3582397"/>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rgbClr val="3F3F3F"/>
              </a:buClr>
              <a:buSzPts val="2000"/>
              <a:buFont typeface="Arial"/>
              <a:buChar char="•"/>
              <a:defRPr sz="2000">
                <a:solidFill>
                  <a:srgbClr val="3F3F3F"/>
                </a:solidFill>
                <a:latin typeface="Gill Sans"/>
                <a:ea typeface="Gill Sans"/>
                <a:cs typeface="Gill Sans"/>
                <a:sym typeface="Gill Sans"/>
              </a:defRPr>
            </a:lvl1pPr>
            <a:lvl2pPr indent="-228600" lvl="1" marL="914400" algn="l">
              <a:spcBef>
                <a:spcPts val="400"/>
              </a:spcBef>
              <a:spcAft>
                <a:spcPts val="0"/>
              </a:spcAft>
              <a:buClr>
                <a:srgbClr val="333333"/>
              </a:buClr>
              <a:buSzPts val="2000"/>
              <a:buNone/>
              <a:defRPr>
                <a:solidFill>
                  <a:srgbClr val="333333"/>
                </a:solidFill>
                <a:latin typeface="Gill Sans"/>
                <a:ea typeface="Gill Sans"/>
                <a:cs typeface="Gill Sans"/>
                <a:sym typeface="Gill Sans"/>
              </a:defRPr>
            </a:lvl2pPr>
            <a:lvl3pPr indent="-228600" lvl="2" marL="1371600" algn="l">
              <a:spcBef>
                <a:spcPts val="400"/>
              </a:spcBef>
              <a:spcAft>
                <a:spcPts val="0"/>
              </a:spcAft>
              <a:buClr>
                <a:srgbClr val="333333"/>
              </a:buClr>
              <a:buSzPts val="2000"/>
              <a:buNone/>
              <a:defRPr>
                <a:solidFill>
                  <a:srgbClr val="333333"/>
                </a:solidFill>
                <a:latin typeface="Gill Sans"/>
                <a:ea typeface="Gill Sans"/>
                <a:cs typeface="Gill Sans"/>
                <a:sym typeface="Gill Sans"/>
              </a:defRPr>
            </a:lvl3pPr>
            <a:lvl4pPr indent="-228600" lvl="3" marL="1828800" algn="l">
              <a:spcBef>
                <a:spcPts val="360"/>
              </a:spcBef>
              <a:spcAft>
                <a:spcPts val="0"/>
              </a:spcAft>
              <a:buClr>
                <a:srgbClr val="3F3F3F"/>
              </a:buClr>
              <a:buSzPts val="1800"/>
              <a:buNone/>
              <a:defRPr/>
            </a:lvl4pPr>
            <a:lvl5pPr indent="-228600" lvl="4" marL="2286000" algn="l">
              <a:spcBef>
                <a:spcPts val="360"/>
              </a:spcBef>
              <a:spcAft>
                <a:spcPts val="0"/>
              </a:spcAft>
              <a:buClr>
                <a:srgbClr val="3F3F3F"/>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18"/>
          <p:cNvSpPr/>
          <p:nvPr/>
        </p:nvSpPr>
        <p:spPr>
          <a:xfrm rot="1500000">
            <a:off x="3274340" y="-361683"/>
            <a:ext cx="228474" cy="5876770"/>
          </a:xfrm>
          <a:custGeom>
            <a:rect b="b" l="l" r="r" t="t"/>
            <a:pathLst>
              <a:path extrusionOk="0" h="5876770" w="228474">
                <a:moveTo>
                  <a:pt x="0" y="96029"/>
                </a:moveTo>
                <a:lnTo>
                  <a:pt x="228474" y="0"/>
                </a:lnTo>
                <a:cubicBezTo>
                  <a:pt x="225605" y="1924609"/>
                  <a:pt x="222735" y="3849217"/>
                  <a:pt x="219866" y="5773826"/>
                </a:cubicBezTo>
                <a:lnTo>
                  <a:pt x="9369" y="5876770"/>
                </a:lnTo>
                <a:lnTo>
                  <a:pt x="0" y="96029"/>
                </a:lnTo>
                <a:close/>
              </a:path>
            </a:pathLst>
          </a:custGeom>
          <a:gradFill>
            <a:gsLst>
              <a:gs pos="0">
                <a:srgbClr val="0F8AB1"/>
              </a:gs>
              <a:gs pos="32000">
                <a:srgbClr val="0F8AB1"/>
              </a:gs>
              <a:gs pos="70000">
                <a:srgbClr val="1E4B70"/>
              </a:gs>
              <a:gs pos="100000">
                <a:srgbClr val="1E4B70"/>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 name="Google Shape;40;p18"/>
          <p:cNvSpPr txBox="1"/>
          <p:nvPr>
            <p:ph idx="2" type="body"/>
          </p:nvPr>
        </p:nvSpPr>
        <p:spPr>
          <a:xfrm>
            <a:off x="530551" y="996575"/>
            <a:ext cx="2421269" cy="1008112"/>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rgbClr val="00698E"/>
              </a:buClr>
              <a:buSzPts val="3000"/>
              <a:buFont typeface="Arial"/>
              <a:buNone/>
              <a:defRPr b="1" sz="3000">
                <a:solidFill>
                  <a:srgbClr val="00698E"/>
                </a:solidFill>
                <a:latin typeface="Gill Sans"/>
                <a:ea typeface="Gill Sans"/>
                <a:cs typeface="Gill Sans"/>
                <a:sym typeface="Gill Sans"/>
              </a:defRPr>
            </a:lvl1pPr>
            <a:lvl2pPr indent="-228600" lvl="1" marL="914400" algn="l">
              <a:spcBef>
                <a:spcPts val="360"/>
              </a:spcBef>
              <a:spcAft>
                <a:spcPts val="0"/>
              </a:spcAft>
              <a:buClr>
                <a:srgbClr val="3F3F3F"/>
              </a:buClr>
              <a:buSzPts val="1800"/>
              <a:buNone/>
              <a:defRPr/>
            </a:lvl2pPr>
            <a:lvl3pPr indent="-228600" lvl="2" marL="1371600" algn="l">
              <a:spcBef>
                <a:spcPts val="360"/>
              </a:spcBef>
              <a:spcAft>
                <a:spcPts val="0"/>
              </a:spcAft>
              <a:buClr>
                <a:srgbClr val="3F3F3F"/>
              </a:buClr>
              <a:buSzPts val="1800"/>
              <a:buNone/>
              <a:defRPr/>
            </a:lvl3pPr>
            <a:lvl4pPr indent="-228600" lvl="3" marL="1828800" algn="l">
              <a:spcBef>
                <a:spcPts val="360"/>
              </a:spcBef>
              <a:spcAft>
                <a:spcPts val="0"/>
              </a:spcAft>
              <a:buClr>
                <a:srgbClr val="3F3F3F"/>
              </a:buClr>
              <a:buSzPts val="1800"/>
              <a:buNone/>
              <a:defRPr/>
            </a:lvl4pPr>
            <a:lvl5pPr indent="-228600" lvl="4" marL="2286000" algn="l">
              <a:spcBef>
                <a:spcPts val="360"/>
              </a:spcBef>
              <a:spcAft>
                <a:spcPts val="0"/>
              </a:spcAft>
              <a:buClr>
                <a:srgbClr val="3F3F3F"/>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18"/>
          <p:cNvSpPr txBox="1"/>
          <p:nvPr>
            <p:ph idx="11" type="ftr"/>
          </p:nvPr>
        </p:nvSpPr>
        <p:spPr>
          <a:xfrm>
            <a:off x="5427095" y="4767264"/>
            <a:ext cx="289560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_w" showMasterSp="0">
  <p:cSld name="3_content_w">
    <p:spTree>
      <p:nvGrpSpPr>
        <p:cNvPr id="42" name="Shape 42"/>
        <p:cNvGrpSpPr/>
        <p:nvPr/>
      </p:nvGrpSpPr>
      <p:grpSpPr>
        <a:xfrm>
          <a:off x="0" y="0"/>
          <a:ext cx="0" cy="0"/>
          <a:chOff x="0" y="0"/>
          <a:chExt cx="0" cy="0"/>
        </a:xfrm>
      </p:grpSpPr>
      <p:sp>
        <p:nvSpPr>
          <p:cNvPr id="43" name="Google Shape;43;p19"/>
          <p:cNvSpPr/>
          <p:nvPr/>
        </p:nvSpPr>
        <p:spPr>
          <a:xfrm>
            <a:off x="-1" y="0"/>
            <a:ext cx="9143559" cy="5143500"/>
          </a:xfrm>
          <a:custGeom>
            <a:rect b="b" l="l" r="r" t="t"/>
            <a:pathLst>
              <a:path extrusionOk="0" h="10000" w="10000">
                <a:moveTo>
                  <a:pt x="0" y="10000"/>
                </a:moveTo>
                <a:lnTo>
                  <a:pt x="0" y="0"/>
                </a:lnTo>
                <a:lnTo>
                  <a:pt x="10000" y="0"/>
                </a:lnTo>
                <a:lnTo>
                  <a:pt x="10000" y="10000"/>
                </a:lnTo>
                <a:lnTo>
                  <a:pt x="0" y="10000"/>
                </a:lnTo>
                <a:close/>
              </a:path>
            </a:pathLst>
          </a:custGeom>
          <a:gradFill>
            <a:gsLst>
              <a:gs pos="0">
                <a:srgbClr val="0F8AB1"/>
              </a:gs>
              <a:gs pos="32000">
                <a:srgbClr val="0F8AB1"/>
              </a:gs>
              <a:gs pos="70000">
                <a:srgbClr val="1E4B70"/>
              </a:gs>
              <a:gs pos="100000">
                <a:srgbClr val="1E4B70"/>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4" name="Google Shape;44;p19"/>
          <p:cNvSpPr/>
          <p:nvPr/>
        </p:nvSpPr>
        <p:spPr>
          <a:xfrm flipH="1" rot="10800000">
            <a:off x="0" y="-40502"/>
            <a:ext cx="4945870" cy="5184000"/>
          </a:xfrm>
          <a:custGeom>
            <a:rect b="b" l="l" r="r" t="t"/>
            <a:pathLst>
              <a:path extrusionOk="0" h="5166077" w="4945005">
                <a:moveTo>
                  <a:pt x="11287" y="5166077"/>
                </a:moveTo>
                <a:cubicBezTo>
                  <a:pt x="7525" y="3450165"/>
                  <a:pt x="3762" y="1734254"/>
                  <a:pt x="0" y="18342"/>
                </a:cubicBezTo>
                <a:lnTo>
                  <a:pt x="2528300" y="0"/>
                </a:lnTo>
                <a:lnTo>
                  <a:pt x="4945005" y="5143500"/>
                </a:lnTo>
                <a:lnTo>
                  <a:pt x="11287" y="5166077"/>
                </a:lnTo>
                <a:close/>
              </a:path>
            </a:pathLst>
          </a:cu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5" name="Google Shape;45;p19"/>
          <p:cNvSpPr/>
          <p:nvPr/>
        </p:nvSpPr>
        <p:spPr>
          <a:xfrm rot="1500000">
            <a:off x="3274340" y="-361683"/>
            <a:ext cx="228474" cy="5876770"/>
          </a:xfrm>
          <a:custGeom>
            <a:rect b="b" l="l" r="r" t="t"/>
            <a:pathLst>
              <a:path extrusionOk="0" h="5876770" w="228474">
                <a:moveTo>
                  <a:pt x="0" y="96029"/>
                </a:moveTo>
                <a:lnTo>
                  <a:pt x="228474" y="0"/>
                </a:lnTo>
                <a:cubicBezTo>
                  <a:pt x="225605" y="1924609"/>
                  <a:pt x="222735" y="3849217"/>
                  <a:pt x="219866" y="5773826"/>
                </a:cubicBezTo>
                <a:lnTo>
                  <a:pt x="9369" y="5876770"/>
                </a:lnTo>
                <a:lnTo>
                  <a:pt x="0" y="96029"/>
                </a:lnTo>
                <a:close/>
              </a:path>
            </a:pathLst>
          </a:custGeom>
          <a:gradFill>
            <a:gsLst>
              <a:gs pos="0">
                <a:srgbClr val="0F8AB1"/>
              </a:gs>
              <a:gs pos="32000">
                <a:srgbClr val="0F8AB1"/>
              </a:gs>
              <a:gs pos="70000">
                <a:srgbClr val="1E4B70"/>
              </a:gs>
              <a:gs pos="100000">
                <a:srgbClr val="1E4B70"/>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6" name="Google Shape;46;p19"/>
          <p:cNvSpPr txBox="1"/>
          <p:nvPr>
            <p:ph idx="1" type="body"/>
          </p:nvPr>
        </p:nvSpPr>
        <p:spPr>
          <a:xfrm>
            <a:off x="4436985" y="996575"/>
            <a:ext cx="4455495" cy="3582397"/>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lt1"/>
              </a:buClr>
              <a:buSzPts val="2000"/>
              <a:buFont typeface="Arial"/>
              <a:buChar char="•"/>
              <a:defRPr sz="2000">
                <a:solidFill>
                  <a:schemeClr val="lt1"/>
                </a:solidFill>
                <a:latin typeface="Gill Sans"/>
                <a:ea typeface="Gill Sans"/>
                <a:cs typeface="Gill Sans"/>
                <a:sym typeface="Gill Sans"/>
              </a:defRPr>
            </a:lvl1pPr>
            <a:lvl2pPr indent="-228600" lvl="1" marL="914400" algn="l">
              <a:spcBef>
                <a:spcPts val="400"/>
              </a:spcBef>
              <a:spcAft>
                <a:spcPts val="0"/>
              </a:spcAft>
              <a:buClr>
                <a:srgbClr val="333333"/>
              </a:buClr>
              <a:buSzPts val="2000"/>
              <a:buNone/>
              <a:defRPr>
                <a:solidFill>
                  <a:srgbClr val="333333"/>
                </a:solidFill>
                <a:latin typeface="Gill Sans"/>
                <a:ea typeface="Gill Sans"/>
                <a:cs typeface="Gill Sans"/>
                <a:sym typeface="Gill Sans"/>
              </a:defRPr>
            </a:lvl2pPr>
            <a:lvl3pPr indent="-228600" lvl="2" marL="1371600" algn="l">
              <a:spcBef>
                <a:spcPts val="400"/>
              </a:spcBef>
              <a:spcAft>
                <a:spcPts val="0"/>
              </a:spcAft>
              <a:buClr>
                <a:srgbClr val="333333"/>
              </a:buClr>
              <a:buSzPts val="2000"/>
              <a:buNone/>
              <a:defRPr>
                <a:solidFill>
                  <a:srgbClr val="333333"/>
                </a:solidFill>
                <a:latin typeface="Gill Sans"/>
                <a:ea typeface="Gill Sans"/>
                <a:cs typeface="Gill Sans"/>
                <a:sym typeface="Gill Sans"/>
              </a:defRPr>
            </a:lvl3pPr>
            <a:lvl4pPr indent="-228600" lvl="3" marL="1828800" algn="l">
              <a:spcBef>
                <a:spcPts val="360"/>
              </a:spcBef>
              <a:spcAft>
                <a:spcPts val="0"/>
              </a:spcAft>
              <a:buClr>
                <a:srgbClr val="3F3F3F"/>
              </a:buClr>
              <a:buSzPts val="1800"/>
              <a:buNone/>
              <a:defRPr/>
            </a:lvl4pPr>
            <a:lvl5pPr indent="-228600" lvl="4" marL="2286000" algn="l">
              <a:spcBef>
                <a:spcPts val="360"/>
              </a:spcBef>
              <a:spcAft>
                <a:spcPts val="0"/>
              </a:spcAft>
              <a:buClr>
                <a:srgbClr val="3F3F3F"/>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19"/>
          <p:cNvSpPr txBox="1"/>
          <p:nvPr>
            <p:ph idx="2" type="body"/>
          </p:nvPr>
        </p:nvSpPr>
        <p:spPr>
          <a:xfrm>
            <a:off x="530551" y="996575"/>
            <a:ext cx="2421269" cy="1008112"/>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rgbClr val="00698E"/>
              </a:buClr>
              <a:buSzPts val="3000"/>
              <a:buFont typeface="Arial"/>
              <a:buNone/>
              <a:defRPr b="1" sz="3000">
                <a:solidFill>
                  <a:srgbClr val="00698E"/>
                </a:solidFill>
                <a:latin typeface="Gill Sans"/>
                <a:ea typeface="Gill Sans"/>
                <a:cs typeface="Gill Sans"/>
                <a:sym typeface="Gill Sans"/>
              </a:defRPr>
            </a:lvl1pPr>
            <a:lvl2pPr indent="-228600" lvl="1" marL="914400" algn="l">
              <a:spcBef>
                <a:spcPts val="360"/>
              </a:spcBef>
              <a:spcAft>
                <a:spcPts val="0"/>
              </a:spcAft>
              <a:buClr>
                <a:srgbClr val="3F3F3F"/>
              </a:buClr>
              <a:buSzPts val="1800"/>
              <a:buNone/>
              <a:defRPr/>
            </a:lvl2pPr>
            <a:lvl3pPr indent="-228600" lvl="2" marL="1371600" algn="l">
              <a:spcBef>
                <a:spcPts val="360"/>
              </a:spcBef>
              <a:spcAft>
                <a:spcPts val="0"/>
              </a:spcAft>
              <a:buClr>
                <a:srgbClr val="3F3F3F"/>
              </a:buClr>
              <a:buSzPts val="1800"/>
              <a:buNone/>
              <a:defRPr/>
            </a:lvl3pPr>
            <a:lvl4pPr indent="-228600" lvl="3" marL="1828800" algn="l">
              <a:spcBef>
                <a:spcPts val="360"/>
              </a:spcBef>
              <a:spcAft>
                <a:spcPts val="0"/>
              </a:spcAft>
              <a:buClr>
                <a:srgbClr val="3F3F3F"/>
              </a:buClr>
              <a:buSzPts val="1800"/>
              <a:buNone/>
              <a:defRPr/>
            </a:lvl4pPr>
            <a:lvl5pPr indent="-228600" lvl="4" marL="2286000" algn="l">
              <a:spcBef>
                <a:spcPts val="360"/>
              </a:spcBef>
              <a:spcAft>
                <a:spcPts val="0"/>
              </a:spcAft>
              <a:buClr>
                <a:srgbClr val="3F3F3F"/>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9"/>
          <p:cNvSpPr txBox="1"/>
          <p:nvPr>
            <p:ph idx="11" type="ftr"/>
          </p:nvPr>
        </p:nvSpPr>
        <p:spPr>
          <a:xfrm>
            <a:off x="5427095" y="4767264"/>
            <a:ext cx="289560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ntent_w" showMasterSp="0">
  <p:cSld name="4_content_w">
    <p:spTree>
      <p:nvGrpSpPr>
        <p:cNvPr id="49" name="Shape 49"/>
        <p:cNvGrpSpPr/>
        <p:nvPr/>
      </p:nvGrpSpPr>
      <p:grpSpPr>
        <a:xfrm>
          <a:off x="0" y="0"/>
          <a:ext cx="0" cy="0"/>
          <a:chOff x="0" y="0"/>
          <a:chExt cx="0" cy="0"/>
        </a:xfrm>
      </p:grpSpPr>
      <p:sp>
        <p:nvSpPr>
          <p:cNvPr id="50" name="Google Shape;50;p20"/>
          <p:cNvSpPr/>
          <p:nvPr/>
        </p:nvSpPr>
        <p:spPr>
          <a:xfrm flipH="1" rot="10800000">
            <a:off x="-43510" y="-1"/>
            <a:ext cx="2417128" cy="5143501"/>
          </a:xfrm>
          <a:custGeom>
            <a:rect b="b" l="l" r="r" t="t"/>
            <a:pathLst>
              <a:path extrusionOk="0" h="5143501" w="2416705">
                <a:moveTo>
                  <a:pt x="43503" y="5143500"/>
                </a:moveTo>
                <a:lnTo>
                  <a:pt x="43503" y="0"/>
                </a:lnTo>
                <a:lnTo>
                  <a:pt x="0" y="1"/>
                </a:lnTo>
                <a:lnTo>
                  <a:pt x="2416705" y="5143501"/>
                </a:lnTo>
                <a:lnTo>
                  <a:pt x="43503" y="5143500"/>
                </a:lnTo>
                <a:close/>
              </a:path>
            </a:pathLst>
          </a:custGeom>
          <a:solidFill>
            <a:srgbClr val="0C0C0C">
              <a:alpha val="784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1" name="Google Shape;51;p20"/>
          <p:cNvSpPr/>
          <p:nvPr/>
        </p:nvSpPr>
        <p:spPr>
          <a:xfrm rot="1500000">
            <a:off x="832128" y="-307020"/>
            <a:ext cx="261694" cy="5146394"/>
          </a:xfrm>
          <a:custGeom>
            <a:rect b="b" l="l" r="r" t="t"/>
            <a:pathLst>
              <a:path extrusionOk="0" h="5146394" w="261694">
                <a:moveTo>
                  <a:pt x="11098" y="4645303"/>
                </a:moveTo>
                <a:cubicBezTo>
                  <a:pt x="12071" y="3884242"/>
                  <a:pt x="0" y="863376"/>
                  <a:pt x="16939" y="78936"/>
                </a:cubicBezTo>
                <a:cubicBezTo>
                  <a:pt x="108409" y="43851"/>
                  <a:pt x="143744" y="42053"/>
                  <a:pt x="261694" y="0"/>
                </a:cubicBezTo>
                <a:cubicBezTo>
                  <a:pt x="256049" y="1715465"/>
                  <a:pt x="250405" y="3430929"/>
                  <a:pt x="244760" y="5146394"/>
                </a:cubicBezTo>
              </a:path>
            </a:pathLst>
          </a:custGeom>
          <a:gradFill>
            <a:gsLst>
              <a:gs pos="0">
                <a:srgbClr val="0F8AB1"/>
              </a:gs>
              <a:gs pos="32000">
                <a:srgbClr val="0F8AB1"/>
              </a:gs>
              <a:gs pos="70000">
                <a:srgbClr val="1E4B70"/>
              </a:gs>
              <a:gs pos="100000">
                <a:srgbClr val="1E4B70"/>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52" name="Google Shape;52;p20"/>
          <p:cNvSpPr txBox="1"/>
          <p:nvPr>
            <p:ph idx="1" type="body"/>
          </p:nvPr>
        </p:nvSpPr>
        <p:spPr>
          <a:xfrm>
            <a:off x="1871700" y="1959683"/>
            <a:ext cx="6975775" cy="2862317"/>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Clr>
                <a:srgbClr val="3F3F3F"/>
              </a:buClr>
              <a:buSzPts val="3000"/>
              <a:buNone/>
              <a:defRPr b="1" sz="3000">
                <a:solidFill>
                  <a:srgbClr val="3F3F3F"/>
                </a:solidFill>
                <a:latin typeface="Gill Sans"/>
                <a:ea typeface="Gill Sans"/>
                <a:cs typeface="Gill Sans"/>
                <a:sym typeface="Gill Sans"/>
              </a:defRPr>
            </a:lvl1pPr>
            <a:lvl2pPr indent="-228600" lvl="1" marL="914400" algn="l">
              <a:spcBef>
                <a:spcPts val="400"/>
              </a:spcBef>
              <a:spcAft>
                <a:spcPts val="0"/>
              </a:spcAft>
              <a:buClr>
                <a:srgbClr val="333333"/>
              </a:buClr>
              <a:buSzPts val="2000"/>
              <a:buNone/>
              <a:defRPr>
                <a:solidFill>
                  <a:srgbClr val="333333"/>
                </a:solidFill>
                <a:latin typeface="Gill Sans"/>
                <a:ea typeface="Gill Sans"/>
                <a:cs typeface="Gill Sans"/>
                <a:sym typeface="Gill Sans"/>
              </a:defRPr>
            </a:lvl2pPr>
            <a:lvl3pPr indent="-228600" lvl="2" marL="1371600" algn="l">
              <a:spcBef>
                <a:spcPts val="400"/>
              </a:spcBef>
              <a:spcAft>
                <a:spcPts val="0"/>
              </a:spcAft>
              <a:buClr>
                <a:srgbClr val="333333"/>
              </a:buClr>
              <a:buSzPts val="2000"/>
              <a:buNone/>
              <a:defRPr>
                <a:solidFill>
                  <a:srgbClr val="333333"/>
                </a:solidFill>
                <a:latin typeface="Gill Sans"/>
                <a:ea typeface="Gill Sans"/>
                <a:cs typeface="Gill Sans"/>
                <a:sym typeface="Gill Sans"/>
              </a:defRPr>
            </a:lvl3pPr>
            <a:lvl4pPr indent="-228600" lvl="3" marL="1828800" algn="l">
              <a:spcBef>
                <a:spcPts val="360"/>
              </a:spcBef>
              <a:spcAft>
                <a:spcPts val="0"/>
              </a:spcAft>
              <a:buClr>
                <a:srgbClr val="3F3F3F"/>
              </a:buClr>
              <a:buSzPts val="1800"/>
              <a:buNone/>
              <a:defRPr/>
            </a:lvl4pPr>
            <a:lvl5pPr indent="-228600" lvl="4" marL="2286000" algn="l">
              <a:spcBef>
                <a:spcPts val="360"/>
              </a:spcBef>
              <a:spcAft>
                <a:spcPts val="0"/>
              </a:spcAft>
              <a:buClr>
                <a:srgbClr val="3F3F3F"/>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20"/>
          <p:cNvSpPr txBox="1"/>
          <p:nvPr>
            <p:ph idx="11" type="ftr"/>
          </p:nvPr>
        </p:nvSpPr>
        <p:spPr>
          <a:xfrm>
            <a:off x="5427095" y="4767264"/>
            <a:ext cx="289560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_w" showMasterSp="0">
  <p:cSld name="5_content_w">
    <p:spTree>
      <p:nvGrpSpPr>
        <p:cNvPr id="54" name="Shape 54"/>
        <p:cNvGrpSpPr/>
        <p:nvPr/>
      </p:nvGrpSpPr>
      <p:grpSpPr>
        <a:xfrm>
          <a:off x="0" y="0"/>
          <a:ext cx="0" cy="0"/>
          <a:chOff x="0" y="0"/>
          <a:chExt cx="0" cy="0"/>
        </a:xfrm>
      </p:grpSpPr>
      <p:sp>
        <p:nvSpPr>
          <p:cNvPr id="55" name="Google Shape;55;p21"/>
          <p:cNvSpPr/>
          <p:nvPr/>
        </p:nvSpPr>
        <p:spPr>
          <a:xfrm>
            <a:off x="-441" y="0"/>
            <a:ext cx="9144000" cy="5143500"/>
          </a:xfrm>
          <a:custGeom>
            <a:rect b="b" l="l" r="r" t="t"/>
            <a:pathLst>
              <a:path extrusionOk="0" h="10000" w="10000">
                <a:moveTo>
                  <a:pt x="0" y="10000"/>
                </a:moveTo>
                <a:lnTo>
                  <a:pt x="0" y="0"/>
                </a:lnTo>
                <a:lnTo>
                  <a:pt x="10000" y="0"/>
                </a:lnTo>
                <a:lnTo>
                  <a:pt x="10000" y="10000"/>
                </a:lnTo>
                <a:lnTo>
                  <a:pt x="0" y="10000"/>
                </a:lnTo>
                <a:close/>
              </a:path>
            </a:pathLst>
          </a:custGeom>
          <a:gradFill>
            <a:gsLst>
              <a:gs pos="0">
                <a:srgbClr val="0F8AB1"/>
              </a:gs>
              <a:gs pos="32000">
                <a:srgbClr val="0F8AB1"/>
              </a:gs>
              <a:gs pos="70000">
                <a:srgbClr val="1E4B70"/>
              </a:gs>
              <a:gs pos="100000">
                <a:srgbClr val="1E4B70"/>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56" name="Google Shape;56;p21"/>
          <p:cNvSpPr/>
          <p:nvPr/>
        </p:nvSpPr>
        <p:spPr>
          <a:xfrm flipH="1" rot="10800000">
            <a:off x="-43952" y="0"/>
            <a:ext cx="2417128" cy="5143501"/>
          </a:xfrm>
          <a:custGeom>
            <a:rect b="b" l="l" r="r" t="t"/>
            <a:pathLst>
              <a:path extrusionOk="0" h="5143501" w="2416705">
                <a:moveTo>
                  <a:pt x="43503" y="5143500"/>
                </a:moveTo>
                <a:lnTo>
                  <a:pt x="43503" y="0"/>
                </a:lnTo>
                <a:lnTo>
                  <a:pt x="0" y="1"/>
                </a:lnTo>
                <a:lnTo>
                  <a:pt x="2416705" y="5143501"/>
                </a:lnTo>
                <a:lnTo>
                  <a:pt x="43503" y="5143500"/>
                </a:lnTo>
                <a:close/>
              </a:path>
            </a:pathLst>
          </a:cu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7" name="Google Shape;57;p21"/>
          <p:cNvSpPr/>
          <p:nvPr/>
        </p:nvSpPr>
        <p:spPr>
          <a:xfrm rot="1500000">
            <a:off x="831686" y="-314340"/>
            <a:ext cx="261694" cy="5146394"/>
          </a:xfrm>
          <a:custGeom>
            <a:rect b="b" l="l" r="r" t="t"/>
            <a:pathLst>
              <a:path extrusionOk="0" h="5146394" w="261694">
                <a:moveTo>
                  <a:pt x="11098" y="4645303"/>
                </a:moveTo>
                <a:cubicBezTo>
                  <a:pt x="12071" y="3884242"/>
                  <a:pt x="0" y="863376"/>
                  <a:pt x="16939" y="78936"/>
                </a:cubicBezTo>
                <a:cubicBezTo>
                  <a:pt x="108409" y="43851"/>
                  <a:pt x="143744" y="42053"/>
                  <a:pt x="261694" y="0"/>
                </a:cubicBezTo>
                <a:cubicBezTo>
                  <a:pt x="256049" y="1715465"/>
                  <a:pt x="250405" y="3430929"/>
                  <a:pt x="244760" y="5146394"/>
                </a:cubicBezTo>
              </a:path>
            </a:pathLst>
          </a:custGeom>
          <a:gradFill>
            <a:gsLst>
              <a:gs pos="0">
                <a:srgbClr val="0F8AB1"/>
              </a:gs>
              <a:gs pos="32000">
                <a:srgbClr val="0F8AB1"/>
              </a:gs>
              <a:gs pos="70000">
                <a:srgbClr val="1E4B70"/>
              </a:gs>
              <a:gs pos="100000">
                <a:srgbClr val="1E4B70"/>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58" name="Google Shape;58;p21"/>
          <p:cNvSpPr txBox="1"/>
          <p:nvPr>
            <p:ph idx="1" type="body"/>
          </p:nvPr>
        </p:nvSpPr>
        <p:spPr>
          <a:xfrm>
            <a:off x="1871700" y="1959683"/>
            <a:ext cx="6975775" cy="2862317"/>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Clr>
                <a:schemeClr val="lt1"/>
              </a:buClr>
              <a:buSzPts val="3000"/>
              <a:buNone/>
              <a:defRPr b="1" sz="3000">
                <a:solidFill>
                  <a:schemeClr val="lt1"/>
                </a:solidFill>
                <a:latin typeface="Gill Sans"/>
                <a:ea typeface="Gill Sans"/>
                <a:cs typeface="Gill Sans"/>
                <a:sym typeface="Gill Sans"/>
              </a:defRPr>
            </a:lvl1pPr>
            <a:lvl2pPr indent="-228600" lvl="1" marL="914400" algn="l">
              <a:spcBef>
                <a:spcPts val="400"/>
              </a:spcBef>
              <a:spcAft>
                <a:spcPts val="0"/>
              </a:spcAft>
              <a:buClr>
                <a:srgbClr val="333333"/>
              </a:buClr>
              <a:buSzPts val="2000"/>
              <a:buNone/>
              <a:defRPr>
                <a:solidFill>
                  <a:srgbClr val="333333"/>
                </a:solidFill>
                <a:latin typeface="Gill Sans"/>
                <a:ea typeface="Gill Sans"/>
                <a:cs typeface="Gill Sans"/>
                <a:sym typeface="Gill Sans"/>
              </a:defRPr>
            </a:lvl2pPr>
            <a:lvl3pPr indent="-228600" lvl="2" marL="1371600" algn="l">
              <a:spcBef>
                <a:spcPts val="400"/>
              </a:spcBef>
              <a:spcAft>
                <a:spcPts val="0"/>
              </a:spcAft>
              <a:buClr>
                <a:srgbClr val="333333"/>
              </a:buClr>
              <a:buSzPts val="2000"/>
              <a:buNone/>
              <a:defRPr>
                <a:solidFill>
                  <a:srgbClr val="333333"/>
                </a:solidFill>
                <a:latin typeface="Gill Sans"/>
                <a:ea typeface="Gill Sans"/>
                <a:cs typeface="Gill Sans"/>
                <a:sym typeface="Gill Sans"/>
              </a:defRPr>
            </a:lvl3pPr>
            <a:lvl4pPr indent="-228600" lvl="3" marL="1828800" algn="l">
              <a:spcBef>
                <a:spcPts val="360"/>
              </a:spcBef>
              <a:spcAft>
                <a:spcPts val="0"/>
              </a:spcAft>
              <a:buClr>
                <a:srgbClr val="3F3F3F"/>
              </a:buClr>
              <a:buSzPts val="1800"/>
              <a:buNone/>
              <a:defRPr/>
            </a:lvl4pPr>
            <a:lvl5pPr indent="-228600" lvl="4" marL="2286000" algn="l">
              <a:spcBef>
                <a:spcPts val="360"/>
              </a:spcBef>
              <a:spcAft>
                <a:spcPts val="0"/>
              </a:spcAft>
              <a:buClr>
                <a:srgbClr val="3F3F3F"/>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21"/>
          <p:cNvSpPr txBox="1"/>
          <p:nvPr>
            <p:ph idx="11" type="ftr"/>
          </p:nvPr>
        </p:nvSpPr>
        <p:spPr>
          <a:xfrm>
            <a:off x="5427095" y="4767264"/>
            <a:ext cx="289560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訂版面配置">
  <p:cSld name="1_自訂版面配置">
    <p:spTree>
      <p:nvGrpSpPr>
        <p:cNvPr id="60" name="Shape 60"/>
        <p:cNvGrpSpPr/>
        <p:nvPr/>
      </p:nvGrpSpPr>
      <p:grpSpPr>
        <a:xfrm>
          <a:off x="0" y="0"/>
          <a:ext cx="0" cy="0"/>
          <a:chOff x="0" y="0"/>
          <a:chExt cx="0" cy="0"/>
        </a:xfrm>
      </p:grpSpPr>
      <p:sp>
        <p:nvSpPr>
          <p:cNvPr id="61" name="Google Shape;61;p22"/>
          <p:cNvSpPr txBox="1"/>
          <p:nvPr/>
        </p:nvSpPr>
        <p:spPr>
          <a:xfrm>
            <a:off x="527865" y="231490"/>
            <a:ext cx="7284495" cy="117013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3F3F3F"/>
              </a:buClr>
              <a:buSzPts val="3200"/>
              <a:buFont typeface="Gill Sans"/>
              <a:buNone/>
            </a:pPr>
            <a:r>
              <a:rPr b="1" i="0" lang="en-US" sz="3200" u="none" cap="none" strike="noStrike">
                <a:solidFill>
                  <a:srgbClr val="3F3F3F"/>
                </a:solidFill>
                <a:latin typeface="Gill Sans"/>
                <a:ea typeface="Gill Sans"/>
                <a:cs typeface="Gill Sans"/>
                <a:sym typeface="Gill Sans"/>
              </a:rPr>
              <a:t>適用色盤</a:t>
            </a:r>
            <a:endParaRPr b="1" i="0" sz="3200" u="none" cap="none" strike="noStrike">
              <a:solidFill>
                <a:srgbClr val="3F3F3F"/>
              </a:solidFill>
              <a:latin typeface="Gill Sans"/>
              <a:ea typeface="Gill Sans"/>
              <a:cs typeface="Gill Sans"/>
              <a:sym typeface="Gill Sans"/>
            </a:endParaRPr>
          </a:p>
        </p:txBody>
      </p:sp>
      <p:sp>
        <p:nvSpPr>
          <p:cNvPr id="62" name="Google Shape;62;p22"/>
          <p:cNvSpPr txBox="1"/>
          <p:nvPr>
            <p:ph idx="11" type="ftr"/>
          </p:nvPr>
        </p:nvSpPr>
        <p:spPr>
          <a:xfrm>
            <a:off x="5517105" y="4767264"/>
            <a:ext cx="289560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63" name="Google Shape;63;p22"/>
          <p:cNvGrpSpPr/>
          <p:nvPr/>
        </p:nvGrpSpPr>
        <p:grpSpPr>
          <a:xfrm>
            <a:off x="657225" y="3786885"/>
            <a:ext cx="2474395" cy="619125"/>
            <a:chOff x="657225" y="3786885"/>
            <a:chExt cx="2474395" cy="619125"/>
          </a:xfrm>
        </p:grpSpPr>
        <p:sp>
          <p:nvSpPr>
            <p:cNvPr id="64" name="Google Shape;64;p22"/>
            <p:cNvSpPr/>
            <p:nvPr/>
          </p:nvSpPr>
          <p:spPr>
            <a:xfrm>
              <a:off x="657225" y="3786885"/>
              <a:ext cx="978347" cy="593252"/>
            </a:xfrm>
            <a:prstGeom prst="rect">
              <a:avLst/>
            </a:prstGeom>
            <a:solidFill>
              <a:srgbClr val="2772E1"/>
            </a:solidFill>
            <a:ln cap="flat" cmpd="sng" w="38100">
              <a:solidFill>
                <a:srgbClr val="2772E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pic>
          <p:nvPicPr>
            <p:cNvPr id="65" name="Google Shape;65;p22"/>
            <p:cNvPicPr preferRelativeResize="0"/>
            <p:nvPr/>
          </p:nvPicPr>
          <p:blipFill rotWithShape="1">
            <a:blip r:embed="rId2">
              <a:alphaModFix/>
            </a:blip>
            <a:srcRect b="0" l="0" r="0" t="0"/>
            <a:stretch/>
          </p:blipFill>
          <p:spPr>
            <a:xfrm>
              <a:off x="1826695" y="3786885"/>
              <a:ext cx="1304925" cy="619125"/>
            </a:xfrm>
            <a:prstGeom prst="rect">
              <a:avLst/>
            </a:prstGeom>
            <a:noFill/>
            <a:ln>
              <a:noFill/>
            </a:ln>
          </p:spPr>
        </p:pic>
      </p:grpSp>
      <p:grpSp>
        <p:nvGrpSpPr>
          <p:cNvPr id="66" name="Google Shape;66;p22"/>
          <p:cNvGrpSpPr/>
          <p:nvPr/>
        </p:nvGrpSpPr>
        <p:grpSpPr>
          <a:xfrm>
            <a:off x="657225" y="1125705"/>
            <a:ext cx="6955845" cy="638175"/>
            <a:chOff x="657225" y="1125705"/>
            <a:chExt cx="6955845" cy="638175"/>
          </a:xfrm>
        </p:grpSpPr>
        <p:sp>
          <p:nvSpPr>
            <p:cNvPr id="67" name="Google Shape;67;p22"/>
            <p:cNvSpPr/>
            <p:nvPr/>
          </p:nvSpPr>
          <p:spPr>
            <a:xfrm>
              <a:off x="657225" y="1125705"/>
              <a:ext cx="978346" cy="593252"/>
            </a:xfrm>
            <a:prstGeom prst="rect">
              <a:avLst/>
            </a:prstGeom>
            <a:solidFill>
              <a:srgbClr val="A5A5A5"/>
            </a:solidFill>
            <a:ln cap="flat" cmpd="sng" w="38100">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sp>
          <p:nvSpPr>
            <p:cNvPr id="68" name="Google Shape;68;p22"/>
            <p:cNvSpPr/>
            <p:nvPr/>
          </p:nvSpPr>
          <p:spPr>
            <a:xfrm>
              <a:off x="5157065" y="1125705"/>
              <a:ext cx="978345" cy="593252"/>
            </a:xfrm>
            <a:prstGeom prst="rect">
              <a:avLst/>
            </a:prstGeom>
            <a:solidFill>
              <a:srgbClr val="F75B66"/>
            </a:solidFill>
            <a:ln cap="flat" cmpd="sng" w="38100">
              <a:solidFill>
                <a:srgbClr val="F75B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pic>
          <p:nvPicPr>
            <p:cNvPr id="69" name="Google Shape;69;p22"/>
            <p:cNvPicPr preferRelativeResize="0"/>
            <p:nvPr/>
          </p:nvPicPr>
          <p:blipFill rotWithShape="1">
            <a:blip r:embed="rId3">
              <a:alphaModFix/>
            </a:blip>
            <a:srcRect b="0" l="0" r="0" t="0"/>
            <a:stretch/>
          </p:blipFill>
          <p:spPr>
            <a:xfrm>
              <a:off x="1826695" y="1125705"/>
              <a:ext cx="1304925" cy="638175"/>
            </a:xfrm>
            <a:prstGeom prst="rect">
              <a:avLst/>
            </a:prstGeom>
            <a:noFill/>
            <a:ln>
              <a:noFill/>
            </a:ln>
          </p:spPr>
        </p:pic>
        <p:pic>
          <p:nvPicPr>
            <p:cNvPr id="70" name="Google Shape;70;p22"/>
            <p:cNvPicPr preferRelativeResize="0"/>
            <p:nvPr/>
          </p:nvPicPr>
          <p:blipFill rotWithShape="1">
            <a:blip r:embed="rId4">
              <a:alphaModFix/>
            </a:blip>
            <a:srcRect b="0" l="0" r="0" t="0"/>
            <a:stretch/>
          </p:blipFill>
          <p:spPr>
            <a:xfrm>
              <a:off x="6327195" y="1125705"/>
              <a:ext cx="1285875" cy="619125"/>
            </a:xfrm>
            <a:prstGeom prst="rect">
              <a:avLst/>
            </a:prstGeom>
            <a:noFill/>
            <a:ln>
              <a:noFill/>
            </a:ln>
          </p:spPr>
        </p:pic>
      </p:grpSp>
      <p:grpSp>
        <p:nvGrpSpPr>
          <p:cNvPr id="71" name="Google Shape;71;p22"/>
          <p:cNvGrpSpPr/>
          <p:nvPr/>
        </p:nvGrpSpPr>
        <p:grpSpPr>
          <a:xfrm>
            <a:off x="657225" y="2019115"/>
            <a:ext cx="6965370" cy="619125"/>
            <a:chOff x="657225" y="1807245"/>
            <a:chExt cx="6965370" cy="619125"/>
          </a:xfrm>
        </p:grpSpPr>
        <p:sp>
          <p:nvSpPr>
            <p:cNvPr id="72" name="Google Shape;72;p22"/>
            <p:cNvSpPr/>
            <p:nvPr/>
          </p:nvSpPr>
          <p:spPr>
            <a:xfrm>
              <a:off x="5157065" y="1807245"/>
              <a:ext cx="978346" cy="593252"/>
            </a:xfrm>
            <a:prstGeom prst="rect">
              <a:avLst/>
            </a:prstGeom>
            <a:solidFill>
              <a:srgbClr val="F1AC01"/>
            </a:solidFill>
            <a:ln cap="flat" cmpd="sng" w="38100">
              <a:solidFill>
                <a:srgbClr val="F1AC0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sp>
          <p:nvSpPr>
            <p:cNvPr id="73" name="Google Shape;73;p22"/>
            <p:cNvSpPr/>
            <p:nvPr/>
          </p:nvSpPr>
          <p:spPr>
            <a:xfrm>
              <a:off x="657225" y="1807245"/>
              <a:ext cx="978346" cy="593252"/>
            </a:xfrm>
            <a:prstGeom prst="rect">
              <a:avLst/>
            </a:prstGeom>
            <a:solidFill>
              <a:srgbClr val="5B5245"/>
            </a:solidFill>
            <a:ln cap="flat" cmpd="sng" w="38100">
              <a:solidFill>
                <a:srgbClr val="5B524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pic>
          <p:nvPicPr>
            <p:cNvPr id="74" name="Google Shape;74;p22"/>
            <p:cNvPicPr preferRelativeResize="0"/>
            <p:nvPr/>
          </p:nvPicPr>
          <p:blipFill rotWithShape="1">
            <a:blip r:embed="rId5">
              <a:alphaModFix/>
            </a:blip>
            <a:srcRect b="0" l="0" r="0" t="0"/>
            <a:stretch/>
          </p:blipFill>
          <p:spPr>
            <a:xfrm>
              <a:off x="1826695" y="1807245"/>
              <a:ext cx="1304925" cy="619125"/>
            </a:xfrm>
            <a:prstGeom prst="rect">
              <a:avLst/>
            </a:prstGeom>
            <a:noFill/>
            <a:ln>
              <a:noFill/>
            </a:ln>
          </p:spPr>
        </p:pic>
        <p:pic>
          <p:nvPicPr>
            <p:cNvPr id="75" name="Google Shape;75;p22"/>
            <p:cNvPicPr preferRelativeResize="0"/>
            <p:nvPr/>
          </p:nvPicPr>
          <p:blipFill rotWithShape="1">
            <a:blip r:embed="rId6">
              <a:alphaModFix/>
            </a:blip>
            <a:srcRect b="0" l="0" r="0" t="0"/>
            <a:stretch/>
          </p:blipFill>
          <p:spPr>
            <a:xfrm>
              <a:off x="6327195" y="1807245"/>
              <a:ext cx="1295400" cy="619125"/>
            </a:xfrm>
            <a:prstGeom prst="rect">
              <a:avLst/>
            </a:prstGeom>
            <a:noFill/>
            <a:ln>
              <a:noFill/>
            </a:ln>
          </p:spPr>
        </p:pic>
      </p:grpSp>
      <p:sp>
        <p:nvSpPr>
          <p:cNvPr id="76" name="Google Shape;76;p22"/>
          <p:cNvSpPr/>
          <p:nvPr/>
        </p:nvSpPr>
        <p:spPr>
          <a:xfrm>
            <a:off x="657225" y="2893475"/>
            <a:ext cx="978346" cy="593252"/>
          </a:xfrm>
          <a:prstGeom prst="rect">
            <a:avLst/>
          </a:prstGeom>
          <a:solidFill>
            <a:srgbClr val="449E9A"/>
          </a:solidFill>
          <a:ln cap="flat" cmpd="sng" w="38100">
            <a:solidFill>
              <a:srgbClr val="449E9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sp>
        <p:nvSpPr>
          <p:cNvPr id="77" name="Google Shape;77;p22"/>
          <p:cNvSpPr/>
          <p:nvPr/>
        </p:nvSpPr>
        <p:spPr>
          <a:xfrm>
            <a:off x="5157065" y="2893475"/>
            <a:ext cx="978346" cy="593252"/>
          </a:xfrm>
          <a:prstGeom prst="rect">
            <a:avLst/>
          </a:prstGeom>
          <a:solidFill>
            <a:srgbClr val="93895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100">
              <a:solidFill>
                <a:schemeClr val="lt1"/>
              </a:solidFill>
              <a:latin typeface="Gill Sans"/>
              <a:ea typeface="Gill Sans"/>
              <a:cs typeface="Gill Sans"/>
              <a:sym typeface="Gill Sans"/>
            </a:endParaRPr>
          </a:p>
        </p:txBody>
      </p:sp>
      <p:pic>
        <p:nvPicPr>
          <p:cNvPr id="78" name="Google Shape;78;p22"/>
          <p:cNvPicPr preferRelativeResize="0"/>
          <p:nvPr/>
        </p:nvPicPr>
        <p:blipFill rotWithShape="1">
          <a:blip r:embed="rId7">
            <a:alphaModFix/>
          </a:blip>
          <a:srcRect b="0" l="0" r="0" t="0"/>
          <a:stretch/>
        </p:blipFill>
        <p:spPr>
          <a:xfrm>
            <a:off x="1826695" y="2893475"/>
            <a:ext cx="1304925" cy="628650"/>
          </a:xfrm>
          <a:prstGeom prst="rect">
            <a:avLst/>
          </a:prstGeom>
          <a:noFill/>
          <a:ln>
            <a:noFill/>
          </a:ln>
        </p:spPr>
      </p:pic>
      <p:pic>
        <p:nvPicPr>
          <p:cNvPr id="79" name="Google Shape;79;p22"/>
          <p:cNvPicPr preferRelativeResize="0"/>
          <p:nvPr/>
        </p:nvPicPr>
        <p:blipFill rotWithShape="1">
          <a:blip r:embed="rId8">
            <a:alphaModFix/>
          </a:blip>
          <a:srcRect b="0" l="0" r="0" t="0"/>
          <a:stretch/>
        </p:blipFill>
        <p:spPr>
          <a:xfrm>
            <a:off x="6327195" y="2893475"/>
            <a:ext cx="1304925" cy="638175"/>
          </a:xfrm>
          <a:prstGeom prst="rect">
            <a:avLst/>
          </a:prstGeom>
          <a:noFill/>
          <a:ln>
            <a:noFill/>
          </a:ln>
        </p:spPr>
      </p:pic>
      <p:pic>
        <p:nvPicPr>
          <p:cNvPr id="80" name="Google Shape;80;p22"/>
          <p:cNvPicPr preferRelativeResize="0"/>
          <p:nvPr/>
        </p:nvPicPr>
        <p:blipFill rotWithShape="1">
          <a:blip r:embed="rId9">
            <a:alphaModFix/>
          </a:blip>
          <a:srcRect b="0" l="0" r="0" t="0"/>
          <a:stretch/>
        </p:blipFill>
        <p:spPr>
          <a:xfrm>
            <a:off x="6417205" y="3741880"/>
            <a:ext cx="1295400" cy="628650"/>
          </a:xfrm>
          <a:prstGeom prst="rect">
            <a:avLst/>
          </a:prstGeom>
          <a:noFill/>
          <a:ln>
            <a:noFill/>
          </a:ln>
        </p:spPr>
      </p:pic>
      <p:sp>
        <p:nvSpPr>
          <p:cNvPr id="81" name="Google Shape;81;p22"/>
          <p:cNvSpPr/>
          <p:nvPr/>
        </p:nvSpPr>
        <p:spPr>
          <a:xfrm>
            <a:off x="5427095" y="3876895"/>
            <a:ext cx="52931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3F3F3F"/>
                </a:solidFill>
                <a:latin typeface="Gill Sans"/>
                <a:ea typeface="Gill Sans"/>
                <a:cs typeface="Gill Sans"/>
                <a:sym typeface="Gill Sans"/>
              </a:rPr>
              <a:t>TXT</a:t>
            </a:r>
            <a:endParaRPr sz="1400">
              <a:solidFill>
                <a:srgbClr val="3F3F3F"/>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527865" y="231490"/>
            <a:ext cx="7464515" cy="117013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3F3F3F"/>
              </a:buClr>
              <a:buSzPts val="3200"/>
              <a:buFont typeface="Gill Sans"/>
              <a:buNone/>
              <a:defRPr b="1" i="0" sz="3200" u="none" cap="none" strike="noStrike">
                <a:solidFill>
                  <a:srgbClr val="3F3F3F"/>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521549" y="1491630"/>
            <a:ext cx="8415935" cy="3465385"/>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rgbClr val="3F3F3F"/>
              </a:buClr>
              <a:buSzPts val="2000"/>
              <a:buFont typeface="Arial"/>
              <a:buNone/>
              <a:defRPr b="0" i="0" sz="2000" u="none" cap="none" strike="noStrike">
                <a:solidFill>
                  <a:srgbClr val="3F3F3F"/>
                </a:solidFill>
                <a:latin typeface="Gill Sans"/>
                <a:ea typeface="Gill Sans"/>
                <a:cs typeface="Gill Sans"/>
                <a:sym typeface="Gill Sans"/>
              </a:defRPr>
            </a:lvl1pPr>
            <a:lvl2pPr indent="-228600" lvl="1" marL="914400" marR="0" rtl="0" algn="l">
              <a:spcBef>
                <a:spcPts val="400"/>
              </a:spcBef>
              <a:spcAft>
                <a:spcPts val="0"/>
              </a:spcAft>
              <a:buClr>
                <a:srgbClr val="3F3F3F"/>
              </a:buClr>
              <a:buSzPts val="2000"/>
              <a:buFont typeface="Arial"/>
              <a:buNone/>
              <a:defRPr b="0" i="0" sz="2000" u="none" cap="none" strike="noStrike">
                <a:solidFill>
                  <a:srgbClr val="3F3F3F"/>
                </a:solidFill>
                <a:latin typeface="Gill Sans"/>
                <a:ea typeface="Gill Sans"/>
                <a:cs typeface="Gill Sans"/>
                <a:sym typeface="Gill Sans"/>
              </a:defRPr>
            </a:lvl2pPr>
            <a:lvl3pPr indent="-228600" lvl="2" marL="1371600" marR="0" rtl="0" algn="l">
              <a:spcBef>
                <a:spcPts val="400"/>
              </a:spcBef>
              <a:spcAft>
                <a:spcPts val="0"/>
              </a:spcAft>
              <a:buClr>
                <a:srgbClr val="3F3F3F"/>
              </a:buClr>
              <a:buSzPts val="2000"/>
              <a:buFont typeface="Arial"/>
              <a:buNone/>
              <a:defRPr b="0" i="0" sz="2000" u="none" cap="none" strike="noStrike">
                <a:solidFill>
                  <a:srgbClr val="3F3F3F"/>
                </a:solidFill>
                <a:latin typeface="Gill Sans"/>
                <a:ea typeface="Gill Sans"/>
                <a:cs typeface="Gill Sans"/>
                <a:sym typeface="Gill Sans"/>
              </a:defRPr>
            </a:lvl3pPr>
            <a:lvl4pPr indent="-228600" lvl="3" marL="1828800" marR="0" rtl="0" algn="l">
              <a:spcBef>
                <a:spcPts val="400"/>
              </a:spcBef>
              <a:spcAft>
                <a:spcPts val="0"/>
              </a:spcAft>
              <a:buClr>
                <a:srgbClr val="3F3F3F"/>
              </a:buClr>
              <a:buSzPts val="2000"/>
              <a:buFont typeface="Arial"/>
              <a:buNone/>
              <a:defRPr b="0" i="0" sz="2000" u="none" cap="none" strike="noStrike">
                <a:solidFill>
                  <a:srgbClr val="3F3F3F"/>
                </a:solidFill>
                <a:latin typeface="Gill Sans"/>
                <a:ea typeface="Gill Sans"/>
                <a:cs typeface="Gill Sans"/>
                <a:sym typeface="Gill Sans"/>
              </a:defRPr>
            </a:lvl4pPr>
            <a:lvl5pPr indent="-228600" lvl="4" marL="2286000" marR="0" rtl="0" algn="l">
              <a:spcBef>
                <a:spcPts val="400"/>
              </a:spcBef>
              <a:spcAft>
                <a:spcPts val="0"/>
              </a:spcAft>
              <a:buClr>
                <a:srgbClr val="3F3F3F"/>
              </a:buClr>
              <a:buSzPts val="2000"/>
              <a:buFont typeface="Arial"/>
              <a:buNone/>
              <a:defRPr b="0" i="0" sz="2000" u="none" cap="none" strike="noStrike">
                <a:solidFill>
                  <a:srgbClr val="3F3F3F"/>
                </a:solidFill>
                <a:latin typeface="Gill Sans"/>
                <a:ea typeface="Gill Sans"/>
                <a:cs typeface="Gill Sans"/>
                <a:sym typeface="Gill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3"/>
          <p:cNvSpPr/>
          <p:nvPr/>
        </p:nvSpPr>
        <p:spPr>
          <a:xfrm flipH="1" rot="5400000">
            <a:off x="-208637" y="221384"/>
            <a:ext cx="989070" cy="381292"/>
          </a:xfrm>
          <a:custGeom>
            <a:rect b="b" l="l" r="r" t="t"/>
            <a:pathLst>
              <a:path extrusionOk="0" h="10000" w="10000">
                <a:moveTo>
                  <a:pt x="0" y="10000"/>
                </a:moveTo>
                <a:lnTo>
                  <a:pt x="2000" y="0"/>
                </a:lnTo>
                <a:lnTo>
                  <a:pt x="10000" y="0"/>
                </a:lnTo>
                <a:lnTo>
                  <a:pt x="10000" y="10000"/>
                </a:lnTo>
                <a:lnTo>
                  <a:pt x="0" y="10000"/>
                </a:lnTo>
                <a:close/>
              </a:path>
            </a:pathLst>
          </a:custGeom>
          <a:gradFill>
            <a:gsLst>
              <a:gs pos="0">
                <a:srgbClr val="0F8AB1"/>
              </a:gs>
              <a:gs pos="32000">
                <a:srgbClr val="0F8AB1"/>
              </a:gs>
              <a:gs pos="70000">
                <a:srgbClr val="1E4B70"/>
              </a:gs>
              <a:gs pos="100000">
                <a:srgbClr val="1E4B70"/>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pic>
        <p:nvPicPr>
          <p:cNvPr descr="C:\Documents and Settings\tomcctang\桌面\auo.png" id="13" name="Google Shape;13;p13"/>
          <p:cNvPicPr preferRelativeResize="0"/>
          <p:nvPr/>
        </p:nvPicPr>
        <p:blipFill rotWithShape="1">
          <a:blip r:embed="rId1">
            <a:alphaModFix/>
          </a:blip>
          <a:srcRect b="0" l="0" r="0" t="0"/>
          <a:stretch/>
        </p:blipFill>
        <p:spPr>
          <a:xfrm>
            <a:off x="8043863" y="285750"/>
            <a:ext cx="814387" cy="288925"/>
          </a:xfrm>
          <a:prstGeom prst="rect">
            <a:avLst/>
          </a:prstGeom>
          <a:noFill/>
          <a:ln>
            <a:noFill/>
          </a:ln>
        </p:spPr>
      </p:pic>
      <p:sp>
        <p:nvSpPr>
          <p:cNvPr id="14" name="Google Shape;14;p13"/>
          <p:cNvSpPr txBox="1"/>
          <p:nvPr/>
        </p:nvSpPr>
        <p:spPr>
          <a:xfrm>
            <a:off x="602940" y="4983192"/>
            <a:ext cx="3429000" cy="160337"/>
          </a:xfrm>
          <a:prstGeom prst="rect">
            <a:avLst/>
          </a:prstGeom>
          <a:noFill/>
          <a:ln>
            <a:noFill/>
          </a:ln>
        </p:spPr>
        <p:txBody>
          <a:bodyPr anchorCtr="0" anchor="b" bIns="45700" lIns="72000" spcFirstLastPara="1" rIns="72000" wrap="square" tIns="45700">
            <a:noAutofit/>
          </a:bodyPr>
          <a:lstStyle/>
          <a:p>
            <a:pPr indent="0" lvl="0" marL="0" marR="0" rtl="0" algn="l">
              <a:lnSpc>
                <a:spcPct val="80000"/>
              </a:lnSpc>
              <a:spcBef>
                <a:spcPts val="0"/>
              </a:spcBef>
              <a:spcAft>
                <a:spcPts val="0"/>
              </a:spcAft>
              <a:buNone/>
            </a:pPr>
            <a:r>
              <a:rPr b="0" i="0" lang="en-US" sz="500" u="none" cap="none" strike="noStrike">
                <a:solidFill>
                  <a:srgbClr val="7F7F7F"/>
                </a:solidFill>
                <a:latin typeface="Gill Sans"/>
                <a:ea typeface="Gill Sans"/>
                <a:cs typeface="Gill Sans"/>
                <a:sym typeface="Gill Sans"/>
              </a:rPr>
              <a:t>© 2020 AU Optronics Corporation – Proprietary and Confidential</a:t>
            </a:r>
            <a:endParaRPr b="0" i="0" sz="500" u="none" cap="none" strike="noStrike">
              <a:solidFill>
                <a:srgbClr val="7F7F7F"/>
              </a:solidFill>
              <a:latin typeface="Gill Sans"/>
              <a:ea typeface="Gill Sans"/>
              <a:cs typeface="Gill Sans"/>
              <a:sym typeface="Gill Sans"/>
            </a:endParaRPr>
          </a:p>
        </p:txBody>
      </p:sp>
      <p:sp>
        <p:nvSpPr>
          <p:cNvPr id="15" name="Google Shape;15;p13"/>
          <p:cNvSpPr txBox="1"/>
          <p:nvPr>
            <p:ph idx="11" type="ftr"/>
          </p:nvPr>
        </p:nvSpPr>
        <p:spPr>
          <a:xfrm>
            <a:off x="5517105" y="4767264"/>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hyperlink" Target="https://scikit-learn.org/stable/auto_examples/feature_selection/plot_f_test_vs_mi.html#sphx-glr-auto-examples-feature-selection-plot-f-test-vs-mi-p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bioinformatics.psb.ugent.be/webtools/Venn/" TargetMode="External"/><Relationship Id="rId4" Type="http://schemas.openxmlformats.org/officeDocument/2006/relationships/hyperlink" Target="http://vcglab.org/up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hyperlink" Target="https://medium.com/%E9%9B%9E%E9%9B%9E%E8%88%87%E5%85%94%E5%85%94%E7%9A%84%E5%B7%A5%E7%A8%8B%E4%B8%96%E7%95%8C/%E6%A9%9F%E5%99%A8%E5%AD%B8%E7%BF%92-ml-note-generative-adversarial-network-gan-%E7%94%9F%E6%88%90%E5%B0%8D%E6%8A%97%E7%B6%B2%E8%B7%AF-c672125af9e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10" Type="http://schemas.openxmlformats.org/officeDocument/2006/relationships/image" Target="../media/image11.png"/><Relationship Id="rId9"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idx="1" type="body"/>
          </p:nvPr>
        </p:nvSpPr>
        <p:spPr>
          <a:xfrm>
            <a:off x="836585" y="3651870"/>
            <a:ext cx="7920879" cy="14916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1600"/>
              <a:buFont typeface="Gill Sans"/>
              <a:buNone/>
            </a:pPr>
            <a:r>
              <a:rPr lang="en-US"/>
              <a:t>李文琪 </a:t>
            </a:r>
            <a:endParaRPr/>
          </a:p>
        </p:txBody>
      </p:sp>
      <p:sp>
        <p:nvSpPr>
          <p:cNvPr id="87" name="Google Shape;87;p1"/>
          <p:cNvSpPr txBox="1"/>
          <p:nvPr>
            <p:ph type="title"/>
          </p:nvPr>
        </p:nvSpPr>
        <p:spPr>
          <a:xfrm>
            <a:off x="752890" y="1671650"/>
            <a:ext cx="8229600" cy="198022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83A2"/>
              </a:buClr>
              <a:buSzPts val="4400"/>
              <a:buFont typeface="Arial"/>
              <a:buNone/>
            </a:pPr>
            <a:r>
              <a:rPr lang="en-US"/>
              <a:t>特徵篩選與呈現</a:t>
            </a:r>
            <a:br>
              <a:rPr lang="en-US"/>
            </a:br>
            <a:r>
              <a:rPr lang="en-US"/>
              <a:t>Gan 生成對抗資料</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idx="1" type="body"/>
          </p:nvPr>
        </p:nvSpPr>
        <p:spPr>
          <a:xfrm>
            <a:off x="4436985" y="996575"/>
            <a:ext cx="4455495" cy="3582397"/>
          </a:xfrm>
          <a:prstGeom prst="rect">
            <a:avLst/>
          </a:prstGeom>
          <a:noFill/>
          <a:ln>
            <a:noFill/>
          </a:ln>
        </p:spPr>
        <p:txBody>
          <a:bodyPr anchorCtr="0" anchor="t" bIns="45700" lIns="91425" spcFirstLastPara="1" rIns="91425" wrap="square" tIns="45700">
            <a:normAutofit/>
          </a:bodyPr>
          <a:lstStyle/>
          <a:p>
            <a:pPr indent="-187325" lvl="0" marL="187325" rtl="0" algn="l">
              <a:spcBef>
                <a:spcPts val="0"/>
              </a:spcBef>
              <a:spcAft>
                <a:spcPts val="0"/>
              </a:spcAft>
              <a:buClr>
                <a:schemeClr val="lt1"/>
              </a:buClr>
              <a:buSzPts val="2000"/>
              <a:buFont typeface="Arial"/>
              <a:buChar char="•"/>
            </a:pPr>
            <a:r>
              <a:rPr lang="en-US"/>
              <a:t>內文</a:t>
            </a:r>
            <a:endParaRPr/>
          </a:p>
          <a:p>
            <a:pPr indent="-187325" lvl="0" marL="187325" rtl="0" algn="l">
              <a:spcBef>
                <a:spcPts val="400"/>
              </a:spcBef>
              <a:spcAft>
                <a:spcPts val="0"/>
              </a:spcAft>
              <a:buClr>
                <a:schemeClr val="lt1"/>
              </a:buClr>
              <a:buSzPts val="2000"/>
              <a:buFont typeface="Arial"/>
              <a:buChar char="•"/>
            </a:pPr>
            <a:r>
              <a:rPr lang="en-US"/>
              <a:t>Gill Sans MT </a:t>
            </a:r>
            <a:endParaRPr/>
          </a:p>
          <a:p>
            <a:pPr indent="-187325" lvl="0" marL="187325" rtl="0" algn="l">
              <a:spcBef>
                <a:spcPts val="400"/>
              </a:spcBef>
              <a:spcAft>
                <a:spcPts val="0"/>
              </a:spcAft>
              <a:buClr>
                <a:schemeClr val="lt1"/>
              </a:buClr>
              <a:buSzPts val="2000"/>
              <a:buFont typeface="Arial"/>
              <a:buChar char="•"/>
            </a:pPr>
            <a:r>
              <a:rPr lang="en-US"/>
              <a:t>微軟正黑</a:t>
            </a:r>
            <a:endParaRPr/>
          </a:p>
          <a:p>
            <a:pPr indent="-187325" lvl="0" marL="187325" rtl="0" algn="l">
              <a:spcBef>
                <a:spcPts val="400"/>
              </a:spcBef>
              <a:spcAft>
                <a:spcPts val="0"/>
              </a:spcAft>
              <a:buClr>
                <a:schemeClr val="lt1"/>
              </a:buClr>
              <a:buSzPts val="2000"/>
              <a:buFont typeface="Arial"/>
              <a:buChar char="•"/>
            </a:pPr>
            <a:r>
              <a:rPr lang="en-US"/>
              <a:t>內文</a:t>
            </a:r>
            <a:endParaRPr/>
          </a:p>
          <a:p>
            <a:pPr indent="-187325" lvl="0" marL="187325" rtl="0" algn="l">
              <a:spcBef>
                <a:spcPts val="400"/>
              </a:spcBef>
              <a:spcAft>
                <a:spcPts val="0"/>
              </a:spcAft>
              <a:buClr>
                <a:schemeClr val="lt1"/>
              </a:buClr>
              <a:buSzPts val="2000"/>
              <a:buFont typeface="Arial"/>
              <a:buChar char="•"/>
            </a:pPr>
            <a:r>
              <a:rPr lang="en-US"/>
              <a:t>Gill Sans MT </a:t>
            </a:r>
            <a:endParaRPr/>
          </a:p>
          <a:p>
            <a:pPr indent="-187325" lvl="0" marL="187325" rtl="0" algn="l">
              <a:spcBef>
                <a:spcPts val="400"/>
              </a:spcBef>
              <a:spcAft>
                <a:spcPts val="0"/>
              </a:spcAft>
              <a:buClr>
                <a:schemeClr val="lt1"/>
              </a:buClr>
              <a:buSzPts val="2000"/>
              <a:buFont typeface="Arial"/>
              <a:buChar char="•"/>
            </a:pPr>
            <a:r>
              <a:rPr lang="en-US"/>
              <a:t>微軟正黑</a:t>
            </a:r>
            <a:endParaRPr/>
          </a:p>
          <a:p>
            <a:pPr indent="-60325" lvl="0" marL="187325" rtl="0" algn="l">
              <a:spcBef>
                <a:spcPts val="400"/>
              </a:spcBef>
              <a:spcAft>
                <a:spcPts val="0"/>
              </a:spcAft>
              <a:buClr>
                <a:schemeClr val="lt1"/>
              </a:buClr>
              <a:buSzPts val="2000"/>
              <a:buFont typeface="Arial"/>
              <a:buNone/>
            </a:pPr>
            <a:r>
              <a:t/>
            </a:r>
            <a:endParaRPr/>
          </a:p>
        </p:txBody>
      </p:sp>
      <p:sp>
        <p:nvSpPr>
          <p:cNvPr id="166" name="Google Shape;166;p10"/>
          <p:cNvSpPr txBox="1"/>
          <p:nvPr>
            <p:ph idx="2" type="body"/>
          </p:nvPr>
        </p:nvSpPr>
        <p:spPr>
          <a:xfrm>
            <a:off x="530551" y="996575"/>
            <a:ext cx="2421269" cy="1008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98E"/>
              </a:buClr>
              <a:buSzPts val="3000"/>
              <a:buFont typeface="Arial"/>
              <a:buNone/>
            </a:pPr>
            <a:r>
              <a:rPr lang="en-US"/>
              <a:t>分隔頁</a:t>
            </a:r>
            <a:endParaRPr/>
          </a:p>
          <a:p>
            <a:pPr indent="0" lvl="0" marL="0" marR="0" rtl="0" algn="l">
              <a:lnSpc>
                <a:spcPct val="100000"/>
              </a:lnSpc>
              <a:spcBef>
                <a:spcPts val="0"/>
              </a:spcBef>
              <a:spcAft>
                <a:spcPts val="0"/>
              </a:spcAft>
              <a:buClr>
                <a:srgbClr val="00698E"/>
              </a:buClr>
              <a:buSzPts val="3000"/>
              <a:buFont typeface="Arial"/>
              <a:buNone/>
            </a:pPr>
            <a:r>
              <a:rPr lang="en-US"/>
              <a:t>Divider </a:t>
            </a:r>
            <a:endParaRPr/>
          </a:p>
          <a:p>
            <a:pPr indent="0" lvl="0" marL="0" marR="0" rtl="0" algn="l">
              <a:lnSpc>
                <a:spcPct val="100000"/>
              </a:lnSpc>
              <a:spcBef>
                <a:spcPts val="0"/>
              </a:spcBef>
              <a:spcAft>
                <a:spcPts val="0"/>
              </a:spcAft>
              <a:buClr>
                <a:srgbClr val="00698E"/>
              </a:buClr>
              <a:buSzPts val="3000"/>
              <a:buFont typeface="Arial"/>
              <a:buNone/>
            </a:pPr>
            <a:r>
              <a:rPr lang="en-US"/>
              <a:t>Title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idx="1" type="body"/>
          </p:nvPr>
        </p:nvSpPr>
        <p:spPr>
          <a:xfrm>
            <a:off x="1871700" y="1959683"/>
            <a:ext cx="6975775" cy="28623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3F3F"/>
              </a:buClr>
              <a:buSzPts val="3000"/>
              <a:buNone/>
            </a:pPr>
            <a:r>
              <a:rPr lang="en-US"/>
              <a:t>Divider Title 分隔頁</a:t>
            </a:r>
            <a:endParaRPr/>
          </a:p>
          <a:p>
            <a:pPr indent="0" lvl="0" marL="0" rtl="0" algn="l">
              <a:spcBef>
                <a:spcPts val="600"/>
              </a:spcBef>
              <a:spcAft>
                <a:spcPts val="0"/>
              </a:spcAft>
              <a:buClr>
                <a:srgbClr val="3F3F3F"/>
              </a:buClr>
              <a:buSzPts val="3000"/>
              <a:buNone/>
            </a:pPr>
            <a:r>
              <a:rPr lang="en-US"/>
              <a:t>Gill Sans MT or 微軟正黑</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idx="1" type="body"/>
          </p:nvPr>
        </p:nvSpPr>
        <p:spPr>
          <a:xfrm>
            <a:off x="1871700" y="1959683"/>
            <a:ext cx="6975775" cy="28623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000"/>
              <a:buNone/>
            </a:pPr>
            <a:r>
              <a:rPr lang="en-US"/>
              <a:t>Divider Title 分隔頁</a:t>
            </a:r>
            <a:endParaRPr/>
          </a:p>
          <a:p>
            <a:pPr indent="0" lvl="0" marL="0" rtl="0" algn="l">
              <a:spcBef>
                <a:spcPts val="600"/>
              </a:spcBef>
              <a:spcAft>
                <a:spcPts val="0"/>
              </a:spcAft>
              <a:buClr>
                <a:schemeClr val="lt1"/>
              </a:buClr>
              <a:buSzPts val="3000"/>
              <a:buNone/>
            </a:pPr>
            <a:r>
              <a:rPr lang="en-US"/>
              <a:t>Gill Sans MT or 微軟正黑</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527865" y="231490"/>
            <a:ext cx="7374505" cy="58506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3F3F"/>
              </a:buClr>
              <a:buSzPts val="3200"/>
              <a:buFont typeface="Gill Sans"/>
              <a:buNone/>
            </a:pPr>
            <a:r>
              <a:rPr lang="en-US"/>
              <a:t>特徵篩選方法 (Filter)</a:t>
            </a:r>
            <a:endParaRPr/>
          </a:p>
        </p:txBody>
      </p:sp>
      <p:graphicFrame>
        <p:nvGraphicFramePr>
          <p:cNvPr id="94" name="Google Shape;94;p2"/>
          <p:cNvGraphicFramePr/>
          <p:nvPr/>
        </p:nvGraphicFramePr>
        <p:xfrm>
          <a:off x="387180" y="816545"/>
          <a:ext cx="3000000" cy="3000000"/>
        </p:xfrm>
        <a:graphic>
          <a:graphicData uri="http://schemas.openxmlformats.org/drawingml/2006/table">
            <a:tbl>
              <a:tblPr bandRow="1" firstRow="1">
                <a:noFill/>
                <a:tableStyleId>{AFCADD46-BE68-42F6-A30C-5C18E67D4033}</a:tableStyleId>
              </a:tblPr>
              <a:tblGrid>
                <a:gridCol w="2236475"/>
                <a:gridCol w="2106700"/>
                <a:gridCol w="1005000"/>
                <a:gridCol w="1333725"/>
              </a:tblGrid>
              <a:tr h="336925">
                <a:tc>
                  <a:txBody>
                    <a:bodyPr/>
                    <a:lstStyle/>
                    <a:p>
                      <a:pPr indent="0" lvl="0" marL="0" marR="0" rtl="0" algn="ctr">
                        <a:spcBef>
                          <a:spcPts val="0"/>
                        </a:spcBef>
                        <a:spcAft>
                          <a:spcPts val="0"/>
                        </a:spcAft>
                        <a:buNone/>
                      </a:pPr>
                      <a:r>
                        <a:rPr b="1" lang="en-US" sz="1400" u="none" cap="none" strike="noStrike">
                          <a:solidFill>
                            <a:srgbClr val="3F3F3F"/>
                          </a:solidFill>
                          <a:latin typeface="Microsoft JhengHei"/>
                          <a:ea typeface="Microsoft JhengHei"/>
                          <a:cs typeface="Microsoft JhengHei"/>
                          <a:sym typeface="Microsoft JhengHei"/>
                        </a:rPr>
                        <a:t>篩選方法</a:t>
                      </a:r>
                      <a:endParaRPr b="1" sz="1400" u="none" cap="none" strike="noStrike">
                        <a:solidFill>
                          <a:srgbClr val="3F3F3F"/>
                        </a:solidFill>
                        <a:latin typeface="Microsoft JhengHei"/>
                        <a:ea typeface="Microsoft JhengHei"/>
                        <a:cs typeface="Microsoft JhengHei"/>
                        <a:sym typeface="Microsoft JhengHei"/>
                      </a:endParaRPr>
                    </a:p>
                  </a:txBody>
                  <a:tcPr marT="45725" marB="45725" marR="91450" marL="91450"/>
                </a:tc>
                <a:tc>
                  <a:txBody>
                    <a:bodyPr/>
                    <a:lstStyle/>
                    <a:p>
                      <a:pPr indent="0" lvl="0" marL="0" marR="0" rtl="0" algn="ctr">
                        <a:spcBef>
                          <a:spcPts val="0"/>
                        </a:spcBef>
                        <a:spcAft>
                          <a:spcPts val="0"/>
                        </a:spcAft>
                        <a:buNone/>
                      </a:pPr>
                      <a:r>
                        <a:rPr lang="en-US">
                          <a:solidFill>
                            <a:srgbClr val="3F3F3F"/>
                          </a:solidFill>
                          <a:latin typeface="Microsoft JhengHei"/>
                          <a:ea typeface="Microsoft JhengHei"/>
                          <a:cs typeface="Microsoft JhengHei"/>
                          <a:sym typeface="Microsoft JhengHei"/>
                        </a:rPr>
                        <a:t>特徵</a:t>
                      </a:r>
                      <a:r>
                        <a:rPr lang="en-US" sz="1400" u="none" cap="none" strike="noStrike">
                          <a:solidFill>
                            <a:srgbClr val="3F3F3F"/>
                          </a:solidFill>
                          <a:latin typeface="Microsoft JhengHei"/>
                          <a:ea typeface="Microsoft JhengHei"/>
                          <a:cs typeface="Microsoft JhengHei"/>
                          <a:sym typeface="Microsoft JhengHei"/>
                        </a:rPr>
                        <a:t>特性</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rgbClr val="3F3F3F"/>
                          </a:solidFill>
                          <a:latin typeface="Microsoft JhengHei"/>
                          <a:ea typeface="Microsoft JhengHei"/>
                          <a:cs typeface="Microsoft JhengHei"/>
                          <a:sym typeface="Microsoft JhengHei"/>
                        </a:rPr>
                        <a:t>取值區間</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rgbClr val="3F3F3F"/>
                          </a:solidFill>
                          <a:latin typeface="Microsoft JhengHei"/>
                          <a:ea typeface="Microsoft JhengHei"/>
                          <a:cs typeface="Microsoft JhengHei"/>
                          <a:sym typeface="Microsoft JhengHei"/>
                        </a:rPr>
                        <a:t>P-value</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tc>
              </a:tr>
              <a:tr h="336925">
                <a:tc>
                  <a:txBody>
                    <a:bodyPr/>
                    <a:lstStyle/>
                    <a:p>
                      <a:pPr indent="0" lvl="0" marL="0" marR="0" rtl="0" algn="ctr">
                        <a:spcBef>
                          <a:spcPts val="0"/>
                        </a:spcBef>
                        <a:spcAft>
                          <a:spcPts val="0"/>
                        </a:spcAft>
                        <a:buNone/>
                      </a:pPr>
                      <a:r>
                        <a:rPr lang="en-US" sz="1400" u="none" cap="none" strike="noStrike">
                          <a:solidFill>
                            <a:srgbClr val="3F3F3F"/>
                          </a:solidFill>
                          <a:latin typeface="Microsoft JhengHei"/>
                          <a:ea typeface="Microsoft JhengHei"/>
                          <a:cs typeface="Microsoft JhengHei"/>
                          <a:sym typeface="Microsoft JhengHei"/>
                        </a:rPr>
                        <a:t>Pearson Correlation</a:t>
                      </a:r>
                      <a:endParaRPr/>
                    </a:p>
                  </a:txBody>
                  <a:tcPr marT="45725" marB="45725" marR="91450" marL="91450"/>
                </a:tc>
                <a:tc>
                  <a:txBody>
                    <a:bodyPr/>
                    <a:lstStyle/>
                    <a:p>
                      <a:pPr indent="0" lvl="0" marL="0" marR="0" rtl="0" algn="ctr">
                        <a:lnSpc>
                          <a:spcPct val="100000"/>
                        </a:lnSpc>
                        <a:spcBef>
                          <a:spcPts val="0"/>
                        </a:spcBef>
                        <a:spcAft>
                          <a:spcPts val="0"/>
                        </a:spcAft>
                        <a:buClr>
                          <a:srgbClr val="3F3F3F"/>
                        </a:buClr>
                        <a:buSzPts val="1400"/>
                        <a:buFont typeface="Microsoft JhengHei"/>
                        <a:buNone/>
                      </a:pPr>
                      <a:r>
                        <a:rPr lang="en-US" sz="1400" u="none" cap="none" strike="noStrike">
                          <a:solidFill>
                            <a:srgbClr val="3F3F3F"/>
                          </a:solidFill>
                          <a:latin typeface="Microsoft JhengHei"/>
                          <a:ea typeface="Microsoft JhengHei"/>
                          <a:cs typeface="Microsoft JhengHei"/>
                          <a:sym typeface="Microsoft JhengHei"/>
                        </a:rPr>
                        <a:t>連續</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rgbClr val="3F3F3F"/>
                          </a:solidFill>
                          <a:latin typeface="Microsoft JhengHei"/>
                          <a:ea typeface="Microsoft JhengHei"/>
                          <a:cs typeface="Microsoft JhengHei"/>
                          <a:sym typeface="Microsoft JhengHei"/>
                        </a:rPr>
                        <a:t>[-1 , 1]</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rgbClr val="3F3F3F"/>
                          </a:solidFill>
                          <a:latin typeface="Microsoft JhengHei"/>
                          <a:ea typeface="Microsoft JhengHei"/>
                          <a:cs typeface="Microsoft JhengHei"/>
                          <a:sym typeface="Microsoft JhengHei"/>
                        </a:rPr>
                        <a:t>&gt;= 0.05 ,0.01</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tc>
              </a:tr>
              <a:tr h="336925">
                <a:tc>
                  <a:txBody>
                    <a:bodyPr/>
                    <a:lstStyle/>
                    <a:p>
                      <a:pPr indent="0" lvl="0" marL="0" marR="0" rtl="0" algn="ctr">
                        <a:spcBef>
                          <a:spcPts val="0"/>
                        </a:spcBef>
                        <a:spcAft>
                          <a:spcPts val="0"/>
                        </a:spcAft>
                        <a:buNone/>
                      </a:pPr>
                      <a:r>
                        <a:rPr lang="en-US" sz="1400" u="none" cap="none" strike="noStrike">
                          <a:solidFill>
                            <a:srgbClr val="3F3F3F"/>
                          </a:solidFill>
                          <a:latin typeface="Microsoft JhengHei"/>
                          <a:ea typeface="Microsoft JhengHei"/>
                          <a:cs typeface="Microsoft JhengHei"/>
                          <a:sym typeface="Microsoft JhengHei"/>
                        </a:rPr>
                        <a:t>Spearman Correlation</a:t>
                      </a:r>
                      <a:endParaRPr/>
                    </a:p>
                  </a:txBody>
                  <a:tcPr marT="45725" marB="45725" marR="91450" marL="91450"/>
                </a:tc>
                <a:tc>
                  <a:txBody>
                    <a:bodyPr/>
                    <a:lstStyle/>
                    <a:p>
                      <a:pPr indent="0" lvl="0" marL="0" marR="0" rtl="0" algn="ctr">
                        <a:lnSpc>
                          <a:spcPct val="100000"/>
                        </a:lnSpc>
                        <a:spcBef>
                          <a:spcPts val="0"/>
                        </a:spcBef>
                        <a:spcAft>
                          <a:spcPts val="0"/>
                        </a:spcAft>
                        <a:buClr>
                          <a:srgbClr val="3F3F3F"/>
                        </a:buClr>
                        <a:buSzPts val="1400"/>
                        <a:buFont typeface="Microsoft JhengHei"/>
                        <a:buNone/>
                      </a:pPr>
                      <a:r>
                        <a:rPr lang="en-US" sz="1400" u="none" cap="none" strike="noStrike">
                          <a:solidFill>
                            <a:srgbClr val="3F3F3F"/>
                          </a:solidFill>
                          <a:latin typeface="Microsoft JhengHei"/>
                          <a:ea typeface="Microsoft JhengHei"/>
                          <a:cs typeface="Microsoft JhengHei"/>
                          <a:sym typeface="Microsoft JhengHei"/>
                        </a:rPr>
                        <a:t>連續</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tc>
                <a:tc>
                  <a:txBody>
                    <a:bodyPr/>
                    <a:lstStyle/>
                    <a:p>
                      <a:pPr indent="0" lvl="0" marL="0" marR="0" rtl="0" algn="ctr">
                        <a:spcBef>
                          <a:spcPts val="0"/>
                        </a:spcBef>
                        <a:spcAft>
                          <a:spcPts val="0"/>
                        </a:spcAft>
                        <a:buNone/>
                      </a:pPr>
                      <a:r>
                        <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tc>
                <a:tc>
                  <a:txBody>
                    <a:bodyPr/>
                    <a:lstStyle/>
                    <a:p>
                      <a:pPr indent="0" lvl="0" marL="0" marR="0" rtl="0" algn="ctr">
                        <a:spcBef>
                          <a:spcPts val="0"/>
                        </a:spcBef>
                        <a:spcAft>
                          <a:spcPts val="0"/>
                        </a:spcAft>
                        <a:buNone/>
                      </a:pPr>
                      <a:r>
                        <a:rPr lang="en-US" sz="1400" u="none" cap="none" strike="noStrike">
                          <a:solidFill>
                            <a:srgbClr val="3F3F3F"/>
                          </a:solidFill>
                          <a:latin typeface="Microsoft JhengHei"/>
                          <a:ea typeface="Microsoft JhengHei"/>
                          <a:cs typeface="Microsoft JhengHei"/>
                          <a:sym typeface="Microsoft JhengHei"/>
                        </a:rPr>
                        <a:t>&gt;= 0.05 ,0.01</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tc>
              </a:tr>
              <a:tr h="507325">
                <a:tc>
                  <a:txBody>
                    <a:bodyPr/>
                    <a:lstStyle/>
                    <a:p>
                      <a:pPr indent="0" lvl="0" marL="0" marR="0" rtl="0" algn="ctr">
                        <a:spcBef>
                          <a:spcPts val="0"/>
                        </a:spcBef>
                        <a:spcAft>
                          <a:spcPts val="0"/>
                        </a:spcAft>
                        <a:buNone/>
                      </a:pPr>
                      <a:r>
                        <a:rPr lang="en-US" sz="1400" u="none" cap="none" strike="noStrike">
                          <a:solidFill>
                            <a:srgbClr val="3F3F3F"/>
                          </a:solidFill>
                          <a:latin typeface="Microsoft JhengHei"/>
                          <a:ea typeface="Microsoft JhengHei"/>
                          <a:cs typeface="Microsoft JhengHei"/>
                          <a:sym typeface="Microsoft JhengHei"/>
                        </a:rPr>
                        <a:t>Chi-square</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u="none" cap="none" strike="noStrike">
                          <a:solidFill>
                            <a:srgbClr val="3F3F3F"/>
                          </a:solidFill>
                          <a:latin typeface="Microsoft JhengHei"/>
                          <a:ea typeface="Microsoft JhengHei"/>
                          <a:cs typeface="Microsoft JhengHei"/>
                          <a:sym typeface="Microsoft JhengHei"/>
                        </a:rPr>
                        <a:t>離散</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a:solidFill>
                            <a:srgbClr val="3F3F3F"/>
                          </a:solidFill>
                          <a:latin typeface="Microsoft JhengHei"/>
                          <a:ea typeface="Microsoft JhengHei"/>
                          <a:cs typeface="Microsoft JhengHei"/>
                          <a:sym typeface="Microsoft JhengHei"/>
                        </a:rPr>
                        <a:t>望大</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3F3F3F"/>
                          </a:solidFill>
                          <a:latin typeface="Microsoft JhengHei"/>
                          <a:ea typeface="Microsoft JhengHei"/>
                          <a:cs typeface="Microsoft JhengHei"/>
                          <a:sym typeface="Microsoft JhengHei"/>
                        </a:rPr>
                        <a:t>&gt;= 0.05 ,0.01</a:t>
                      </a:r>
                      <a:endParaRPr>
                        <a:solidFill>
                          <a:srgbClr val="3F3F3F"/>
                        </a:solidFill>
                        <a:latin typeface="Microsoft JhengHei"/>
                        <a:ea typeface="Microsoft JhengHei"/>
                        <a:cs typeface="Microsoft JhengHei"/>
                        <a:sym typeface="Microsoft JhengHe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r>
              <a:tr h="704425">
                <a:tc>
                  <a:txBody>
                    <a:bodyPr/>
                    <a:lstStyle/>
                    <a:p>
                      <a:pPr indent="0" lvl="0" marL="0" marR="0" rtl="0" algn="ctr">
                        <a:spcBef>
                          <a:spcPts val="0"/>
                        </a:spcBef>
                        <a:spcAft>
                          <a:spcPts val="0"/>
                        </a:spcAft>
                        <a:buNone/>
                      </a:pPr>
                      <a:r>
                        <a:rPr lang="en-US" sz="1400" u="none" cap="none" strike="noStrike">
                          <a:solidFill>
                            <a:srgbClr val="3F3F3F"/>
                          </a:solidFill>
                          <a:latin typeface="Microsoft JhengHei"/>
                          <a:ea typeface="Microsoft JhengHei"/>
                          <a:cs typeface="Microsoft JhengHei"/>
                          <a:sym typeface="Microsoft JhengHei"/>
                        </a:rPr>
                        <a:t>F-test </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a:solidFill>
                            <a:srgbClr val="3F3F3F"/>
                          </a:solidFill>
                          <a:latin typeface="Microsoft JhengHei"/>
                          <a:ea typeface="Microsoft JhengHei"/>
                          <a:cs typeface="Microsoft JhengHei"/>
                          <a:sym typeface="Microsoft JhengHei"/>
                        </a:rPr>
                        <a:t>連續</a:t>
                      </a:r>
                      <a:endParaRPr>
                        <a:solidFill>
                          <a:srgbClr val="3F3F3F"/>
                        </a:solidFill>
                        <a:latin typeface="Microsoft JhengHei"/>
                        <a:ea typeface="Microsoft JhengHei"/>
                        <a:cs typeface="Microsoft JhengHei"/>
                        <a:sym typeface="Microsoft JhengHei"/>
                      </a:endParaRPr>
                    </a:p>
                    <a:p>
                      <a:pPr indent="0" lvl="0" marL="0" marR="0" rtl="0" algn="ctr">
                        <a:spcBef>
                          <a:spcPts val="0"/>
                        </a:spcBef>
                        <a:spcAft>
                          <a:spcPts val="0"/>
                        </a:spcAft>
                        <a:buNone/>
                      </a:pPr>
                      <a:r>
                        <a:rPr lang="en-US">
                          <a:solidFill>
                            <a:srgbClr val="3F3F3F"/>
                          </a:solidFill>
                          <a:latin typeface="Microsoft JhengHei"/>
                          <a:ea typeface="Microsoft JhengHei"/>
                          <a:cs typeface="Microsoft JhengHei"/>
                          <a:sym typeface="Microsoft JhengHei"/>
                        </a:rPr>
                        <a:t>(F_classif/F_regression)</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3F3F3F"/>
                          </a:solidFill>
                          <a:latin typeface="Microsoft JhengHei"/>
                          <a:ea typeface="Microsoft JhengHei"/>
                          <a:cs typeface="Microsoft JhengHei"/>
                          <a:sym typeface="Microsoft JhengHei"/>
                        </a:rPr>
                        <a:t>望大</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3F3F3F"/>
                          </a:solidFill>
                          <a:latin typeface="Microsoft JhengHei"/>
                          <a:ea typeface="Microsoft JhengHei"/>
                          <a:cs typeface="Microsoft JhengHei"/>
                          <a:sym typeface="Microsoft JhengHei"/>
                        </a:rPr>
                        <a:t>&lt;= 0.05 ,0.01</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81550">
                <a:tc>
                  <a:txBody>
                    <a:bodyPr/>
                    <a:lstStyle/>
                    <a:p>
                      <a:pPr indent="0" lvl="0" marL="0" marR="0" rtl="0" algn="ctr">
                        <a:spcBef>
                          <a:spcPts val="0"/>
                        </a:spcBef>
                        <a:spcAft>
                          <a:spcPts val="0"/>
                        </a:spcAft>
                        <a:buNone/>
                      </a:pPr>
                      <a:r>
                        <a:rPr lang="en-US" sz="1400" u="none" cap="none" strike="noStrike">
                          <a:solidFill>
                            <a:srgbClr val="3F3F3F"/>
                          </a:solidFill>
                          <a:latin typeface="Microsoft JhengHei"/>
                          <a:ea typeface="Microsoft JhengHei"/>
                          <a:cs typeface="Microsoft JhengHei"/>
                          <a:sym typeface="Microsoft JhengHei"/>
                        </a:rPr>
                        <a:t>Maximal Information Coefficient (MIC)</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a:solidFill>
                            <a:srgbClr val="3F3F3F"/>
                          </a:solidFill>
                          <a:latin typeface="Microsoft JhengHei"/>
                          <a:ea typeface="Microsoft JhengHei"/>
                          <a:cs typeface="Microsoft JhengHei"/>
                          <a:sym typeface="Microsoft JhengHei"/>
                        </a:rPr>
                        <a:t>連續/離散</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sz="1350">
                          <a:solidFill>
                            <a:srgbClr val="212529"/>
                          </a:solidFill>
                          <a:latin typeface="Microsoft JhengHei"/>
                          <a:ea typeface="Microsoft JhengHei"/>
                          <a:cs typeface="Microsoft JhengHei"/>
                          <a:sym typeface="Microsoft JhengHei"/>
                        </a:rPr>
                        <a:t>[0,1]</a:t>
                      </a:r>
                      <a:endParaRPr sz="1350">
                        <a:solidFill>
                          <a:srgbClr val="212529"/>
                        </a:solidFill>
                        <a:latin typeface="Microsoft JhengHei"/>
                        <a:ea typeface="Microsoft JhengHei"/>
                        <a:cs typeface="Microsoft JhengHei"/>
                        <a:sym typeface="Microsoft JhengHei"/>
                      </a:endParaRPr>
                    </a:p>
                    <a:p>
                      <a:pPr indent="0" lvl="0" marL="0" rtl="0" algn="ctr">
                        <a:spcBef>
                          <a:spcPts val="0"/>
                        </a:spcBef>
                        <a:spcAft>
                          <a:spcPts val="0"/>
                        </a:spcAft>
                        <a:buClr>
                          <a:schemeClr val="dk1"/>
                        </a:buClr>
                        <a:buFont typeface="Arial"/>
                        <a:buNone/>
                      </a:pPr>
                      <a:r>
                        <a:rPr lang="en-US">
                          <a:solidFill>
                            <a:srgbClr val="3F3F3F"/>
                          </a:solidFill>
                          <a:latin typeface="Microsoft JhengHei"/>
                          <a:ea typeface="Microsoft JhengHei"/>
                          <a:cs typeface="Microsoft JhengHei"/>
                          <a:sym typeface="Microsoft JhengHei"/>
                        </a:rPr>
                        <a:t>望大</a:t>
                      </a:r>
                      <a:endParaRPr sz="1350">
                        <a:solidFill>
                          <a:srgbClr val="212529"/>
                        </a:solidFill>
                        <a:latin typeface="Microsoft JhengHei"/>
                        <a:ea typeface="Microsoft JhengHei"/>
                        <a:cs typeface="Microsoft JhengHei"/>
                        <a:sym typeface="Microsoft JhengHei"/>
                      </a:endParaRPr>
                    </a:p>
                  </a:txBody>
                  <a:tcPr marT="45725" marB="45725" marR="91450" marL="91450">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a:solidFill>
                            <a:srgbClr val="3F3F3F"/>
                          </a:solidFill>
                          <a:latin typeface="Microsoft JhengHei"/>
                          <a:ea typeface="Microsoft JhengHei"/>
                          <a:cs typeface="Microsoft JhengHei"/>
                          <a:sym typeface="Microsoft JhengHei"/>
                        </a:rPr>
                        <a:t>-</a:t>
                      </a:r>
                      <a:endParaRPr sz="1400" u="none" cap="none" strike="noStrike">
                        <a:solidFill>
                          <a:srgbClr val="3F3F3F"/>
                        </a:solidFill>
                        <a:latin typeface="Microsoft JhengHei"/>
                        <a:ea typeface="Microsoft JhengHei"/>
                        <a:cs typeface="Microsoft JhengHei"/>
                        <a:sym typeface="Microsoft JhengHei"/>
                      </a:endParaRPr>
                    </a:p>
                  </a:txBody>
                  <a:tcPr marT="45725" marB="45725" marR="91450" marL="91450">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95" name="Google Shape;95;p2"/>
          <p:cNvSpPr/>
          <p:nvPr/>
        </p:nvSpPr>
        <p:spPr>
          <a:xfrm>
            <a:off x="9053990" y="1986685"/>
            <a:ext cx="4572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Gill Sans"/>
                <a:ea typeface="Gill Sans"/>
                <a:cs typeface="Gill Sans"/>
                <a:sym typeface="Gill Sans"/>
              </a:rPr>
              <a:t>df.corr(gapminder.lifeExp, method="spearman")</a:t>
            </a:r>
            <a:endParaRPr sz="1400">
              <a:solidFill>
                <a:schemeClr val="dk1"/>
              </a:solidFill>
              <a:latin typeface="Gill Sans"/>
              <a:ea typeface="Gill Sans"/>
              <a:cs typeface="Gill Sans"/>
              <a:sym typeface="Gill Sans"/>
            </a:endParaRPr>
          </a:p>
        </p:txBody>
      </p:sp>
      <p:sp>
        <p:nvSpPr>
          <p:cNvPr id="96" name="Google Shape;96;p2"/>
          <p:cNvSpPr/>
          <p:nvPr/>
        </p:nvSpPr>
        <p:spPr>
          <a:xfrm>
            <a:off x="9144000" y="1491630"/>
            <a:ext cx="4572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df.corr(gapminder.lifeExp, method=“pearson")</a:t>
            </a:r>
            <a:endParaRPr sz="1400">
              <a:solidFill>
                <a:schemeClr val="dk1"/>
              </a:solidFill>
              <a:latin typeface="Gill Sans"/>
              <a:ea typeface="Gill Sans"/>
              <a:cs typeface="Gill Sans"/>
              <a:sym typeface="Gill Sans"/>
            </a:endParaRPr>
          </a:p>
        </p:txBody>
      </p:sp>
      <p:pic>
        <p:nvPicPr>
          <p:cNvPr descr="https://i1.wp.com/pic3.zhimg.com/50/20e4522e6104ad71fc543cc21f402b36_hd.png" id="97" name="Google Shape;97;p2"/>
          <p:cNvPicPr preferRelativeResize="0"/>
          <p:nvPr/>
        </p:nvPicPr>
        <p:blipFill rotWithShape="1">
          <a:blip r:embed="rId3">
            <a:alphaModFix/>
          </a:blip>
          <a:srcRect b="0" l="0" r="0" t="0"/>
          <a:stretch/>
        </p:blipFill>
        <p:spPr>
          <a:xfrm>
            <a:off x="-4969060" y="-18713"/>
            <a:ext cx="4798888" cy="5305438"/>
          </a:xfrm>
          <a:prstGeom prst="rect">
            <a:avLst/>
          </a:prstGeom>
          <a:noFill/>
          <a:ln>
            <a:noFill/>
          </a:ln>
        </p:spPr>
      </p:pic>
      <p:pic>
        <p:nvPicPr>
          <p:cNvPr id="98" name="Google Shape;98;p2"/>
          <p:cNvPicPr preferRelativeResize="0"/>
          <p:nvPr/>
        </p:nvPicPr>
        <p:blipFill>
          <a:blip r:embed="rId4">
            <a:alphaModFix/>
          </a:blip>
          <a:stretch>
            <a:fillRect/>
          </a:stretch>
        </p:blipFill>
        <p:spPr>
          <a:xfrm>
            <a:off x="4932550" y="3726525"/>
            <a:ext cx="4447500" cy="1482500"/>
          </a:xfrm>
          <a:prstGeom prst="rect">
            <a:avLst/>
          </a:prstGeom>
          <a:noFill/>
          <a:ln>
            <a:noFill/>
          </a:ln>
        </p:spPr>
      </p:pic>
      <p:sp>
        <p:nvSpPr>
          <p:cNvPr id="99" name="Google Shape;99;p2"/>
          <p:cNvSpPr txBox="1"/>
          <p:nvPr/>
        </p:nvSpPr>
        <p:spPr>
          <a:xfrm>
            <a:off x="-101025" y="3803925"/>
            <a:ext cx="5455500" cy="11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我們考慮3個特徵x_1，x_2，x_3在[0，1]上均勻分佈，目標取決於它們，如下所示：</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 = x_1 + sin（6 * pi * x_2）+ 0.1 * N（0，1），即第三個特徵是完全不相關的。</a:t>
            </a:r>
            <a:endParaRPr/>
          </a:p>
          <a:p>
            <a:pPr indent="0" lvl="0" marL="0" rtl="0" algn="l">
              <a:spcBef>
                <a:spcPts val="0"/>
              </a:spcBef>
              <a:spcAft>
                <a:spcPts val="0"/>
              </a:spcAft>
              <a:buNone/>
            </a:pPr>
            <a:r>
              <a:rPr lang="en-US" sz="1100" u="sng">
                <a:solidFill>
                  <a:schemeClr val="hlink"/>
                </a:solidFill>
                <a:hlinkClick r:id="rId5"/>
              </a:rPr>
              <a:t>https://scikit-learn.org/stable/auto_examples/feature_selection/plot_f_test_vs_mi.html#sphx-glr-auto-examples-feature-selection-plot-f-test-vs-mi-py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idx="1" type="body"/>
          </p:nvPr>
        </p:nvSpPr>
        <p:spPr>
          <a:xfrm>
            <a:off x="557553" y="816555"/>
            <a:ext cx="8379931" cy="4050450"/>
          </a:xfrm>
          <a:prstGeom prst="rect">
            <a:avLst/>
          </a:prstGeom>
          <a:noFill/>
          <a:ln>
            <a:noFill/>
          </a:ln>
        </p:spPr>
        <p:txBody>
          <a:bodyPr anchorCtr="0" anchor="t" bIns="45700" lIns="91425" spcFirstLastPara="1" rIns="91425" wrap="square" tIns="45700">
            <a:normAutofit/>
          </a:bodyPr>
          <a:lstStyle/>
          <a:p>
            <a:pPr indent="-215900" lvl="0" marL="342900" rtl="0" algn="l">
              <a:spcBef>
                <a:spcPts val="0"/>
              </a:spcBef>
              <a:spcAft>
                <a:spcPts val="0"/>
              </a:spcAft>
              <a:buClr>
                <a:srgbClr val="3F3F3F"/>
              </a:buClr>
              <a:buSzPts val="2000"/>
              <a:buFont typeface="Noto Sans Symbols"/>
              <a:buNone/>
            </a:pPr>
            <a:r>
              <a:t/>
            </a:r>
            <a:endParaRPr/>
          </a:p>
        </p:txBody>
      </p:sp>
      <p:sp>
        <p:nvSpPr>
          <p:cNvPr id="105" name="Google Shape;105;p3"/>
          <p:cNvSpPr txBox="1"/>
          <p:nvPr>
            <p:ph type="title"/>
          </p:nvPr>
        </p:nvSpPr>
        <p:spPr>
          <a:xfrm>
            <a:off x="527865" y="231490"/>
            <a:ext cx="7374505" cy="58506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3F3F"/>
              </a:buClr>
              <a:buSzPts val="3200"/>
              <a:buFont typeface="Gill Sans"/>
              <a:buNone/>
            </a:pPr>
            <a:r>
              <a:rPr lang="en-US"/>
              <a:t>特徵篩選方法 (Wrapper)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idx="1" type="body"/>
          </p:nvPr>
        </p:nvSpPr>
        <p:spPr>
          <a:xfrm>
            <a:off x="557553" y="816555"/>
            <a:ext cx="8379931" cy="4050450"/>
          </a:xfrm>
          <a:prstGeom prst="rect">
            <a:avLst/>
          </a:prstGeom>
          <a:noFill/>
          <a:ln>
            <a:noFill/>
          </a:ln>
        </p:spPr>
        <p:txBody>
          <a:bodyPr anchorCtr="0" anchor="t" bIns="45700" lIns="91425" spcFirstLastPara="1" rIns="91425" wrap="square" tIns="45700">
            <a:normAutofit/>
          </a:bodyPr>
          <a:lstStyle/>
          <a:p>
            <a:pPr indent="-215900" lvl="0" marL="342900" rtl="0" algn="l">
              <a:spcBef>
                <a:spcPts val="0"/>
              </a:spcBef>
              <a:spcAft>
                <a:spcPts val="0"/>
              </a:spcAft>
              <a:buClr>
                <a:srgbClr val="3F3F3F"/>
              </a:buClr>
              <a:buSzPts val="2000"/>
              <a:buFont typeface="Noto Sans Symbols"/>
              <a:buNone/>
            </a:pPr>
            <a:r>
              <a:t/>
            </a:r>
            <a:endParaRPr/>
          </a:p>
        </p:txBody>
      </p:sp>
      <p:sp>
        <p:nvSpPr>
          <p:cNvPr id="111" name="Google Shape;111;p4"/>
          <p:cNvSpPr txBox="1"/>
          <p:nvPr>
            <p:ph type="title"/>
          </p:nvPr>
        </p:nvSpPr>
        <p:spPr>
          <a:xfrm>
            <a:off x="527865" y="231490"/>
            <a:ext cx="7374505" cy="58506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3F3F"/>
              </a:buClr>
              <a:buSzPts val="3200"/>
              <a:buFont typeface="Gill Sans"/>
              <a:buNone/>
            </a:pPr>
            <a:r>
              <a:rPr lang="en-US"/>
              <a:t>特徵篩選呈現</a:t>
            </a:r>
            <a:endParaRPr/>
          </a:p>
        </p:txBody>
      </p:sp>
      <p:sp>
        <p:nvSpPr>
          <p:cNvPr id="112" name="Google Shape;112;p4"/>
          <p:cNvSpPr/>
          <p:nvPr/>
        </p:nvSpPr>
        <p:spPr>
          <a:xfrm>
            <a:off x="3523539" y="2417862"/>
            <a:ext cx="209692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特徵篩選方法 (Wrapper)</a:t>
            </a:r>
            <a:endParaRPr sz="1400">
              <a:solidFill>
                <a:schemeClr val="dk1"/>
              </a:solidFill>
              <a:latin typeface="Gill Sans"/>
              <a:ea typeface="Gill Sans"/>
              <a:cs typeface="Gill Sans"/>
              <a:sym typeface="Gill Sans"/>
            </a:endParaRPr>
          </a:p>
        </p:txBody>
      </p:sp>
      <p:sp>
        <p:nvSpPr>
          <p:cNvPr id="113" name="Google Shape;113;p4"/>
          <p:cNvSpPr/>
          <p:nvPr/>
        </p:nvSpPr>
        <p:spPr>
          <a:xfrm>
            <a:off x="3523539" y="2417862"/>
            <a:ext cx="209692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特徵篩選方法 (Wrapper)</a:t>
            </a:r>
            <a:endParaRPr sz="1400">
              <a:solidFill>
                <a:schemeClr val="dk1"/>
              </a:solidFill>
              <a:latin typeface="Gill Sans"/>
              <a:ea typeface="Gill Sans"/>
              <a:cs typeface="Gill Sans"/>
              <a:sym typeface="Gill Sans"/>
            </a:endParaRPr>
          </a:p>
        </p:txBody>
      </p:sp>
      <p:sp>
        <p:nvSpPr>
          <p:cNvPr id="114" name="Google Shape;114;p4"/>
          <p:cNvSpPr txBox="1"/>
          <p:nvPr/>
        </p:nvSpPr>
        <p:spPr>
          <a:xfrm>
            <a:off x="1922150" y="1337125"/>
            <a:ext cx="3000000" cy="14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Venn </a:t>
            </a:r>
            <a:r>
              <a:rPr lang="en-US" sz="1100" u="sng">
                <a:solidFill>
                  <a:schemeClr val="hlink"/>
                </a:solidFill>
                <a:hlinkClick r:id="rId3"/>
              </a:rPr>
              <a:t>http://bioinformatics.psb.ugent.be/webtools/Venn/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solidFill>
                  <a:schemeClr val="dk1"/>
                </a:solidFill>
                <a:highlight>
                  <a:srgbClr val="FFFFFF"/>
                </a:highlight>
                <a:latin typeface="Times New Roman"/>
                <a:ea typeface="Times New Roman"/>
                <a:cs typeface="Times New Roman"/>
                <a:sym typeface="Times New Roman"/>
              </a:rPr>
              <a:t>Upset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200" u="sng">
                <a:solidFill>
                  <a:srgbClr val="642A8F"/>
                </a:solidFill>
                <a:highlight>
                  <a:srgbClr val="FFFFFF"/>
                </a:highlight>
                <a:latin typeface="Times New Roman"/>
                <a:ea typeface="Times New Roman"/>
                <a:cs typeface="Times New Roman"/>
                <a:sym typeface="Times New Roman"/>
                <a:hlinkClick r:id="rId4"/>
              </a:rPr>
              <a:t>http://vcglab.org/upset</a:t>
            </a:r>
            <a:r>
              <a:rPr lang="en-US" sz="1200">
                <a:solidFill>
                  <a:schemeClr val="dk1"/>
                </a:solidFill>
                <a:highlight>
                  <a:srgbClr val="FFFFFF"/>
                </a:highlight>
                <a:latin typeface="Times New Roman"/>
                <a:ea typeface="Times New Roman"/>
                <a:cs typeface="Times New Roman"/>
                <a:sym typeface="Times New Roman"/>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527865" y="231490"/>
            <a:ext cx="7374505" cy="58506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3F3F"/>
              </a:buClr>
              <a:buSzPts val="3200"/>
              <a:buFont typeface="Gill Sans"/>
              <a:buNone/>
            </a:pPr>
            <a:r>
              <a:rPr lang="en-US"/>
              <a:t>GAN</a:t>
            </a:r>
            <a:endParaRPr/>
          </a:p>
        </p:txBody>
      </p:sp>
      <p:sp>
        <p:nvSpPr>
          <p:cNvPr id="120" name="Google Shape;120;p5"/>
          <p:cNvSpPr/>
          <p:nvPr/>
        </p:nvSpPr>
        <p:spPr>
          <a:xfrm>
            <a:off x="3523539" y="2417862"/>
            <a:ext cx="209692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特徵篩選方法 (Wrapper)</a:t>
            </a:r>
            <a:endParaRPr sz="1400">
              <a:solidFill>
                <a:schemeClr val="dk1"/>
              </a:solidFill>
              <a:latin typeface="Gill Sans"/>
              <a:ea typeface="Gill Sans"/>
              <a:cs typeface="Gill Sans"/>
              <a:sym typeface="Gill Sans"/>
            </a:endParaRPr>
          </a:p>
        </p:txBody>
      </p:sp>
      <p:sp>
        <p:nvSpPr>
          <p:cNvPr id="121" name="Google Shape;121;p5"/>
          <p:cNvSpPr/>
          <p:nvPr/>
        </p:nvSpPr>
        <p:spPr>
          <a:xfrm>
            <a:off x="3523539" y="2417862"/>
            <a:ext cx="209692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特徵篩選方法 (Wrapper)</a:t>
            </a:r>
            <a:endParaRPr sz="1400">
              <a:solidFill>
                <a:schemeClr val="dk1"/>
              </a:solidFill>
              <a:latin typeface="Gill Sans"/>
              <a:ea typeface="Gill Sans"/>
              <a:cs typeface="Gill Sans"/>
              <a:sym typeface="Gill Sans"/>
            </a:endParaRPr>
          </a:p>
        </p:txBody>
      </p:sp>
      <p:pic>
        <p:nvPicPr>
          <p:cNvPr descr="https://ithelp.ithome.com.tw/upload/images/20180107/200019767LaUM9BFGc.png" id="122" name="Google Shape;122;p5"/>
          <p:cNvPicPr preferRelativeResize="0"/>
          <p:nvPr/>
        </p:nvPicPr>
        <p:blipFill>
          <a:blip r:embed="rId3">
            <a:alphaModFix/>
          </a:blip>
          <a:stretch>
            <a:fillRect/>
          </a:stretch>
        </p:blipFill>
        <p:spPr>
          <a:xfrm>
            <a:off x="2452725" y="1102075"/>
            <a:ext cx="6366250" cy="3076525"/>
          </a:xfrm>
          <a:prstGeom prst="rect">
            <a:avLst/>
          </a:prstGeom>
          <a:noFill/>
          <a:ln>
            <a:noFill/>
          </a:ln>
        </p:spPr>
      </p:pic>
      <p:sp>
        <p:nvSpPr>
          <p:cNvPr id="123" name="Google Shape;123;p5"/>
          <p:cNvSpPr txBox="1"/>
          <p:nvPr/>
        </p:nvSpPr>
        <p:spPr>
          <a:xfrm>
            <a:off x="408754" y="759429"/>
            <a:ext cx="2088600" cy="267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350">
                <a:solidFill>
                  <a:srgbClr val="303233"/>
                </a:solidFill>
                <a:highlight>
                  <a:srgbClr val="FFFFFF"/>
                </a:highlight>
              </a:rPr>
              <a:t>在GAN架構下，偽造者(counterfeiter)就稱為『生成模型』（generative model），警察稱為『判别模型』（discriminative model），簡單架構如下圖：</a:t>
            </a:r>
            <a:endParaRPr sz="1350">
              <a:solidFill>
                <a:srgbClr val="303233"/>
              </a:solidFill>
              <a:highlight>
                <a:srgbClr val="FFFFFF"/>
              </a:highlight>
            </a:endParaRPr>
          </a:p>
        </p:txBody>
      </p:sp>
      <p:sp>
        <p:nvSpPr>
          <p:cNvPr id="124" name="Google Shape;124;p5"/>
          <p:cNvSpPr txBox="1"/>
          <p:nvPr/>
        </p:nvSpPr>
        <p:spPr>
          <a:xfrm>
            <a:off x="136675" y="3958300"/>
            <a:ext cx="7727700" cy="11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4"/>
              </a:rPr>
              <a:t>https://medium.com/%E9%9B%9E%E9%9B%9E%E8%88%87%E5%85%94%E5%85%94%E7%9A%84%E5%B7%A5%E7%A8%8B%E4%B8%96%E7%95%8C/%E6%A9%9F%E5%99%A8%E5%AD%B8%E7%BF%92-ml-note-generative-adversarial-network-gan-%E7%94%9F%E6%88%90%E5%B0%8D%E6%8A%97%E7%B6%B2%E8%B7%AF-c672125af9e6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527865" y="231490"/>
            <a:ext cx="7374505" cy="11701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3F3F"/>
              </a:buClr>
              <a:buSzPts val="3200"/>
              <a:buFont typeface="Gill Sans"/>
              <a:buNone/>
            </a:pPr>
            <a:r>
              <a:rPr lang="en-US"/>
              <a:t>適用色盤</a:t>
            </a:r>
            <a:endParaRPr/>
          </a:p>
        </p:txBody>
      </p:sp>
      <p:sp>
        <p:nvSpPr>
          <p:cNvPr id="139" name="Google Shape;139;p8"/>
          <p:cNvSpPr/>
          <p:nvPr/>
        </p:nvSpPr>
        <p:spPr>
          <a:xfrm>
            <a:off x="657225" y="3786885"/>
            <a:ext cx="978347" cy="593252"/>
          </a:xfrm>
          <a:prstGeom prst="rect">
            <a:avLst/>
          </a:prstGeom>
          <a:solidFill>
            <a:srgbClr val="2772E1"/>
          </a:solidFill>
          <a:ln cap="flat" cmpd="sng" w="38100">
            <a:solidFill>
              <a:srgbClr val="2772E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pic>
        <p:nvPicPr>
          <p:cNvPr id="140" name="Google Shape;140;p8"/>
          <p:cNvPicPr preferRelativeResize="0"/>
          <p:nvPr/>
        </p:nvPicPr>
        <p:blipFill rotWithShape="1">
          <a:blip r:embed="rId3">
            <a:alphaModFix/>
          </a:blip>
          <a:srcRect b="0" l="0" r="0" t="0"/>
          <a:stretch/>
        </p:blipFill>
        <p:spPr>
          <a:xfrm>
            <a:off x="1826695" y="3786885"/>
            <a:ext cx="1304925" cy="619125"/>
          </a:xfrm>
          <a:prstGeom prst="rect">
            <a:avLst/>
          </a:prstGeom>
          <a:noFill/>
          <a:ln>
            <a:noFill/>
          </a:ln>
        </p:spPr>
      </p:pic>
      <p:sp>
        <p:nvSpPr>
          <p:cNvPr id="141" name="Google Shape;141;p8"/>
          <p:cNvSpPr/>
          <p:nvPr/>
        </p:nvSpPr>
        <p:spPr>
          <a:xfrm>
            <a:off x="657225" y="1125705"/>
            <a:ext cx="978346" cy="593252"/>
          </a:xfrm>
          <a:prstGeom prst="rect">
            <a:avLst/>
          </a:prstGeom>
          <a:solidFill>
            <a:srgbClr val="A5A5A5"/>
          </a:solidFill>
          <a:ln cap="flat" cmpd="sng" w="38100">
            <a:solidFill>
              <a:srgbClr val="A5A5A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sp>
        <p:nvSpPr>
          <p:cNvPr id="142" name="Google Shape;142;p8"/>
          <p:cNvSpPr/>
          <p:nvPr/>
        </p:nvSpPr>
        <p:spPr>
          <a:xfrm>
            <a:off x="5157065" y="1125705"/>
            <a:ext cx="978345" cy="593252"/>
          </a:xfrm>
          <a:prstGeom prst="rect">
            <a:avLst/>
          </a:prstGeom>
          <a:solidFill>
            <a:srgbClr val="F75B66"/>
          </a:solidFill>
          <a:ln cap="flat" cmpd="sng" w="38100">
            <a:solidFill>
              <a:srgbClr val="F75B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pic>
        <p:nvPicPr>
          <p:cNvPr id="143" name="Google Shape;143;p8"/>
          <p:cNvPicPr preferRelativeResize="0"/>
          <p:nvPr/>
        </p:nvPicPr>
        <p:blipFill rotWithShape="1">
          <a:blip r:embed="rId4">
            <a:alphaModFix/>
          </a:blip>
          <a:srcRect b="0" l="0" r="0" t="0"/>
          <a:stretch/>
        </p:blipFill>
        <p:spPr>
          <a:xfrm>
            <a:off x="1826695" y="1125705"/>
            <a:ext cx="1304925" cy="638175"/>
          </a:xfrm>
          <a:prstGeom prst="rect">
            <a:avLst/>
          </a:prstGeom>
          <a:noFill/>
          <a:ln>
            <a:noFill/>
          </a:ln>
        </p:spPr>
      </p:pic>
      <p:pic>
        <p:nvPicPr>
          <p:cNvPr id="144" name="Google Shape;144;p8"/>
          <p:cNvPicPr preferRelativeResize="0"/>
          <p:nvPr/>
        </p:nvPicPr>
        <p:blipFill rotWithShape="1">
          <a:blip r:embed="rId5">
            <a:alphaModFix/>
          </a:blip>
          <a:srcRect b="0" l="0" r="0" t="0"/>
          <a:stretch/>
        </p:blipFill>
        <p:spPr>
          <a:xfrm>
            <a:off x="6327195" y="1125705"/>
            <a:ext cx="1285875" cy="619125"/>
          </a:xfrm>
          <a:prstGeom prst="rect">
            <a:avLst/>
          </a:prstGeom>
          <a:noFill/>
          <a:ln>
            <a:noFill/>
          </a:ln>
        </p:spPr>
      </p:pic>
      <p:sp>
        <p:nvSpPr>
          <p:cNvPr id="145" name="Google Shape;145;p8"/>
          <p:cNvSpPr/>
          <p:nvPr/>
        </p:nvSpPr>
        <p:spPr>
          <a:xfrm>
            <a:off x="5157065" y="2019115"/>
            <a:ext cx="978346" cy="593252"/>
          </a:xfrm>
          <a:prstGeom prst="rect">
            <a:avLst/>
          </a:prstGeom>
          <a:solidFill>
            <a:srgbClr val="F1AC01"/>
          </a:solidFill>
          <a:ln cap="flat" cmpd="sng" w="38100">
            <a:solidFill>
              <a:srgbClr val="F1AC0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sp>
        <p:nvSpPr>
          <p:cNvPr id="146" name="Google Shape;146;p8"/>
          <p:cNvSpPr/>
          <p:nvPr/>
        </p:nvSpPr>
        <p:spPr>
          <a:xfrm>
            <a:off x="657225" y="2019115"/>
            <a:ext cx="978346" cy="593252"/>
          </a:xfrm>
          <a:prstGeom prst="rect">
            <a:avLst/>
          </a:prstGeom>
          <a:solidFill>
            <a:srgbClr val="5B5245"/>
          </a:solidFill>
          <a:ln cap="flat" cmpd="sng" w="38100">
            <a:solidFill>
              <a:srgbClr val="5B524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pic>
        <p:nvPicPr>
          <p:cNvPr id="147" name="Google Shape;147;p8"/>
          <p:cNvPicPr preferRelativeResize="0"/>
          <p:nvPr/>
        </p:nvPicPr>
        <p:blipFill rotWithShape="1">
          <a:blip r:embed="rId6">
            <a:alphaModFix/>
          </a:blip>
          <a:srcRect b="0" l="0" r="0" t="0"/>
          <a:stretch/>
        </p:blipFill>
        <p:spPr>
          <a:xfrm>
            <a:off x="1826695" y="2019115"/>
            <a:ext cx="1304925" cy="619125"/>
          </a:xfrm>
          <a:prstGeom prst="rect">
            <a:avLst/>
          </a:prstGeom>
          <a:noFill/>
          <a:ln>
            <a:noFill/>
          </a:ln>
        </p:spPr>
      </p:pic>
      <p:pic>
        <p:nvPicPr>
          <p:cNvPr id="148" name="Google Shape;148;p8"/>
          <p:cNvPicPr preferRelativeResize="0"/>
          <p:nvPr/>
        </p:nvPicPr>
        <p:blipFill rotWithShape="1">
          <a:blip r:embed="rId7">
            <a:alphaModFix/>
          </a:blip>
          <a:srcRect b="0" l="0" r="0" t="0"/>
          <a:stretch/>
        </p:blipFill>
        <p:spPr>
          <a:xfrm>
            <a:off x="6327195" y="2019115"/>
            <a:ext cx="1295400" cy="619125"/>
          </a:xfrm>
          <a:prstGeom prst="rect">
            <a:avLst/>
          </a:prstGeom>
          <a:noFill/>
          <a:ln>
            <a:noFill/>
          </a:ln>
        </p:spPr>
      </p:pic>
      <p:sp>
        <p:nvSpPr>
          <p:cNvPr id="149" name="Google Shape;149;p8"/>
          <p:cNvSpPr/>
          <p:nvPr/>
        </p:nvSpPr>
        <p:spPr>
          <a:xfrm>
            <a:off x="657225" y="2893475"/>
            <a:ext cx="978346" cy="593252"/>
          </a:xfrm>
          <a:prstGeom prst="rect">
            <a:avLst/>
          </a:prstGeom>
          <a:solidFill>
            <a:srgbClr val="449E9A"/>
          </a:solidFill>
          <a:ln cap="flat" cmpd="sng" w="38100">
            <a:solidFill>
              <a:srgbClr val="449E9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Gill Sans"/>
              <a:ea typeface="Gill Sans"/>
              <a:cs typeface="Gill Sans"/>
              <a:sym typeface="Gill Sans"/>
            </a:endParaRPr>
          </a:p>
        </p:txBody>
      </p:sp>
      <p:sp>
        <p:nvSpPr>
          <p:cNvPr id="150" name="Google Shape;150;p8"/>
          <p:cNvSpPr/>
          <p:nvPr/>
        </p:nvSpPr>
        <p:spPr>
          <a:xfrm>
            <a:off x="5157065" y="2893475"/>
            <a:ext cx="978346" cy="593252"/>
          </a:xfrm>
          <a:prstGeom prst="rect">
            <a:avLst/>
          </a:prstGeom>
          <a:solidFill>
            <a:srgbClr val="93895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100">
              <a:solidFill>
                <a:schemeClr val="lt1"/>
              </a:solidFill>
              <a:latin typeface="Gill Sans"/>
              <a:ea typeface="Gill Sans"/>
              <a:cs typeface="Gill Sans"/>
              <a:sym typeface="Gill Sans"/>
            </a:endParaRPr>
          </a:p>
        </p:txBody>
      </p:sp>
      <p:pic>
        <p:nvPicPr>
          <p:cNvPr id="151" name="Google Shape;151;p8"/>
          <p:cNvPicPr preferRelativeResize="0"/>
          <p:nvPr/>
        </p:nvPicPr>
        <p:blipFill rotWithShape="1">
          <a:blip r:embed="rId8">
            <a:alphaModFix/>
          </a:blip>
          <a:srcRect b="0" l="0" r="0" t="0"/>
          <a:stretch/>
        </p:blipFill>
        <p:spPr>
          <a:xfrm>
            <a:off x="1826695" y="2893475"/>
            <a:ext cx="1304925" cy="628650"/>
          </a:xfrm>
          <a:prstGeom prst="rect">
            <a:avLst/>
          </a:prstGeom>
          <a:noFill/>
          <a:ln>
            <a:noFill/>
          </a:ln>
        </p:spPr>
      </p:pic>
      <p:pic>
        <p:nvPicPr>
          <p:cNvPr id="152" name="Google Shape;152;p8"/>
          <p:cNvPicPr preferRelativeResize="0"/>
          <p:nvPr/>
        </p:nvPicPr>
        <p:blipFill rotWithShape="1">
          <a:blip r:embed="rId9">
            <a:alphaModFix/>
          </a:blip>
          <a:srcRect b="0" l="0" r="0" t="0"/>
          <a:stretch/>
        </p:blipFill>
        <p:spPr>
          <a:xfrm>
            <a:off x="6327195" y="2893475"/>
            <a:ext cx="1304925" cy="638175"/>
          </a:xfrm>
          <a:prstGeom prst="rect">
            <a:avLst/>
          </a:prstGeom>
          <a:noFill/>
          <a:ln>
            <a:noFill/>
          </a:ln>
        </p:spPr>
      </p:pic>
      <p:pic>
        <p:nvPicPr>
          <p:cNvPr id="153" name="Google Shape;153;p8"/>
          <p:cNvPicPr preferRelativeResize="0"/>
          <p:nvPr/>
        </p:nvPicPr>
        <p:blipFill rotWithShape="1">
          <a:blip r:embed="rId10">
            <a:alphaModFix/>
          </a:blip>
          <a:srcRect b="0" l="0" r="0" t="0"/>
          <a:stretch/>
        </p:blipFill>
        <p:spPr>
          <a:xfrm>
            <a:off x="6417205" y="3741880"/>
            <a:ext cx="1295400" cy="628650"/>
          </a:xfrm>
          <a:prstGeom prst="rect">
            <a:avLst/>
          </a:prstGeom>
          <a:noFill/>
          <a:ln>
            <a:noFill/>
          </a:ln>
        </p:spPr>
      </p:pic>
      <p:sp>
        <p:nvSpPr>
          <p:cNvPr id="154" name="Google Shape;154;p8"/>
          <p:cNvSpPr/>
          <p:nvPr/>
        </p:nvSpPr>
        <p:spPr>
          <a:xfrm>
            <a:off x="5427095" y="3876895"/>
            <a:ext cx="54373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3F3F3F"/>
                </a:solidFill>
                <a:latin typeface="Gill Sans"/>
                <a:ea typeface="Gill Sans"/>
                <a:cs typeface="Gill Sans"/>
                <a:sym typeface="Gill Sans"/>
              </a:rPr>
              <a:t>文字</a:t>
            </a:r>
            <a:endParaRPr sz="1400">
              <a:solidFill>
                <a:srgbClr val="3F3F3F"/>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idx="1" type="body"/>
          </p:nvPr>
        </p:nvSpPr>
        <p:spPr>
          <a:xfrm>
            <a:off x="4436985" y="996575"/>
            <a:ext cx="4455495" cy="3582397"/>
          </a:xfrm>
          <a:prstGeom prst="rect">
            <a:avLst/>
          </a:prstGeom>
          <a:noFill/>
          <a:ln>
            <a:noFill/>
          </a:ln>
        </p:spPr>
        <p:txBody>
          <a:bodyPr anchorCtr="0" anchor="t" bIns="45700" lIns="91425" spcFirstLastPara="1" rIns="91425" wrap="square" tIns="45700">
            <a:normAutofit/>
          </a:bodyPr>
          <a:lstStyle/>
          <a:p>
            <a:pPr indent="-187325" lvl="0" marL="187325" rtl="0" algn="l">
              <a:spcBef>
                <a:spcPts val="0"/>
              </a:spcBef>
              <a:spcAft>
                <a:spcPts val="0"/>
              </a:spcAft>
              <a:buClr>
                <a:srgbClr val="3F3F3F"/>
              </a:buClr>
              <a:buSzPts val="2000"/>
              <a:buFont typeface="Arial"/>
              <a:buChar char="•"/>
            </a:pPr>
            <a:r>
              <a:rPr lang="en-US"/>
              <a:t>內文</a:t>
            </a:r>
            <a:endParaRPr/>
          </a:p>
          <a:p>
            <a:pPr indent="-187325" lvl="0" marL="187325" rtl="0" algn="l">
              <a:spcBef>
                <a:spcPts val="400"/>
              </a:spcBef>
              <a:spcAft>
                <a:spcPts val="0"/>
              </a:spcAft>
              <a:buClr>
                <a:srgbClr val="3F3F3F"/>
              </a:buClr>
              <a:buSzPts val="2000"/>
              <a:buFont typeface="Arial"/>
              <a:buChar char="•"/>
            </a:pPr>
            <a:r>
              <a:rPr lang="en-US"/>
              <a:t>Gill Sans MT </a:t>
            </a:r>
            <a:endParaRPr/>
          </a:p>
          <a:p>
            <a:pPr indent="-187325" lvl="0" marL="187325" rtl="0" algn="l">
              <a:spcBef>
                <a:spcPts val="400"/>
              </a:spcBef>
              <a:spcAft>
                <a:spcPts val="0"/>
              </a:spcAft>
              <a:buClr>
                <a:srgbClr val="3F3F3F"/>
              </a:buClr>
              <a:buSzPts val="2000"/>
              <a:buFont typeface="Arial"/>
              <a:buChar char="•"/>
            </a:pPr>
            <a:r>
              <a:rPr lang="en-US"/>
              <a:t>微軟正黑</a:t>
            </a:r>
            <a:endParaRPr/>
          </a:p>
          <a:p>
            <a:pPr indent="-187325" lvl="0" marL="187325" rtl="0" algn="l">
              <a:spcBef>
                <a:spcPts val="400"/>
              </a:spcBef>
              <a:spcAft>
                <a:spcPts val="0"/>
              </a:spcAft>
              <a:buClr>
                <a:srgbClr val="3F3F3F"/>
              </a:buClr>
              <a:buSzPts val="2000"/>
              <a:buFont typeface="Arial"/>
              <a:buChar char="•"/>
            </a:pPr>
            <a:r>
              <a:rPr lang="en-US"/>
              <a:t>內文</a:t>
            </a:r>
            <a:endParaRPr/>
          </a:p>
          <a:p>
            <a:pPr indent="-187325" lvl="0" marL="187325" rtl="0" algn="l">
              <a:spcBef>
                <a:spcPts val="400"/>
              </a:spcBef>
              <a:spcAft>
                <a:spcPts val="0"/>
              </a:spcAft>
              <a:buClr>
                <a:srgbClr val="3F3F3F"/>
              </a:buClr>
              <a:buSzPts val="2000"/>
              <a:buFont typeface="Arial"/>
              <a:buChar char="•"/>
            </a:pPr>
            <a:r>
              <a:rPr lang="en-US"/>
              <a:t>Gill Sans MT </a:t>
            </a:r>
            <a:endParaRPr/>
          </a:p>
          <a:p>
            <a:pPr indent="-187325" lvl="0" marL="187325" rtl="0" algn="l">
              <a:spcBef>
                <a:spcPts val="400"/>
              </a:spcBef>
              <a:spcAft>
                <a:spcPts val="0"/>
              </a:spcAft>
              <a:buClr>
                <a:srgbClr val="3F3F3F"/>
              </a:buClr>
              <a:buSzPts val="2000"/>
              <a:buFont typeface="Arial"/>
              <a:buChar char="•"/>
            </a:pPr>
            <a:r>
              <a:rPr lang="en-US"/>
              <a:t>微軟正黑</a:t>
            </a:r>
            <a:endParaRPr/>
          </a:p>
          <a:p>
            <a:pPr indent="-60325" lvl="0" marL="187325" rtl="0" algn="l">
              <a:spcBef>
                <a:spcPts val="400"/>
              </a:spcBef>
              <a:spcAft>
                <a:spcPts val="0"/>
              </a:spcAft>
              <a:buClr>
                <a:srgbClr val="3F3F3F"/>
              </a:buClr>
              <a:buSzPts val="2000"/>
              <a:buFont typeface="Arial"/>
              <a:buNone/>
            </a:pPr>
            <a:r>
              <a:t/>
            </a:r>
            <a:endParaRPr/>
          </a:p>
        </p:txBody>
      </p:sp>
      <p:sp>
        <p:nvSpPr>
          <p:cNvPr id="160" name="Google Shape;160;p9"/>
          <p:cNvSpPr txBox="1"/>
          <p:nvPr>
            <p:ph idx="2" type="body"/>
          </p:nvPr>
        </p:nvSpPr>
        <p:spPr>
          <a:xfrm>
            <a:off x="530551" y="996575"/>
            <a:ext cx="2421269" cy="1008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98E"/>
              </a:buClr>
              <a:buSzPts val="3000"/>
              <a:buFont typeface="Arial"/>
              <a:buNone/>
            </a:pPr>
            <a:r>
              <a:rPr lang="en-US"/>
              <a:t>分隔頁</a:t>
            </a:r>
            <a:endParaRPr/>
          </a:p>
          <a:p>
            <a:pPr indent="0" lvl="0" marL="0" marR="0" rtl="0" algn="l">
              <a:lnSpc>
                <a:spcPct val="100000"/>
              </a:lnSpc>
              <a:spcBef>
                <a:spcPts val="0"/>
              </a:spcBef>
              <a:spcAft>
                <a:spcPts val="0"/>
              </a:spcAft>
              <a:buClr>
                <a:srgbClr val="00698E"/>
              </a:buClr>
              <a:buSzPts val="3000"/>
              <a:buFont typeface="Arial"/>
              <a:buNone/>
            </a:pPr>
            <a:r>
              <a:rPr lang="en-US"/>
              <a:t>Divider </a:t>
            </a:r>
            <a:endParaRPr/>
          </a:p>
          <a:p>
            <a:pPr indent="0" lvl="0" marL="0" marR="0" rtl="0" algn="l">
              <a:lnSpc>
                <a:spcPct val="100000"/>
              </a:lnSpc>
              <a:spcBef>
                <a:spcPts val="0"/>
              </a:spcBef>
              <a:spcAft>
                <a:spcPts val="0"/>
              </a:spcAft>
              <a:buClr>
                <a:srgbClr val="00698E"/>
              </a:buClr>
              <a:buSzPts val="3000"/>
              <a:buFont typeface="Arial"/>
              <a:buNone/>
            </a:pPr>
            <a:r>
              <a:rPr lang="en-US"/>
              <a:t>Title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2011-02-08T02:08:58Z</dcterms:created>
  <dc:creator>corpcom</dc:creator>
</cp:coreProperties>
</file>