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handoutMasterIdLst>
    <p:handoutMasterId r:id="rId23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6" r:id="rId11"/>
    <p:sldId id="1064" r:id="rId12"/>
    <p:sldId id="1065" r:id="rId13"/>
    <p:sldId id="1066" r:id="rId14"/>
    <p:sldId id="1071" r:id="rId15"/>
    <p:sldId id="1068" r:id="rId16"/>
    <p:sldId id="1069" r:id="rId17"/>
    <p:sldId id="1050" r:id="rId18"/>
    <p:sldId id="1013" r:id="rId19"/>
    <p:sldId id="1077" r:id="rId20"/>
    <p:sldId id="1078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B2C1DB"/>
    <a:srgbClr val="FF0000"/>
    <a:srgbClr val="FEB602"/>
    <a:srgbClr val="FDAA03"/>
    <a:srgbClr val="F79646"/>
    <a:srgbClr val="FFFFFF"/>
    <a:srgbClr val="FF00FF"/>
    <a:srgbClr val="0083A2"/>
    <a:srgbClr val="449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429" autoAdjust="0"/>
  </p:normalViewPr>
  <p:slideViewPr>
    <p:cSldViewPr showGuides="1">
      <p:cViewPr varScale="1">
        <p:scale>
          <a:sx n="151" d="100"/>
          <a:sy n="151" d="100"/>
        </p:scale>
        <p:origin x="696" y="192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Presentation Title</a:t>
            </a:r>
            <a:r>
              <a:rPr lang="zh-TW" altLang="en-US" dirty="0"/>
              <a:t> 標題</a:t>
            </a:r>
            <a:br>
              <a:rPr lang="en-US" altLang="zh-TW" dirty="0"/>
            </a:br>
            <a:r>
              <a:rPr lang="en-US" altLang="zh-TW" dirty="0"/>
              <a:t>[Gill Sans MT or</a:t>
            </a:r>
            <a:r>
              <a:rPr lang="zh-TW" altLang="en-US" dirty="0"/>
              <a:t> 微軟正黑</a:t>
            </a:r>
            <a:r>
              <a:rPr lang="en-US" altLang="zh-TW" dirty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</a:t>
            </a:r>
          </a:p>
          <a:p>
            <a:r>
              <a:rPr lang="en-US" altLang="zh-TW" dirty="0"/>
              <a:t>[Gill Sans MT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微軟正黑</a:t>
            </a:r>
            <a:r>
              <a:rPr lang="en-US" altLang="zh-TW" dirty="0"/>
              <a:t>]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</a:t>
            </a:r>
          </a:p>
          <a:p>
            <a:r>
              <a:rPr lang="en-US" altLang="zh-TW" dirty="0"/>
              <a:t>[Gill Sans MT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微軟正黑</a:t>
            </a:r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/>
              <a:t>圖像專班</a:t>
            </a:r>
            <a:endParaRPr lang="en-US" altLang="zh-TW" sz="3600" dirty="0"/>
          </a:p>
          <a:p>
            <a:pPr marL="0" indent="0"/>
            <a:r>
              <a:rPr lang="zh-TW" altLang="en-US" sz="3600" dirty="0"/>
              <a:t>學以致用專題發表</a:t>
            </a:r>
            <a:endParaRPr lang="en-US" altLang="zh-TW" sz="3600" dirty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E7A7CCBC-7878-4238-8485-A3404C30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9661" y="3651856"/>
            <a:ext cx="999274" cy="127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4">
            <a:extLst>
              <a:ext uri="{FF2B5EF4-FFF2-40B4-BE49-F238E27FC236}">
                <a16:creationId xmlns:a16="http://schemas.microsoft.com/office/drawing/2014/main" id="{200134C0-BC92-4632-81BA-A510CB2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519853" y="3651856"/>
            <a:ext cx="1006794" cy="127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5">
            <a:extLst>
              <a:ext uri="{FF2B5EF4-FFF2-40B4-BE49-F238E27FC236}">
                <a16:creationId xmlns:a16="http://schemas.microsoft.com/office/drawing/2014/main" id="{E963524B-531B-4FC8-9D47-6ED36BBC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90050" y="2217534"/>
            <a:ext cx="1009120" cy="127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7">
            <a:extLst>
              <a:ext uri="{FF2B5EF4-FFF2-40B4-BE49-F238E27FC236}">
                <a16:creationId xmlns:a16="http://schemas.microsoft.com/office/drawing/2014/main" id="{4CF87436-2F82-4BF2-A688-ACE244FE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518647" y="2217534"/>
            <a:ext cx="1008000" cy="127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D972DBE-87D7-41DE-8631-4534CD30A5A0}"/>
              </a:ext>
            </a:extLst>
          </p:cNvPr>
          <p:cNvSpPr txBox="1"/>
          <p:nvPr/>
        </p:nvSpPr>
        <p:spPr>
          <a:xfrm>
            <a:off x="289661" y="1498888"/>
            <a:ext cx="792088" cy="307777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ysClr val="windowText" lastClr="000000"/>
                </a:solidFill>
              </a:rPr>
              <a:t>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4EF1F392-1C89-481B-A524-54CBD9374A24}"/>
              </a:ext>
            </a:extLst>
          </p:cNvPr>
          <p:cNvCxnSpPr>
            <a:cxnSpLocks/>
          </p:cNvCxnSpPr>
          <p:nvPr/>
        </p:nvCxnSpPr>
        <p:spPr>
          <a:xfrm>
            <a:off x="2726795" y="1491630"/>
            <a:ext cx="0" cy="342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ABF8EFB-C8DF-4D99-802A-365F36C7B5DA}"/>
              </a:ext>
            </a:extLst>
          </p:cNvPr>
          <p:cNvSpPr txBox="1"/>
          <p:nvPr/>
        </p:nvSpPr>
        <p:spPr>
          <a:xfrm>
            <a:off x="2867703" y="1498888"/>
            <a:ext cx="10742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ysClr val="windowText" lastClr="000000"/>
                </a:solidFill>
              </a:rPr>
              <a:t>Abnormal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C2A61D22-3021-4D10-BADE-9C00E9999B57}"/>
              </a:ext>
            </a:extLst>
          </p:cNvPr>
          <p:cNvSpPr txBox="1"/>
          <p:nvPr/>
        </p:nvSpPr>
        <p:spPr>
          <a:xfrm>
            <a:off x="290661" y="937043"/>
            <a:ext cx="7661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Normal &amp; Abnormal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(Normal:311, Abnormal: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D3B55A-3597-44F6-9D24-68EE58F78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843" y="2222529"/>
            <a:ext cx="6120000" cy="27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請使用</a:t>
            </a:r>
            <a:r>
              <a:rPr lang="en-US" altLang="zh-TW" dirty="0"/>
              <a:t>LR</a:t>
            </a:r>
            <a:r>
              <a:rPr lang="zh-TW" altLang="en-US" dirty="0"/>
              <a:t>、</a:t>
            </a:r>
            <a:r>
              <a:rPr lang="en-US" altLang="zh-TW" dirty="0"/>
              <a:t>SVM</a:t>
            </a:r>
            <a:r>
              <a:rPr lang="zh-TW" altLang="en-US" dirty="0"/>
              <a:t>、</a:t>
            </a:r>
            <a:r>
              <a:rPr lang="en-US" altLang="zh-TW" dirty="0"/>
              <a:t>LOF</a:t>
            </a:r>
            <a:r>
              <a:rPr lang="zh-TW" altLang="en-US" dirty="0"/>
              <a:t>、</a:t>
            </a:r>
            <a:r>
              <a:rPr lang="en-US" altLang="zh-TW" dirty="0"/>
              <a:t>DL(CNN)</a:t>
            </a:r>
            <a:r>
              <a:rPr lang="zh-TW" altLang="en-US" dirty="0"/>
              <a:t>等等演算法，至少</a:t>
            </a:r>
            <a:r>
              <a:rPr lang="en-US" altLang="zh-TW" dirty="0"/>
              <a:t>2</a:t>
            </a:r>
            <a:r>
              <a:rPr lang="zh-TW" altLang="en-US" dirty="0"/>
              <a:t>種去做</a:t>
            </a:r>
            <a:endParaRPr lang="en-US" altLang="zh-TW" dirty="0"/>
          </a:p>
          <a:p>
            <a:r>
              <a:rPr lang="zh-TW" altLang="en-US" dirty="0"/>
              <a:t>跨設備的分析方法</a:t>
            </a:r>
            <a:r>
              <a:rPr lang="en-US" altLang="zh-TW" dirty="0"/>
              <a:t>?</a:t>
            </a:r>
            <a:r>
              <a:rPr lang="zh-TW" altLang="en-US" dirty="0"/>
              <a:t> 去除機差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模型驗證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請說明正確率為何</a:t>
            </a:r>
            <a:r>
              <a:rPr lang="en-US" altLang="zh-TW" dirty="0"/>
              <a:t>?</a:t>
            </a:r>
            <a:br>
              <a:rPr lang="en-US" altLang="zh-TW" dirty="0"/>
            </a:br>
            <a:r>
              <a:rPr lang="zh-TW" altLang="en-US" dirty="0"/>
              <a:t>混淆矩陣</a:t>
            </a:r>
            <a:endParaRPr lang="en-US" altLang="zh-TW" dirty="0"/>
          </a:p>
          <a:p>
            <a:r>
              <a:rPr lang="en-US" altLang="zh-TW" dirty="0"/>
              <a:t>10-fold cross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74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結果與討論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是否達成目標</a:t>
            </a:r>
            <a:endParaRPr lang="en-US" altLang="zh-TW" dirty="0"/>
          </a:p>
          <a:p>
            <a:r>
              <a:rPr lang="zh-TW" altLang="en-US" dirty="0"/>
              <a:t>結果作一說明與問題討論</a:t>
            </a:r>
            <a:endParaRPr lang="en-US" altLang="zh-TW" dirty="0"/>
          </a:p>
          <a:p>
            <a:r>
              <a:rPr lang="zh-TW" altLang="en-US" dirty="0"/>
              <a:t>如何進一步改善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心得分享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專題執行心得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困難點分享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課程學習心得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心得分享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專題執行、困難點、學習過程等心得</a:t>
            </a:r>
          </a:p>
        </p:txBody>
      </p:sp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請列出所使用到的參考資料等等</a:t>
            </a:r>
          </a:p>
        </p:txBody>
      </p:sp>
    </p:spTree>
    <p:extLst>
      <p:ext uri="{BB962C8B-B14F-4D97-AF65-F5344CB8AC3E}">
        <p14:creationId xmlns:p14="http://schemas.microsoft.com/office/powerpoint/2010/main" val="85463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7F9C2E8-0C8D-4CD2-AEE9-C6B59C295BA7}"/>
              </a:ext>
            </a:extLst>
          </p:cNvPr>
          <p:cNvGrpSpPr/>
          <p:nvPr/>
        </p:nvGrpSpPr>
        <p:grpSpPr>
          <a:xfrm>
            <a:off x="2231740" y="1626645"/>
            <a:ext cx="1260001" cy="1440000"/>
            <a:chOff x="246918" y="681540"/>
            <a:chExt cx="1260001" cy="144000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B3665AC-693E-4C58-B422-8A6274AF815A}"/>
                </a:ext>
              </a:extLst>
            </p:cNvPr>
            <p:cNvGrpSpPr/>
            <p:nvPr/>
          </p:nvGrpSpPr>
          <p:grpSpPr>
            <a:xfrm>
              <a:off x="246919" y="681540"/>
              <a:ext cx="1260000" cy="1440000"/>
              <a:chOff x="246920" y="681540"/>
              <a:chExt cx="1611855" cy="2111035"/>
            </a:xfrm>
          </p:grpSpPr>
          <p:pic>
            <p:nvPicPr>
              <p:cNvPr id="8" name="Picture 3">
                <a:extLst>
                  <a:ext uri="{FF2B5EF4-FFF2-40B4-BE49-F238E27FC236}">
                    <a16:creationId xmlns:a16="http://schemas.microsoft.com/office/drawing/2014/main" id="{A3448188-365D-4BA4-82E0-D9CFE0BFA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920" y="681540"/>
                <a:ext cx="1611855" cy="211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A3EE4109-7EC4-48F0-AAFD-0E467FAE0929}"/>
                  </a:ext>
                </a:extLst>
              </p:cNvPr>
              <p:cNvCxnSpPr/>
              <p:nvPr/>
            </p:nvCxnSpPr>
            <p:spPr>
              <a:xfrm flipH="1" flipV="1">
                <a:off x="939855" y="1213536"/>
                <a:ext cx="864096" cy="144016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128170D-899E-4FF9-862C-81D94AA452B0}"/>
                </a:ext>
              </a:extLst>
            </p:cNvPr>
            <p:cNvSpPr txBox="1"/>
            <p:nvPr/>
          </p:nvSpPr>
          <p:spPr>
            <a:xfrm>
              <a:off x="246918" y="68307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  <a:latin typeface="微軟正黑體" panose="020B0604030504040204" pitchFamily="34" charset="-120"/>
                </a:rPr>
                <a:t>ak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52D00E20-EB98-4EF6-AF73-6044E4C089C4}"/>
              </a:ext>
            </a:extLst>
          </p:cNvPr>
          <p:cNvGrpSpPr/>
          <p:nvPr/>
        </p:nvGrpSpPr>
        <p:grpSpPr>
          <a:xfrm>
            <a:off x="3653837" y="1629777"/>
            <a:ext cx="1260000" cy="1440000"/>
            <a:chOff x="2064042" y="681540"/>
            <a:chExt cx="1260000" cy="14400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FCEF3BE-394D-407F-A7E4-0BC6727CE71A}"/>
                </a:ext>
              </a:extLst>
            </p:cNvPr>
            <p:cNvGrpSpPr/>
            <p:nvPr/>
          </p:nvGrpSpPr>
          <p:grpSpPr>
            <a:xfrm>
              <a:off x="2064042" y="681540"/>
              <a:ext cx="1260000" cy="1440000"/>
              <a:chOff x="2064043" y="681540"/>
              <a:chExt cx="1611855" cy="2107224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56E78E41-79ED-45B1-86FE-1E3A4E59A1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4043" y="681540"/>
                <a:ext cx="1611855" cy="2107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圓角矩形 19">
                <a:extLst>
                  <a:ext uri="{FF2B5EF4-FFF2-40B4-BE49-F238E27FC236}">
                    <a16:creationId xmlns:a16="http://schemas.microsoft.com/office/drawing/2014/main" id="{B7511172-7467-4F06-AA36-5ADC039B7E59}"/>
                  </a:ext>
                </a:extLst>
              </p:cNvPr>
              <p:cNvSpPr/>
              <p:nvPr/>
            </p:nvSpPr>
            <p:spPr>
              <a:xfrm>
                <a:off x="2263144" y="825556"/>
                <a:ext cx="1224136" cy="1800200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319A757-8759-4A49-B13F-406AF7A9895A}"/>
                </a:ext>
              </a:extLst>
            </p:cNvPr>
            <p:cNvSpPr txBox="1"/>
            <p:nvPr/>
          </p:nvSpPr>
          <p:spPr>
            <a:xfrm>
              <a:off x="2064246" y="683073"/>
              <a:ext cx="797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around</a:t>
              </a:r>
              <a:endParaRPr lang="zh-TW" altLang="en-US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1607112-87C6-4127-917E-4233B3DFCE46}"/>
              </a:ext>
            </a:extLst>
          </p:cNvPr>
          <p:cNvGrpSpPr/>
          <p:nvPr/>
        </p:nvGrpSpPr>
        <p:grpSpPr>
          <a:xfrm>
            <a:off x="5075933" y="1626645"/>
            <a:ext cx="1260001" cy="1440000"/>
            <a:chOff x="3833917" y="681540"/>
            <a:chExt cx="1260001" cy="14400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1D030A2B-DB40-41D9-A083-D07E1A9258F8}"/>
                </a:ext>
              </a:extLst>
            </p:cNvPr>
            <p:cNvGrpSpPr/>
            <p:nvPr/>
          </p:nvGrpSpPr>
          <p:grpSpPr>
            <a:xfrm>
              <a:off x="3833918" y="681540"/>
              <a:ext cx="1260000" cy="1440000"/>
              <a:chOff x="3833918" y="681540"/>
              <a:chExt cx="1608044" cy="2111035"/>
            </a:xfrm>
          </p:grpSpPr>
          <p:pic>
            <p:nvPicPr>
              <p:cNvPr id="14" name="Picture 5">
                <a:extLst>
                  <a:ext uri="{FF2B5EF4-FFF2-40B4-BE49-F238E27FC236}">
                    <a16:creationId xmlns:a16="http://schemas.microsoft.com/office/drawing/2014/main" id="{4DA8EBAF-D7DC-4E10-A20B-FAADFB33D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33918" y="681540"/>
                <a:ext cx="1608044" cy="211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69048A4A-343A-4FEA-8A29-C8F0BA271175}"/>
                  </a:ext>
                </a:extLst>
              </p:cNvPr>
              <p:cNvSpPr/>
              <p:nvPr/>
            </p:nvSpPr>
            <p:spPr>
              <a:xfrm>
                <a:off x="4155796" y="1274527"/>
                <a:ext cx="936104" cy="864096"/>
              </a:xfrm>
              <a:prstGeom prst="ellipse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870371-B062-4929-950B-E54073983C97}"/>
                </a:ext>
              </a:extLst>
            </p:cNvPr>
            <p:cNvSpPr txBox="1"/>
            <p:nvPr/>
          </p:nvSpPr>
          <p:spPr>
            <a:xfrm>
              <a:off x="3833917" y="68307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center</a:t>
              </a:r>
              <a:endParaRPr lang="zh-TW" altLang="en-US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479A8A7-CBB6-4EEA-B617-55355C4CA79C}"/>
              </a:ext>
            </a:extLst>
          </p:cNvPr>
          <p:cNvGrpSpPr/>
          <p:nvPr/>
        </p:nvGrpSpPr>
        <p:grpSpPr>
          <a:xfrm>
            <a:off x="6498030" y="1626645"/>
            <a:ext cx="1260001" cy="1440000"/>
            <a:chOff x="5562108" y="681540"/>
            <a:chExt cx="1260001" cy="1440000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835A9017-286A-4118-9D44-AFFD423BD7EA}"/>
                </a:ext>
              </a:extLst>
            </p:cNvPr>
            <p:cNvGrpSpPr/>
            <p:nvPr/>
          </p:nvGrpSpPr>
          <p:grpSpPr>
            <a:xfrm>
              <a:off x="5562109" y="681540"/>
              <a:ext cx="1260000" cy="1440000"/>
              <a:chOff x="5562110" y="681540"/>
              <a:chExt cx="1611855" cy="2107224"/>
            </a:xfrm>
          </p:grpSpPr>
          <p:pic>
            <p:nvPicPr>
              <p:cNvPr id="17" name="Picture 6">
                <a:extLst>
                  <a:ext uri="{FF2B5EF4-FFF2-40B4-BE49-F238E27FC236}">
                    <a16:creationId xmlns:a16="http://schemas.microsoft.com/office/drawing/2014/main" id="{9E7B9E1E-2C29-4FE8-B218-B87D971730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62110" y="681540"/>
                <a:ext cx="1611855" cy="2107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A2464F8A-1CFD-428D-960B-F037F0F004B4}"/>
                  </a:ext>
                </a:extLst>
              </p:cNvPr>
              <p:cNvSpPr/>
              <p:nvPr/>
            </p:nvSpPr>
            <p:spPr>
              <a:xfrm>
                <a:off x="5850142" y="2409732"/>
                <a:ext cx="1080120" cy="360040"/>
              </a:xfrm>
              <a:prstGeom prst="ellipse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950E55-F828-44AB-89A4-616E90A672A5}"/>
                </a:ext>
              </a:extLst>
            </p:cNvPr>
            <p:cNvSpPr txBox="1"/>
            <p:nvPr/>
          </p:nvSpPr>
          <p:spPr>
            <a:xfrm>
              <a:off x="5562108" y="681540"/>
              <a:ext cx="81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cluster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31D266E-D63C-41A0-9F8B-E4B1BA2D5B97}"/>
              </a:ext>
            </a:extLst>
          </p:cNvPr>
          <p:cNvGrpSpPr/>
          <p:nvPr/>
        </p:nvGrpSpPr>
        <p:grpSpPr>
          <a:xfrm>
            <a:off x="2881964" y="3217539"/>
            <a:ext cx="1260000" cy="1440000"/>
            <a:chOff x="261458" y="2985796"/>
            <a:chExt cx="1260000" cy="1440000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EF2681-C4A2-464C-9DC8-1CD0847F645E}"/>
                </a:ext>
              </a:extLst>
            </p:cNvPr>
            <p:cNvGrpSpPr/>
            <p:nvPr/>
          </p:nvGrpSpPr>
          <p:grpSpPr>
            <a:xfrm>
              <a:off x="261458" y="2985796"/>
              <a:ext cx="1260000" cy="1440000"/>
              <a:chOff x="261458" y="2985796"/>
              <a:chExt cx="1604234" cy="2103414"/>
            </a:xfrm>
          </p:grpSpPr>
          <p:pic>
            <p:nvPicPr>
              <p:cNvPr id="20" name="Picture 7">
                <a:extLst>
                  <a:ext uri="{FF2B5EF4-FFF2-40B4-BE49-F238E27FC236}">
                    <a16:creationId xmlns:a16="http://schemas.microsoft.com/office/drawing/2014/main" id="{FD4A37E2-DCCE-4053-9AD7-02CDFB75EE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1458" y="2985796"/>
                <a:ext cx="1604234" cy="2103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圓角矩形 45">
                <a:extLst>
                  <a:ext uri="{FF2B5EF4-FFF2-40B4-BE49-F238E27FC236}">
                    <a16:creationId xmlns:a16="http://schemas.microsoft.com/office/drawing/2014/main" id="{A9142942-8310-40B9-A5B5-327AA1989BC2}"/>
                  </a:ext>
                </a:extLst>
              </p:cNvPr>
              <p:cNvSpPr/>
              <p:nvPr/>
            </p:nvSpPr>
            <p:spPr>
              <a:xfrm>
                <a:off x="953598" y="3057804"/>
                <a:ext cx="864096" cy="576064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ED54A70-1F33-4055-A35E-D84456ACC269}"/>
                </a:ext>
              </a:extLst>
            </p:cNvPr>
            <p:cNvSpPr txBox="1"/>
            <p:nvPr/>
          </p:nvSpPr>
          <p:spPr>
            <a:xfrm>
              <a:off x="266568" y="2985796"/>
              <a:ext cx="795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corner</a:t>
              </a:r>
              <a:endParaRPr lang="zh-TW" altLang="en-US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3151062-6B02-43C3-889D-084C6C519EB6}"/>
              </a:ext>
            </a:extLst>
          </p:cNvPr>
          <p:cNvGrpSpPr/>
          <p:nvPr/>
        </p:nvGrpSpPr>
        <p:grpSpPr>
          <a:xfrm>
            <a:off x="7920127" y="1629777"/>
            <a:ext cx="1099495" cy="1440000"/>
            <a:chOff x="2064042" y="2985796"/>
            <a:chExt cx="1099495" cy="1440000"/>
          </a:xfrm>
        </p:grpSpPr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E25B4188-D5D7-4ED4-B046-D241A4520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64042" y="2985796"/>
              <a:ext cx="1099495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FDE07C6-D8D1-4362-BD7C-F94C141A77AD}"/>
                </a:ext>
              </a:extLst>
            </p:cNvPr>
            <p:cNvSpPr txBox="1"/>
            <p:nvPr/>
          </p:nvSpPr>
          <p:spPr>
            <a:xfrm>
              <a:off x="2068084" y="298579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line high</a:t>
              </a:r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6761348-7A5F-403F-8983-C0565D33929C}"/>
              </a:ext>
            </a:extLst>
          </p:cNvPr>
          <p:cNvGrpSpPr/>
          <p:nvPr/>
        </p:nvGrpSpPr>
        <p:grpSpPr>
          <a:xfrm>
            <a:off x="4304060" y="3217539"/>
            <a:ext cx="1260000" cy="1440000"/>
            <a:chOff x="3833918" y="2991702"/>
            <a:chExt cx="1260000" cy="144000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62662E8C-2DBF-43A9-8A7A-0B2503EE4786}"/>
                </a:ext>
              </a:extLst>
            </p:cNvPr>
            <p:cNvGrpSpPr/>
            <p:nvPr/>
          </p:nvGrpSpPr>
          <p:grpSpPr>
            <a:xfrm>
              <a:off x="3833918" y="2991702"/>
              <a:ext cx="1260000" cy="1440000"/>
              <a:chOff x="3833918" y="2991702"/>
              <a:chExt cx="1604234" cy="2095793"/>
            </a:xfrm>
          </p:grpSpPr>
          <p:pic>
            <p:nvPicPr>
              <p:cNvPr id="24" name="Picture 9">
                <a:extLst>
                  <a:ext uri="{FF2B5EF4-FFF2-40B4-BE49-F238E27FC236}">
                    <a16:creationId xmlns:a16="http://schemas.microsoft.com/office/drawing/2014/main" id="{B8456CCE-84C7-4661-97F7-1B6AD50EC7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833918" y="2991702"/>
                <a:ext cx="1604234" cy="209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8" name="圓角矩形 37">
                <a:extLst>
                  <a:ext uri="{FF2B5EF4-FFF2-40B4-BE49-F238E27FC236}">
                    <a16:creationId xmlns:a16="http://schemas.microsoft.com/office/drawing/2014/main" id="{DF98998C-6BA1-4496-9037-2CCD56FD780B}"/>
                  </a:ext>
                </a:extLst>
              </p:cNvPr>
              <p:cNvSpPr/>
              <p:nvPr/>
            </p:nvSpPr>
            <p:spPr>
              <a:xfrm>
                <a:off x="4409982" y="3129812"/>
                <a:ext cx="432048" cy="1872208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0B5E0C-6F0E-4FE3-B02E-F34850C51C53}"/>
                </a:ext>
              </a:extLst>
            </p:cNvPr>
            <p:cNvSpPr txBox="1"/>
            <p:nvPr/>
          </p:nvSpPr>
          <p:spPr>
            <a:xfrm>
              <a:off x="3839990" y="2993244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3261F605-8360-4D6E-BE52-B2A5442EE445}"/>
              </a:ext>
            </a:extLst>
          </p:cNvPr>
          <p:cNvGrpSpPr/>
          <p:nvPr/>
        </p:nvGrpSpPr>
        <p:grpSpPr>
          <a:xfrm>
            <a:off x="5726156" y="3217539"/>
            <a:ext cx="1260001" cy="1440000"/>
            <a:chOff x="5562109" y="2996813"/>
            <a:chExt cx="1260001" cy="1440000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DF26F323-9F16-412E-A9CD-14B91718F85D}"/>
                </a:ext>
              </a:extLst>
            </p:cNvPr>
            <p:cNvGrpSpPr/>
            <p:nvPr/>
          </p:nvGrpSpPr>
          <p:grpSpPr>
            <a:xfrm>
              <a:off x="5562110" y="2996813"/>
              <a:ext cx="1260000" cy="1440000"/>
              <a:chOff x="5562110" y="2996813"/>
              <a:chExt cx="1604234" cy="2103414"/>
            </a:xfrm>
          </p:grpSpPr>
          <p:pic>
            <p:nvPicPr>
              <p:cNvPr id="26" name="Picture 10">
                <a:extLst>
                  <a:ext uri="{FF2B5EF4-FFF2-40B4-BE49-F238E27FC236}">
                    <a16:creationId xmlns:a16="http://schemas.microsoft.com/office/drawing/2014/main" id="{08BB2F53-B838-42BC-BBB9-65E8D3249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562110" y="2996813"/>
                <a:ext cx="1604234" cy="2103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" name="圓角矩形 38">
                <a:extLst>
                  <a:ext uri="{FF2B5EF4-FFF2-40B4-BE49-F238E27FC236}">
                    <a16:creationId xmlns:a16="http://schemas.microsoft.com/office/drawing/2014/main" id="{2DBDC1E3-7179-45DE-BFC6-96360F7C7C4B}"/>
                  </a:ext>
                </a:extLst>
              </p:cNvPr>
              <p:cNvSpPr/>
              <p:nvPr/>
            </p:nvSpPr>
            <p:spPr>
              <a:xfrm>
                <a:off x="5595161" y="4392904"/>
                <a:ext cx="1512168" cy="537107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DA3D54E2-DA5F-4E4E-9156-DBE50BFBF0AB}"/>
                </a:ext>
              </a:extLst>
            </p:cNvPr>
            <p:cNvSpPr txBox="1"/>
            <p:nvPr/>
          </p:nvSpPr>
          <p:spPr>
            <a:xfrm>
              <a:off x="5562109" y="299976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pw</a:t>
              </a:r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E0A4A54-47AC-402C-94E5-663AD88FA3DE}"/>
              </a:ext>
            </a:extLst>
          </p:cNvPr>
          <p:cNvGrpSpPr/>
          <p:nvPr/>
        </p:nvGrpSpPr>
        <p:grpSpPr>
          <a:xfrm>
            <a:off x="7165580" y="3217539"/>
            <a:ext cx="1260000" cy="1440000"/>
            <a:chOff x="7290302" y="2985796"/>
            <a:chExt cx="1260000" cy="1440000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05C91E16-29C4-4701-8A8A-8C1283334B2E}"/>
                </a:ext>
              </a:extLst>
            </p:cNvPr>
            <p:cNvGrpSpPr/>
            <p:nvPr/>
          </p:nvGrpSpPr>
          <p:grpSpPr>
            <a:xfrm>
              <a:off x="7290302" y="2985796"/>
              <a:ext cx="1260000" cy="1440000"/>
              <a:chOff x="7290302" y="2985796"/>
              <a:chExt cx="1615666" cy="2111035"/>
            </a:xfrm>
          </p:grpSpPr>
          <p:pic>
            <p:nvPicPr>
              <p:cNvPr id="32" name="Picture 11">
                <a:extLst>
                  <a:ext uri="{FF2B5EF4-FFF2-40B4-BE49-F238E27FC236}">
                    <a16:creationId xmlns:a16="http://schemas.microsoft.com/office/drawing/2014/main" id="{FB6FBBBB-4C7B-4E74-AE7A-08BAD5128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290302" y="2985796"/>
                <a:ext cx="1615666" cy="211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6C80F70E-4993-4215-841B-A76057CE5D7F}"/>
                  </a:ext>
                </a:extLst>
              </p:cNvPr>
              <p:cNvCxnSpPr/>
              <p:nvPr/>
            </p:nvCxnSpPr>
            <p:spPr>
              <a:xfrm flipH="1">
                <a:off x="7362310" y="3849892"/>
                <a:ext cx="1440160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060A981-8461-42A4-AFAF-C84476ED6C69}"/>
                </a:ext>
              </a:extLst>
            </p:cNvPr>
            <p:cNvSpPr txBox="1"/>
            <p:nvPr/>
          </p:nvSpPr>
          <p:spPr>
            <a:xfrm>
              <a:off x="7290302" y="298579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side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71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/>
              <a:t>專案題目介紹</a:t>
            </a:r>
            <a:endParaRPr lang="en-US" altLang="zh-TW" sz="3200" b="1" dirty="0"/>
          </a:p>
          <a:p>
            <a:pPr marL="457200" indent="-457200">
              <a:buAutoNum type="arabicPeriod"/>
            </a:pPr>
            <a:r>
              <a:rPr lang="zh-TW" altLang="en-US" sz="3200" b="1" dirty="0"/>
              <a:t>專題執行過程</a:t>
            </a:r>
            <a:endParaRPr lang="en-US" altLang="zh-TW" sz="3200" b="1" dirty="0"/>
          </a:p>
          <a:p>
            <a:pPr marL="457200" indent="-457200">
              <a:buAutoNum type="arabicPeriod"/>
            </a:pPr>
            <a:r>
              <a:rPr lang="zh-TW" altLang="en-US" sz="3200" b="1" dirty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B3665AC-693E-4C58-B422-8A6274AF815A}"/>
              </a:ext>
            </a:extLst>
          </p:cNvPr>
          <p:cNvGrpSpPr/>
          <p:nvPr/>
        </p:nvGrpSpPr>
        <p:grpSpPr>
          <a:xfrm>
            <a:off x="2231741" y="1626645"/>
            <a:ext cx="1260000" cy="1440000"/>
            <a:chOff x="246920" y="681540"/>
            <a:chExt cx="1611855" cy="2111035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3448188-365D-4BA4-82E0-D9CFE0BF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6920" y="681540"/>
              <a:ext cx="1611855" cy="211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3EE4109-7EC4-48F0-AAFD-0E467FAE0929}"/>
                </a:ext>
              </a:extLst>
            </p:cNvPr>
            <p:cNvCxnSpPr/>
            <p:nvPr/>
          </p:nvCxnSpPr>
          <p:spPr>
            <a:xfrm flipH="1" flipV="1">
              <a:off x="939855" y="1213536"/>
              <a:ext cx="864096" cy="144016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CEF3BE-394D-407F-A7E4-0BC6727CE71A}"/>
              </a:ext>
            </a:extLst>
          </p:cNvPr>
          <p:cNvGrpSpPr/>
          <p:nvPr/>
        </p:nvGrpSpPr>
        <p:grpSpPr>
          <a:xfrm>
            <a:off x="3653837" y="1629777"/>
            <a:ext cx="1260000" cy="1440000"/>
            <a:chOff x="2064043" y="681540"/>
            <a:chExt cx="1611855" cy="210722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6E78E41-79ED-45B1-86FE-1E3A4E59A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043" y="681540"/>
              <a:ext cx="1611855" cy="2107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圓角矩形 19">
              <a:extLst>
                <a:ext uri="{FF2B5EF4-FFF2-40B4-BE49-F238E27FC236}">
                  <a16:creationId xmlns:a16="http://schemas.microsoft.com/office/drawing/2014/main" id="{B7511172-7467-4F06-AA36-5ADC039B7E59}"/>
                </a:ext>
              </a:extLst>
            </p:cNvPr>
            <p:cNvSpPr/>
            <p:nvPr/>
          </p:nvSpPr>
          <p:spPr>
            <a:xfrm>
              <a:off x="2263144" y="825556"/>
              <a:ext cx="1224136" cy="1800200"/>
            </a:xfrm>
            <a:prstGeom prst="roundRect">
              <a:avLst/>
            </a:prstGeom>
            <a:noFill/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D030A2B-DB40-41D9-A083-D07E1A9258F8}"/>
              </a:ext>
            </a:extLst>
          </p:cNvPr>
          <p:cNvGrpSpPr/>
          <p:nvPr/>
        </p:nvGrpSpPr>
        <p:grpSpPr>
          <a:xfrm>
            <a:off x="5075934" y="1626645"/>
            <a:ext cx="1260000" cy="1440000"/>
            <a:chOff x="3833918" y="681540"/>
            <a:chExt cx="1608044" cy="2111035"/>
          </a:xfrm>
        </p:grpSpPr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4DA8EBAF-D7DC-4E10-A20B-FAADFB33D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33918" y="681540"/>
              <a:ext cx="1608044" cy="211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9048A4A-343A-4FEA-8A29-C8F0BA271175}"/>
                </a:ext>
              </a:extLst>
            </p:cNvPr>
            <p:cNvSpPr/>
            <p:nvPr/>
          </p:nvSpPr>
          <p:spPr>
            <a:xfrm>
              <a:off x="4155796" y="1274527"/>
              <a:ext cx="936104" cy="864096"/>
            </a:xfrm>
            <a:prstGeom prst="ellipse">
              <a:avLst/>
            </a:prstGeom>
            <a:noFill/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35A9017-286A-4118-9D44-AFFD423BD7EA}"/>
              </a:ext>
            </a:extLst>
          </p:cNvPr>
          <p:cNvGrpSpPr/>
          <p:nvPr/>
        </p:nvGrpSpPr>
        <p:grpSpPr>
          <a:xfrm>
            <a:off x="6498031" y="1626645"/>
            <a:ext cx="1260000" cy="1440000"/>
            <a:chOff x="5562110" y="681540"/>
            <a:chExt cx="1611855" cy="2107224"/>
          </a:xfrm>
        </p:grpSpPr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9E7B9E1E-2C29-4FE8-B218-B87D97173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62110" y="681540"/>
              <a:ext cx="1611855" cy="2107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A2464F8A-1CFD-428D-960B-F037F0F004B4}"/>
                </a:ext>
              </a:extLst>
            </p:cNvPr>
            <p:cNvSpPr/>
            <p:nvPr/>
          </p:nvSpPr>
          <p:spPr>
            <a:xfrm>
              <a:off x="5850142" y="2409732"/>
              <a:ext cx="1080120" cy="360040"/>
            </a:xfrm>
            <a:prstGeom prst="ellipse">
              <a:avLst/>
            </a:prstGeom>
            <a:noFill/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8EF2681-C4A2-464C-9DC8-1CD0847F645E}"/>
              </a:ext>
            </a:extLst>
          </p:cNvPr>
          <p:cNvGrpSpPr/>
          <p:nvPr/>
        </p:nvGrpSpPr>
        <p:grpSpPr>
          <a:xfrm>
            <a:off x="2881964" y="3217539"/>
            <a:ext cx="1260000" cy="1440000"/>
            <a:chOff x="261458" y="2985796"/>
            <a:chExt cx="1604234" cy="2103414"/>
          </a:xfrm>
        </p:grpSpPr>
        <p:pic>
          <p:nvPicPr>
            <p:cNvPr id="20" name="Picture 7">
              <a:extLst>
                <a:ext uri="{FF2B5EF4-FFF2-40B4-BE49-F238E27FC236}">
                  <a16:creationId xmlns:a16="http://schemas.microsoft.com/office/drawing/2014/main" id="{FD4A37E2-DCCE-4053-9AD7-02CDFB75E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1458" y="2985796"/>
              <a:ext cx="1604234" cy="210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圓角矩形 45">
              <a:extLst>
                <a:ext uri="{FF2B5EF4-FFF2-40B4-BE49-F238E27FC236}">
                  <a16:creationId xmlns:a16="http://schemas.microsoft.com/office/drawing/2014/main" id="{A9142942-8310-40B9-A5B5-327AA1989BC2}"/>
                </a:ext>
              </a:extLst>
            </p:cNvPr>
            <p:cNvSpPr/>
            <p:nvPr/>
          </p:nvSpPr>
          <p:spPr>
            <a:xfrm>
              <a:off x="953598" y="3057804"/>
              <a:ext cx="864096" cy="576064"/>
            </a:xfrm>
            <a:prstGeom prst="roundRect">
              <a:avLst/>
            </a:prstGeom>
            <a:noFill/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Picture 8">
            <a:extLst>
              <a:ext uri="{FF2B5EF4-FFF2-40B4-BE49-F238E27FC236}">
                <a16:creationId xmlns:a16="http://schemas.microsoft.com/office/drawing/2014/main" id="{E25B4188-D5D7-4ED4-B046-D241A4520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0127" y="1629777"/>
            <a:ext cx="109949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1" name="群組 40">
            <a:extLst>
              <a:ext uri="{FF2B5EF4-FFF2-40B4-BE49-F238E27FC236}">
                <a16:creationId xmlns:a16="http://schemas.microsoft.com/office/drawing/2014/main" id="{62662E8C-2DBF-43A9-8A7A-0B2503EE4786}"/>
              </a:ext>
            </a:extLst>
          </p:cNvPr>
          <p:cNvGrpSpPr/>
          <p:nvPr/>
        </p:nvGrpSpPr>
        <p:grpSpPr>
          <a:xfrm>
            <a:off x="4304060" y="3217539"/>
            <a:ext cx="1260000" cy="1440000"/>
            <a:chOff x="3833918" y="2991702"/>
            <a:chExt cx="1604234" cy="2095793"/>
          </a:xfrm>
        </p:grpSpPr>
        <p:pic>
          <p:nvPicPr>
            <p:cNvPr id="24" name="Picture 9">
              <a:extLst>
                <a:ext uri="{FF2B5EF4-FFF2-40B4-BE49-F238E27FC236}">
                  <a16:creationId xmlns:a16="http://schemas.microsoft.com/office/drawing/2014/main" id="{B8456CCE-84C7-4661-97F7-1B6AD50EC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33918" y="2991702"/>
              <a:ext cx="1604234" cy="2095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圓角矩形 37">
              <a:extLst>
                <a:ext uri="{FF2B5EF4-FFF2-40B4-BE49-F238E27FC236}">
                  <a16:creationId xmlns:a16="http://schemas.microsoft.com/office/drawing/2014/main" id="{DF98998C-6BA1-4496-9037-2CCD56FD780B}"/>
                </a:ext>
              </a:extLst>
            </p:cNvPr>
            <p:cNvSpPr/>
            <p:nvPr/>
          </p:nvSpPr>
          <p:spPr>
            <a:xfrm>
              <a:off x="4409982" y="3129812"/>
              <a:ext cx="432048" cy="1872208"/>
            </a:xfrm>
            <a:prstGeom prst="roundRect">
              <a:avLst/>
            </a:prstGeom>
            <a:noFill/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F26F323-9F16-412E-A9CD-14B91718F85D}"/>
              </a:ext>
            </a:extLst>
          </p:cNvPr>
          <p:cNvGrpSpPr/>
          <p:nvPr/>
        </p:nvGrpSpPr>
        <p:grpSpPr>
          <a:xfrm>
            <a:off x="5726157" y="3217539"/>
            <a:ext cx="1260000" cy="1440000"/>
            <a:chOff x="5562110" y="2996813"/>
            <a:chExt cx="1604234" cy="2103414"/>
          </a:xfrm>
        </p:grpSpPr>
        <p:pic>
          <p:nvPicPr>
            <p:cNvPr id="26" name="Picture 10">
              <a:extLst>
                <a:ext uri="{FF2B5EF4-FFF2-40B4-BE49-F238E27FC236}">
                  <a16:creationId xmlns:a16="http://schemas.microsoft.com/office/drawing/2014/main" id="{08BB2F53-B838-42BC-BBB9-65E8D3249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62110" y="2996813"/>
              <a:ext cx="1604234" cy="210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圓角矩形 38">
              <a:extLst>
                <a:ext uri="{FF2B5EF4-FFF2-40B4-BE49-F238E27FC236}">
                  <a16:creationId xmlns:a16="http://schemas.microsoft.com/office/drawing/2014/main" id="{2DBDC1E3-7179-45DE-BFC6-96360F7C7C4B}"/>
                </a:ext>
              </a:extLst>
            </p:cNvPr>
            <p:cNvSpPr/>
            <p:nvPr/>
          </p:nvSpPr>
          <p:spPr>
            <a:xfrm>
              <a:off x="5595161" y="4392904"/>
              <a:ext cx="1512168" cy="537107"/>
            </a:xfrm>
            <a:prstGeom prst="roundRect">
              <a:avLst/>
            </a:prstGeom>
            <a:noFill/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5C91E16-29C4-4701-8A8A-8C1283334B2E}"/>
              </a:ext>
            </a:extLst>
          </p:cNvPr>
          <p:cNvGrpSpPr/>
          <p:nvPr/>
        </p:nvGrpSpPr>
        <p:grpSpPr>
          <a:xfrm>
            <a:off x="7165580" y="3217539"/>
            <a:ext cx="1260000" cy="1440000"/>
            <a:chOff x="7290302" y="2985796"/>
            <a:chExt cx="1615666" cy="2111035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id="{FB6FBBBB-4C7B-4E74-AE7A-08BAD5128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290302" y="2985796"/>
              <a:ext cx="1615666" cy="211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C80F70E-4993-4215-841B-A76057CE5D7F}"/>
                </a:ext>
              </a:extLst>
            </p:cNvPr>
            <p:cNvCxnSpPr/>
            <p:nvPr/>
          </p:nvCxnSpPr>
          <p:spPr>
            <a:xfrm flipH="1">
              <a:off x="7362310" y="3849892"/>
              <a:ext cx="144016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6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/>
              <a:t>專案題目介紹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專題描述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/>
              <a:t>預期效果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>
                <a:latin typeface="微軟正黑體" panose="020B0604030504040204" pitchFamily="34" charset="-120"/>
              </a:rPr>
              <a:t> 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</a:rPr>
              <a:t>判讀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</a:rPr>
              <a:t>修復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149769" y="420995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測試人員發信通知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/>
              <a:t>天</a:t>
            </a:r>
            <a:endParaRPr lang="en-US" altLang="zh-TW" sz="1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異常釐清時間</a:t>
            </a:r>
            <a:r>
              <a:rPr lang="en-US" altLang="zh-TW" sz="1800" dirty="0"/>
              <a:t>~</a:t>
            </a:r>
            <a:r>
              <a:rPr lang="en-US" altLang="zh-TW" sz="1800" dirty="0">
                <a:solidFill>
                  <a:srgbClr val="FF0000"/>
                </a:solidFill>
              </a:rPr>
              <a:t>???</a:t>
            </a:r>
            <a:r>
              <a:rPr lang="en-US" altLang="zh-TW" sz="1800" dirty="0"/>
              <a:t> </a:t>
            </a:r>
            <a:r>
              <a:rPr lang="en-US" altLang="zh-TW" sz="1800" dirty="0" err="1"/>
              <a:t>hr</a:t>
            </a:r>
            <a:r>
              <a:rPr lang="en-US" altLang="zh-TW" sz="1800" dirty="0"/>
              <a:t> / </a:t>
            </a:r>
            <a:r>
              <a:rPr lang="zh-TW" altLang="zh-TW" sz="1800" dirty="0"/>
              <a:t>次。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27" y="4182867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專題目標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/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人員判讀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/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432163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32163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432163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/>
          <p:cNvCxnSpPr>
            <a:cxnSpLocks/>
            <a:stCxn id="20" idx="2"/>
            <a:endCxn id="21" idx="0"/>
          </p:cNvCxnSpPr>
          <p:nvPr/>
        </p:nvCxnSpPr>
        <p:spPr>
          <a:xfrm>
            <a:off x="4422163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21" idx="2"/>
            <a:endCxn id="22" idx="0"/>
          </p:cNvCxnSpPr>
          <p:nvPr/>
        </p:nvCxnSpPr>
        <p:spPr>
          <a:xfrm>
            <a:off x="4422163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22" idx="2"/>
            <a:endCxn id="36" idx="0"/>
          </p:cNvCxnSpPr>
          <p:nvPr/>
        </p:nvCxnSpPr>
        <p:spPr>
          <a:xfrm>
            <a:off x="4422163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70005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8974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2996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46377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45374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98971" y="3760852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83108" y="4412085"/>
            <a:ext cx="874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73831" y="4012665"/>
            <a:ext cx="62622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80053" y="3848462"/>
            <a:ext cx="351797" cy="12675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/>
          <p:cNvSpPr/>
          <p:nvPr/>
        </p:nvSpPr>
        <p:spPr>
          <a:xfrm>
            <a:off x="3770494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/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48684" y="432849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/>
          <p:cNvCxnSpPr>
            <a:cxnSpLocks/>
            <a:stCxn id="19" idx="2"/>
            <a:endCxn id="44" idx="0"/>
          </p:cNvCxnSpPr>
          <p:nvPr/>
        </p:nvCxnSpPr>
        <p:spPr>
          <a:xfrm flipH="1">
            <a:off x="1348684" y="4058367"/>
            <a:ext cx="113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32163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36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/>
          <p:cNvSpPr/>
          <p:nvPr/>
        </p:nvSpPr>
        <p:spPr>
          <a:xfrm>
            <a:off x="3329042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測試人員不需發信通知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縮短異常釐清時間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~0.5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預期效果</a:t>
            </a:r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 fontScale="32500" lnSpcReduction="20000"/>
          </a:bodyPr>
          <a:lstStyle/>
          <a:p>
            <a:r>
              <a:rPr lang="zh-TW" altLang="en-US" sz="9800" dirty="0"/>
              <a:t>專題執行說明</a:t>
            </a:r>
            <a:endParaRPr lang="en-US" altLang="zh-TW" sz="9800" dirty="0"/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特徵提取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特徵篩選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可取得資訊 </a:t>
            </a:r>
            <a:r>
              <a:rPr lang="en-US" altLang="zh-TW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</a:rPr>
              <a:t>資料上拋時間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</a:rPr>
              <a:t>測試機型 </a:t>
            </a:r>
            <a:r>
              <a:rPr lang="en-US" altLang="zh-TW" sz="2000" dirty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機台 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8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26266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前處理步驟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圖片轉灰階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及其他顏色均一化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雜訊</a:t>
            </a:r>
            <a:r>
              <a:rPr lang="en-US" altLang="zh-TW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數字及英文</a:t>
            </a: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不同產品取面數不同</a:t>
            </a: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不同顏色的</a:t>
            </a:r>
            <a:r>
              <a:rPr lang="en-US" altLang="zh-TW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116875</TotalTime>
  <Words>482</Words>
  <Application>Microsoft Office PowerPoint</Application>
  <PresentationFormat>如螢幕大小 (16:9)</PresentationFormat>
  <Paragraphs>112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Calibri</vt:lpstr>
      <vt:lpstr>Gill Sans MT</vt:lpstr>
      <vt:lpstr>Segoe UI Black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模型建置</vt:lpstr>
      <vt:lpstr>模型驗證</vt:lpstr>
      <vt:lpstr>結果與討論</vt:lpstr>
      <vt:lpstr>PowerPoint 簡報</vt:lpstr>
      <vt:lpstr>心得分享</vt:lpstr>
      <vt:lpstr>參考文獻</vt:lpstr>
      <vt:lpstr>PowerPoint 簡報</vt:lpstr>
      <vt:lpstr>PowerPoint 簡報</vt:lpstr>
      <vt:lpstr>專題執行說明 –資料前處理 (II)</vt:lpstr>
      <vt:lpstr>專題執行說明 –資料前處理 (II)</vt:lpstr>
    </vt:vector>
  </TitlesOfParts>
  <Company>BenQ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文琪 李</cp:lastModifiedBy>
  <cp:revision>3812</cp:revision>
  <dcterms:created xsi:type="dcterms:W3CDTF">2011-02-08T02:08:58Z</dcterms:created>
  <dcterms:modified xsi:type="dcterms:W3CDTF">2020-08-05T15:10:12Z</dcterms:modified>
</cp:coreProperties>
</file>