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4"/>
  </p:notesMasterIdLst>
  <p:handoutMasterIdLst>
    <p:handoutMasterId r:id="rId15"/>
  </p:handoutMasterIdLst>
  <p:sldIdLst>
    <p:sldId id="1189" r:id="rId2"/>
    <p:sldId id="1165" r:id="rId3"/>
    <p:sldId id="1195" r:id="rId4"/>
    <p:sldId id="1196" r:id="rId5"/>
    <p:sldId id="1197" r:id="rId6"/>
    <p:sldId id="1190" r:id="rId7"/>
    <p:sldId id="1013" r:id="rId8"/>
    <p:sldId id="1192" r:id="rId9"/>
    <p:sldId id="1188" r:id="rId10"/>
    <p:sldId id="1194" r:id="rId11"/>
    <p:sldId id="1191" r:id="rId12"/>
    <p:sldId id="1193" r:id="rId13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64862" autoAdjust="0"/>
  </p:normalViewPr>
  <p:slideViewPr>
    <p:cSldViewPr showGuides="1">
      <p:cViewPr>
        <p:scale>
          <a:sx n="100" d="100"/>
          <a:sy n="100" d="100"/>
        </p:scale>
        <p:origin x="3204" y="126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Pearson Correlation: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兩隻股票之間的相互關係</a:t>
            </a:r>
            <a:endParaRPr lang="en-US" altLang="zh-TW" sz="120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Spearman Correlation 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參與者的教育水平（高中，學士或研究生學位）與他們的起薪是否有統計學上的顯著關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 Correlation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皮爾森相關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兩個連續變數之間的線性相關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Mutual Information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互信息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變量間的相互依賴度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Spearman Correlation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斯皮爾曼相關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兩個變數依賴性的非參數指標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Chi-Squared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卡方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測量期望值有多接近實際結果的統計方法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28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李文琪 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特徵篩選與呈現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Gan</a:t>
            </a:r>
            <a:r>
              <a:rPr lang="en-US" altLang="zh-TW" dirty="0" smtClean="0"/>
              <a:t> </a:t>
            </a:r>
            <a:r>
              <a:rPr lang="zh-TW" altLang="en-US" dirty="0" smtClean="0"/>
              <a:t>生成對抗資料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特徵篩選方法 </a:t>
            </a:r>
            <a:r>
              <a:rPr lang="en-US" altLang="zh-TW" dirty="0"/>
              <a:t>(</a:t>
            </a:r>
            <a:r>
              <a:rPr lang="en-US" altLang="zh-TW" dirty="0" smtClean="0"/>
              <a:t>Filter)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5271"/>
              </p:ext>
            </p:extLst>
          </p:nvPr>
        </p:nvGraphicFramePr>
        <p:xfrm>
          <a:off x="791580" y="1176595"/>
          <a:ext cx="6681875" cy="24908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6478"/>
                <a:gridCol w="1337313"/>
                <a:gridCol w="1554042"/>
                <a:gridCol w="1554042"/>
              </a:tblGrid>
              <a:tr h="3444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篩選方</a:t>
                      </a:r>
                      <a:r>
                        <a:rPr lang="zh-TW" altLang="en-US" sz="14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法</a:t>
                      </a:r>
                      <a:endParaRPr lang="zh-TW" altLang="en-US" sz="14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</a:t>
                      </a:r>
                      <a:r>
                        <a:rPr lang="zh-TW" altLang="en-US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的特性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取值區間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P-value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444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Pearson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連續</a:t>
                      </a:r>
                      <a:endParaRPr lang="en-US" altLang="zh-TW" sz="14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[-1</a:t>
                      </a:r>
                      <a:r>
                        <a:rPr lang="zh-TW" altLang="en-US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1]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&gt;= 0.05 ,0.01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444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Spearman </a:t>
                      </a:r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連續</a:t>
                      </a:r>
                      <a:endParaRPr lang="en-US" altLang="zh-TW" sz="14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&gt;= 0.05 ,0.01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444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離散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5186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F-test (ANOVA)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連續</a:t>
                      </a:r>
                      <a:endParaRPr lang="en-US" altLang="zh-TW" sz="14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5945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Maximal Information Coefficient (MIC)</a:t>
                      </a:r>
                      <a:endParaRPr lang="zh-TW" altLang="en-US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連續</a:t>
                      </a:r>
                      <a:endParaRPr lang="en-US" altLang="zh-TW" sz="14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053990" y="198668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df.corr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gapminder.lifeExp</a:t>
            </a:r>
            <a:r>
              <a:rPr lang="en-US" altLang="zh-TW" dirty="0"/>
              <a:t>, method="spearman")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44000" y="149163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df.corr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gapminder.lifeExp</a:t>
            </a:r>
            <a:r>
              <a:rPr lang="en-US" altLang="zh-TW" dirty="0"/>
              <a:t>, method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pearson</a:t>
            </a:r>
            <a:r>
              <a:rPr lang="en-US" altLang="zh-TW" dirty="0" smtClean="0"/>
              <a:t>")</a:t>
            </a:r>
            <a:endParaRPr lang="zh-TW" altLang="en-US" dirty="0"/>
          </a:p>
        </p:txBody>
      </p:sp>
      <p:pic>
        <p:nvPicPr>
          <p:cNvPr id="1028" name="Picture 4" descr="https://i1.wp.com/pic3.zhimg.com/50/20e4522e6104ad71fc543cc21f402b36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9060" y="-18713"/>
            <a:ext cx="4798888" cy="530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>
          <a:xfrm>
            <a:off x="557553" y="816555"/>
            <a:ext cx="8379931" cy="40504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特徵篩選方法 </a:t>
            </a:r>
            <a:r>
              <a:rPr lang="en-US" altLang="zh-TW" dirty="0" smtClean="0"/>
              <a:t>(Wrapper)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916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>
          <a:xfrm>
            <a:off x="557553" y="816555"/>
            <a:ext cx="8379931" cy="40504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特徵篩選</a:t>
            </a:r>
            <a:r>
              <a:rPr lang="zh-TW" altLang="en-US" dirty="0"/>
              <a:t>呈現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523539" y="2417862"/>
            <a:ext cx="2096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特徵篩選方法 </a:t>
            </a:r>
            <a:r>
              <a:rPr lang="en-US" altLang="zh-TW" dirty="0"/>
              <a:t>(Wrapper)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23539" y="2417862"/>
            <a:ext cx="2096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特徵篩選方法 </a:t>
            </a:r>
            <a:r>
              <a:rPr lang="en-US" altLang="zh-TW" dirty="0"/>
              <a:t>(Wrapper)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38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>
          <a:xfrm>
            <a:off x="557553" y="816555"/>
            <a:ext cx="8379931" cy="40504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GAN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523539" y="2417862"/>
            <a:ext cx="2096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特徵篩選方法 </a:t>
            </a:r>
            <a:r>
              <a:rPr lang="en-US" altLang="zh-TW" dirty="0"/>
              <a:t>(Wrapper)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23539" y="2417862"/>
            <a:ext cx="2096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特徵篩選方法 </a:t>
            </a:r>
            <a:r>
              <a:rPr lang="en-US" altLang="zh-TW" dirty="0"/>
              <a:t>(Wrapper)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043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TW" altLang="en-US" dirty="0" smtClean="0"/>
              <a:t>適用色盤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7225" y="3786885"/>
            <a:ext cx="978347" cy="593252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95" y="3786885"/>
            <a:ext cx="130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57225" y="1125705"/>
            <a:ext cx="978346" cy="59325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7065" y="1125705"/>
            <a:ext cx="978345" cy="59325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6695" y="112570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7195" y="1125705"/>
            <a:ext cx="1285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157065" y="2019115"/>
            <a:ext cx="978346" cy="593252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225" y="2019115"/>
            <a:ext cx="978346" cy="593252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695" y="2019115"/>
            <a:ext cx="130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7195" y="2019115"/>
            <a:ext cx="1295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5427095" y="38768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113698</TotalTime>
  <Words>276</Words>
  <Application>Microsoft Office PowerPoint</Application>
  <PresentationFormat>如螢幕大小 (16:9)</PresentationFormat>
  <Paragraphs>62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特徵篩選與呈現 Gan 生成對抗資料</vt:lpstr>
      <vt:lpstr>特徵篩選方法 (Filter)</vt:lpstr>
      <vt:lpstr>特徵篩選方法 (Wrapper)</vt:lpstr>
      <vt:lpstr>特徵篩選呈現</vt:lpstr>
      <vt:lpstr>GAN</vt:lpstr>
      <vt:lpstr>PowerPoint 簡報</vt:lpstr>
      <vt:lpstr>PowerPoint 簡報</vt:lpstr>
      <vt:lpstr>適用色盤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Joy WC Li 李文琪</cp:lastModifiedBy>
  <cp:revision>4027</cp:revision>
  <dcterms:created xsi:type="dcterms:W3CDTF">2011-02-08T02:08:58Z</dcterms:created>
  <dcterms:modified xsi:type="dcterms:W3CDTF">2020-07-27T10:01:25Z</dcterms:modified>
</cp:coreProperties>
</file>