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372DF-A0F7-495D-B5AA-5E1320747AD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E27E2B41-22CA-475E-B252-15BE6C4008E9}">
      <dgm:prSet phldrT="[文字]" phldr="1"/>
      <dgm:spPr/>
      <dgm:t>
        <a:bodyPr/>
        <a:lstStyle/>
        <a:p>
          <a:endParaRPr lang="zh-TW" altLang="en-US"/>
        </a:p>
      </dgm:t>
    </dgm:pt>
    <dgm:pt modelId="{38C349E9-DFEC-4A14-84D4-E5BE6794D7B3}" type="parTrans" cxnId="{27890E6B-D384-470C-BA2A-558E711AD41D}">
      <dgm:prSet/>
      <dgm:spPr/>
      <dgm:t>
        <a:bodyPr/>
        <a:lstStyle/>
        <a:p>
          <a:endParaRPr lang="zh-TW" altLang="en-US"/>
        </a:p>
      </dgm:t>
    </dgm:pt>
    <dgm:pt modelId="{0C8C314E-25C3-4932-B3D4-0937DFC30A0C}" type="sibTrans" cxnId="{27890E6B-D384-470C-BA2A-558E711AD41D}">
      <dgm:prSet/>
      <dgm:spPr/>
      <dgm:t>
        <a:bodyPr/>
        <a:lstStyle/>
        <a:p>
          <a:endParaRPr lang="zh-TW" altLang="en-US"/>
        </a:p>
      </dgm:t>
    </dgm:pt>
    <dgm:pt modelId="{47C2102F-8B3A-4AB8-BFC1-57B8B4BA17A2}">
      <dgm:prSet phldrT="[文字]" phldr="1"/>
      <dgm:spPr/>
      <dgm:t>
        <a:bodyPr/>
        <a:lstStyle/>
        <a:p>
          <a:endParaRPr lang="zh-TW" altLang="en-US" dirty="0"/>
        </a:p>
      </dgm:t>
    </dgm:pt>
    <dgm:pt modelId="{628BD726-DA67-4997-A15C-8A4535DC0926}" type="parTrans" cxnId="{D971F256-7C8A-4297-9426-78CCF9DB2789}">
      <dgm:prSet/>
      <dgm:spPr/>
      <dgm:t>
        <a:bodyPr/>
        <a:lstStyle/>
        <a:p>
          <a:endParaRPr lang="zh-TW" altLang="en-US"/>
        </a:p>
      </dgm:t>
    </dgm:pt>
    <dgm:pt modelId="{AACB6F75-67ED-423E-B205-8C18FC40B460}" type="sibTrans" cxnId="{D971F256-7C8A-4297-9426-78CCF9DB2789}">
      <dgm:prSet/>
      <dgm:spPr/>
      <dgm:t>
        <a:bodyPr/>
        <a:lstStyle/>
        <a:p>
          <a:endParaRPr lang="zh-TW" altLang="en-US"/>
        </a:p>
      </dgm:t>
    </dgm:pt>
    <dgm:pt modelId="{9292E126-1910-4069-9D8F-A99B3C2D35BD}">
      <dgm:prSet phldrT="[文字]" phldr="1"/>
      <dgm:spPr/>
      <dgm:t>
        <a:bodyPr/>
        <a:lstStyle/>
        <a:p>
          <a:endParaRPr lang="zh-TW" altLang="en-US"/>
        </a:p>
      </dgm:t>
    </dgm:pt>
    <dgm:pt modelId="{4F2777AA-D218-432A-8B8D-C8E8B0069B10}" type="parTrans" cxnId="{EE509DF8-F1F6-4C85-ABBC-DDEFDDEE5141}">
      <dgm:prSet/>
      <dgm:spPr/>
      <dgm:t>
        <a:bodyPr/>
        <a:lstStyle/>
        <a:p>
          <a:endParaRPr lang="zh-TW" altLang="en-US"/>
        </a:p>
      </dgm:t>
    </dgm:pt>
    <dgm:pt modelId="{8D933C44-7013-4DE8-A102-5AD712964DF9}" type="sibTrans" cxnId="{EE509DF8-F1F6-4C85-ABBC-DDEFDDEE5141}">
      <dgm:prSet/>
      <dgm:spPr/>
      <dgm:t>
        <a:bodyPr/>
        <a:lstStyle/>
        <a:p>
          <a:endParaRPr lang="zh-TW" altLang="en-US"/>
        </a:p>
      </dgm:t>
    </dgm:pt>
    <dgm:pt modelId="{4F949DFE-0E8C-4188-93F7-9E3DB9AEC8F5}">
      <dgm:prSet phldrT="[文字]" phldr="1"/>
      <dgm:spPr/>
      <dgm:t>
        <a:bodyPr/>
        <a:lstStyle/>
        <a:p>
          <a:endParaRPr lang="zh-TW" altLang="en-US"/>
        </a:p>
      </dgm:t>
    </dgm:pt>
    <dgm:pt modelId="{2BC77291-81FF-4244-A613-11BC1F65FB9A}" type="parTrans" cxnId="{F0CFB7AC-BE57-47CA-BD43-A15D9E04713A}">
      <dgm:prSet/>
      <dgm:spPr/>
      <dgm:t>
        <a:bodyPr/>
        <a:lstStyle/>
        <a:p>
          <a:endParaRPr lang="zh-TW" altLang="en-US"/>
        </a:p>
      </dgm:t>
    </dgm:pt>
    <dgm:pt modelId="{D54DF4C3-546C-4A58-A81D-4BF965018328}" type="sibTrans" cxnId="{F0CFB7AC-BE57-47CA-BD43-A15D9E04713A}">
      <dgm:prSet/>
      <dgm:spPr/>
      <dgm:t>
        <a:bodyPr/>
        <a:lstStyle/>
        <a:p>
          <a:endParaRPr lang="zh-TW" altLang="en-US"/>
        </a:p>
      </dgm:t>
    </dgm:pt>
    <dgm:pt modelId="{CC8A4994-2F6E-4EBB-BFD8-D7AE351B44E1}">
      <dgm:prSet phldrT="[文字]" phldr="1"/>
      <dgm:spPr/>
      <dgm:t>
        <a:bodyPr/>
        <a:lstStyle/>
        <a:p>
          <a:endParaRPr lang="zh-TW" altLang="en-US"/>
        </a:p>
      </dgm:t>
    </dgm:pt>
    <dgm:pt modelId="{247ADAED-3150-495A-95E4-179E8E56CF3B}" type="parTrans" cxnId="{30F799DA-1ADD-4C9A-9105-36F089533456}">
      <dgm:prSet/>
      <dgm:spPr/>
      <dgm:t>
        <a:bodyPr/>
        <a:lstStyle/>
        <a:p>
          <a:endParaRPr lang="zh-TW" altLang="en-US"/>
        </a:p>
      </dgm:t>
    </dgm:pt>
    <dgm:pt modelId="{AF29CF4D-35B4-4302-830E-4FEE1B7636B4}" type="sibTrans" cxnId="{30F799DA-1ADD-4C9A-9105-36F089533456}">
      <dgm:prSet/>
      <dgm:spPr/>
      <dgm:t>
        <a:bodyPr/>
        <a:lstStyle/>
        <a:p>
          <a:endParaRPr lang="zh-TW" altLang="en-US"/>
        </a:p>
      </dgm:t>
    </dgm:pt>
    <dgm:pt modelId="{27C2AA09-C7E6-4CCD-A1DF-A382A2AE3D98}">
      <dgm:prSet phldrT="[文字]" phldr="1"/>
      <dgm:spPr/>
      <dgm:t>
        <a:bodyPr/>
        <a:lstStyle/>
        <a:p>
          <a:endParaRPr lang="zh-TW" altLang="en-US" dirty="0"/>
        </a:p>
      </dgm:t>
    </dgm:pt>
    <dgm:pt modelId="{3608B999-CABF-4CBB-9D72-EF1BCE699001}" type="parTrans" cxnId="{DF7AB359-0341-4001-A4A3-9EF807D416D8}">
      <dgm:prSet/>
      <dgm:spPr/>
      <dgm:t>
        <a:bodyPr/>
        <a:lstStyle/>
        <a:p>
          <a:endParaRPr lang="zh-TW" altLang="en-US"/>
        </a:p>
      </dgm:t>
    </dgm:pt>
    <dgm:pt modelId="{E7497E73-47E6-49C8-890D-B91F804DD468}" type="sibTrans" cxnId="{DF7AB359-0341-4001-A4A3-9EF807D416D8}">
      <dgm:prSet/>
      <dgm:spPr/>
      <dgm:t>
        <a:bodyPr/>
        <a:lstStyle/>
        <a:p>
          <a:endParaRPr lang="zh-TW" altLang="en-US"/>
        </a:p>
      </dgm:t>
    </dgm:pt>
    <dgm:pt modelId="{DAB50A04-DF38-4ACE-9ABB-293779E6706D}">
      <dgm:prSet/>
      <dgm:spPr/>
      <dgm:t>
        <a:bodyPr/>
        <a:lstStyle/>
        <a:p>
          <a:endParaRPr lang="zh-TW" altLang="en-US" dirty="0"/>
        </a:p>
      </dgm:t>
    </dgm:pt>
    <dgm:pt modelId="{632058D3-9274-4A81-8144-E761747A3EA2}" type="parTrans" cxnId="{93021877-D783-4C47-8389-5726399E99BB}">
      <dgm:prSet/>
      <dgm:spPr/>
      <dgm:t>
        <a:bodyPr/>
        <a:lstStyle/>
        <a:p>
          <a:endParaRPr lang="zh-TW" altLang="en-US"/>
        </a:p>
      </dgm:t>
    </dgm:pt>
    <dgm:pt modelId="{D51B5D87-2E4A-4B3E-9145-498116DEE9D5}" type="sibTrans" cxnId="{93021877-D783-4C47-8389-5726399E99BB}">
      <dgm:prSet/>
      <dgm:spPr/>
      <dgm:t>
        <a:bodyPr/>
        <a:lstStyle/>
        <a:p>
          <a:endParaRPr lang="zh-TW" altLang="en-US"/>
        </a:p>
      </dgm:t>
    </dgm:pt>
    <dgm:pt modelId="{B28483FE-DDA3-4300-B270-B2F84CE690BD}">
      <dgm:prSet/>
      <dgm:spPr/>
      <dgm:t>
        <a:bodyPr/>
        <a:lstStyle/>
        <a:p>
          <a:endParaRPr lang="zh-TW" altLang="en-US"/>
        </a:p>
      </dgm:t>
    </dgm:pt>
    <dgm:pt modelId="{98AC3E4F-D6C2-478F-88CC-A017705B5BCD}" type="parTrans" cxnId="{93094407-EEF9-4FE8-9400-28114ED2F247}">
      <dgm:prSet/>
      <dgm:spPr/>
      <dgm:t>
        <a:bodyPr/>
        <a:lstStyle/>
        <a:p>
          <a:endParaRPr lang="zh-TW" altLang="en-US"/>
        </a:p>
      </dgm:t>
    </dgm:pt>
    <dgm:pt modelId="{6BDAB77A-8B80-4A8C-9352-539028207EBF}" type="sibTrans" cxnId="{93094407-EEF9-4FE8-9400-28114ED2F247}">
      <dgm:prSet/>
      <dgm:spPr/>
      <dgm:t>
        <a:bodyPr/>
        <a:lstStyle/>
        <a:p>
          <a:endParaRPr lang="zh-TW" altLang="en-US"/>
        </a:p>
      </dgm:t>
    </dgm:pt>
    <dgm:pt modelId="{D0595B52-F85B-4700-8568-1EFD73B9EA7F}" type="pres">
      <dgm:prSet presAssocID="{6CF372DF-A0F7-495D-B5AA-5E1320747AD7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B6D6200E-111D-4F1A-8BD9-8CC9E783BCD0}" type="pres">
      <dgm:prSet presAssocID="{E27E2B41-22CA-475E-B252-15BE6C4008E9}" presName="parentText1" presStyleLbl="node1" presStyleIdx="0" presStyleCnt="4" custScaleY="6084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EDDF88-C1A1-4958-B050-AF7C84D1A55D}" type="pres">
      <dgm:prSet presAssocID="{E27E2B41-22CA-475E-B252-15BE6C4008E9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B0AE3D-0BAE-46EB-8954-93BCFC5F030E}" type="pres">
      <dgm:prSet presAssocID="{9292E126-1910-4069-9D8F-A99B3C2D35BD}" presName="parentText2" presStyleLbl="node1" presStyleIdx="1" presStyleCnt="4" custScaleY="6084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1D84CA-21E0-4766-BFEB-6B52E5953B90}" type="pres">
      <dgm:prSet presAssocID="{9292E126-1910-4069-9D8F-A99B3C2D35BD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A23C63-C641-4012-BC9C-148C3CFDFB3F}" type="pres">
      <dgm:prSet presAssocID="{CC8A4994-2F6E-4EBB-BFD8-D7AE351B44E1}" presName="parentText3" presStyleLbl="node1" presStyleIdx="2" presStyleCnt="4" custScaleY="6084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2BDA8C-C1A0-4C14-82F5-75E76C3F41E5}" type="pres">
      <dgm:prSet presAssocID="{CC8A4994-2F6E-4EBB-BFD8-D7AE351B44E1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1FEAC7-6AF6-4022-9A6D-1F7FB01D7CC2}" type="pres">
      <dgm:prSet presAssocID="{DAB50A04-DF38-4ACE-9ABB-293779E6706D}" presName="parentText4" presStyleLbl="node1" presStyleIdx="3" presStyleCnt="4" custScaleY="6084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6CB77B-0DFC-4BFF-85F4-3C8CE44D8DB3}" type="pres">
      <dgm:prSet presAssocID="{DAB50A04-DF38-4ACE-9ABB-293779E6706D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3021877-D783-4C47-8389-5726399E99BB}" srcId="{6CF372DF-A0F7-495D-B5AA-5E1320747AD7}" destId="{DAB50A04-DF38-4ACE-9ABB-293779E6706D}" srcOrd="3" destOrd="0" parTransId="{632058D3-9274-4A81-8144-E761747A3EA2}" sibTransId="{D51B5D87-2E4A-4B3E-9145-498116DEE9D5}"/>
    <dgm:cxn modelId="{0D7B276F-6DDE-4148-962F-1B6A9FE861C9}" type="presOf" srcId="{DAB50A04-DF38-4ACE-9ABB-293779E6706D}" destId="{281FEAC7-6AF6-4022-9A6D-1F7FB01D7CC2}" srcOrd="0" destOrd="0" presId="urn:microsoft.com/office/officeart/2009/3/layout/IncreasingArrowsProcess"/>
    <dgm:cxn modelId="{DF7AB359-0341-4001-A4A3-9EF807D416D8}" srcId="{CC8A4994-2F6E-4EBB-BFD8-D7AE351B44E1}" destId="{27C2AA09-C7E6-4CCD-A1DF-A382A2AE3D98}" srcOrd="0" destOrd="0" parTransId="{3608B999-CABF-4CBB-9D72-EF1BCE699001}" sibTransId="{E7497E73-47E6-49C8-890D-B91F804DD468}"/>
    <dgm:cxn modelId="{30F799DA-1ADD-4C9A-9105-36F089533456}" srcId="{6CF372DF-A0F7-495D-B5AA-5E1320747AD7}" destId="{CC8A4994-2F6E-4EBB-BFD8-D7AE351B44E1}" srcOrd="2" destOrd="0" parTransId="{247ADAED-3150-495A-95E4-179E8E56CF3B}" sibTransId="{AF29CF4D-35B4-4302-830E-4FEE1B7636B4}"/>
    <dgm:cxn modelId="{065E384E-3D77-4D61-B2E2-3C8083C2CE93}" type="presOf" srcId="{27C2AA09-C7E6-4CCD-A1DF-A382A2AE3D98}" destId="{062BDA8C-C1A0-4C14-82F5-75E76C3F41E5}" srcOrd="0" destOrd="0" presId="urn:microsoft.com/office/officeart/2009/3/layout/IncreasingArrowsProcess"/>
    <dgm:cxn modelId="{72C326AF-4AB0-4751-8CC2-91CD3EA914F5}" type="presOf" srcId="{4F949DFE-0E8C-4188-93F7-9E3DB9AEC8F5}" destId="{BC1D84CA-21E0-4766-BFEB-6B52E5953B90}" srcOrd="0" destOrd="0" presId="urn:microsoft.com/office/officeart/2009/3/layout/IncreasingArrowsProcess"/>
    <dgm:cxn modelId="{27890E6B-D384-470C-BA2A-558E711AD41D}" srcId="{6CF372DF-A0F7-495D-B5AA-5E1320747AD7}" destId="{E27E2B41-22CA-475E-B252-15BE6C4008E9}" srcOrd="0" destOrd="0" parTransId="{38C349E9-DFEC-4A14-84D4-E5BE6794D7B3}" sibTransId="{0C8C314E-25C3-4932-B3D4-0937DFC30A0C}"/>
    <dgm:cxn modelId="{D971F256-7C8A-4297-9426-78CCF9DB2789}" srcId="{E27E2B41-22CA-475E-B252-15BE6C4008E9}" destId="{47C2102F-8B3A-4AB8-BFC1-57B8B4BA17A2}" srcOrd="0" destOrd="0" parTransId="{628BD726-DA67-4997-A15C-8A4535DC0926}" sibTransId="{AACB6F75-67ED-423E-B205-8C18FC40B460}"/>
    <dgm:cxn modelId="{F0CFB7AC-BE57-47CA-BD43-A15D9E04713A}" srcId="{9292E126-1910-4069-9D8F-A99B3C2D35BD}" destId="{4F949DFE-0E8C-4188-93F7-9E3DB9AEC8F5}" srcOrd="0" destOrd="0" parTransId="{2BC77291-81FF-4244-A613-11BC1F65FB9A}" sibTransId="{D54DF4C3-546C-4A58-A81D-4BF965018328}"/>
    <dgm:cxn modelId="{912A534C-A508-4CCD-94A0-7398F164AC29}" type="presOf" srcId="{9292E126-1910-4069-9D8F-A99B3C2D35BD}" destId="{5DB0AE3D-0BAE-46EB-8954-93BCFC5F030E}" srcOrd="0" destOrd="0" presId="urn:microsoft.com/office/officeart/2009/3/layout/IncreasingArrowsProcess"/>
    <dgm:cxn modelId="{EE509DF8-F1F6-4C85-ABBC-DDEFDDEE5141}" srcId="{6CF372DF-A0F7-495D-B5AA-5E1320747AD7}" destId="{9292E126-1910-4069-9D8F-A99B3C2D35BD}" srcOrd="1" destOrd="0" parTransId="{4F2777AA-D218-432A-8B8D-C8E8B0069B10}" sibTransId="{8D933C44-7013-4DE8-A102-5AD712964DF9}"/>
    <dgm:cxn modelId="{93094407-EEF9-4FE8-9400-28114ED2F247}" srcId="{DAB50A04-DF38-4ACE-9ABB-293779E6706D}" destId="{B28483FE-DDA3-4300-B270-B2F84CE690BD}" srcOrd="0" destOrd="0" parTransId="{98AC3E4F-D6C2-478F-88CC-A017705B5BCD}" sibTransId="{6BDAB77A-8B80-4A8C-9352-539028207EBF}"/>
    <dgm:cxn modelId="{80E23E44-7C7D-41BB-822F-F53A26AB6C05}" type="presOf" srcId="{B28483FE-DDA3-4300-B270-B2F84CE690BD}" destId="{9C6CB77B-0DFC-4BFF-85F4-3C8CE44D8DB3}" srcOrd="0" destOrd="0" presId="urn:microsoft.com/office/officeart/2009/3/layout/IncreasingArrowsProcess"/>
    <dgm:cxn modelId="{07A08FDF-4006-4278-AC38-C2755A15A9F2}" type="presOf" srcId="{47C2102F-8B3A-4AB8-BFC1-57B8B4BA17A2}" destId="{2DEDDF88-C1A1-4958-B050-AF7C84D1A55D}" srcOrd="0" destOrd="0" presId="urn:microsoft.com/office/officeart/2009/3/layout/IncreasingArrowsProcess"/>
    <dgm:cxn modelId="{AB8BE06B-76FF-4C94-A80C-089E5C6A9F8B}" type="presOf" srcId="{CC8A4994-2F6E-4EBB-BFD8-D7AE351B44E1}" destId="{E3A23C63-C641-4012-BC9C-148C3CFDFB3F}" srcOrd="0" destOrd="0" presId="urn:microsoft.com/office/officeart/2009/3/layout/IncreasingArrowsProcess"/>
    <dgm:cxn modelId="{5CFE91A0-2563-4EC7-B4D2-C8AD794DA8CA}" type="presOf" srcId="{6CF372DF-A0F7-495D-B5AA-5E1320747AD7}" destId="{D0595B52-F85B-4700-8568-1EFD73B9EA7F}" srcOrd="0" destOrd="0" presId="urn:microsoft.com/office/officeart/2009/3/layout/IncreasingArrowsProcess"/>
    <dgm:cxn modelId="{D52F8630-2100-47F6-89BE-BD81DE9D86B9}" type="presOf" srcId="{E27E2B41-22CA-475E-B252-15BE6C4008E9}" destId="{B6D6200E-111D-4F1A-8BD9-8CC9E783BCD0}" srcOrd="0" destOrd="0" presId="urn:microsoft.com/office/officeart/2009/3/layout/IncreasingArrowsProcess"/>
    <dgm:cxn modelId="{9B0E51B9-7AD0-4BE5-A7F0-98C20D3B5DF6}" type="presParOf" srcId="{D0595B52-F85B-4700-8568-1EFD73B9EA7F}" destId="{B6D6200E-111D-4F1A-8BD9-8CC9E783BCD0}" srcOrd="0" destOrd="0" presId="urn:microsoft.com/office/officeart/2009/3/layout/IncreasingArrowsProcess"/>
    <dgm:cxn modelId="{96ACD5C2-08A0-42CA-A1EE-71FBB37FE9BC}" type="presParOf" srcId="{D0595B52-F85B-4700-8568-1EFD73B9EA7F}" destId="{2DEDDF88-C1A1-4958-B050-AF7C84D1A55D}" srcOrd="1" destOrd="0" presId="urn:microsoft.com/office/officeart/2009/3/layout/IncreasingArrowsProcess"/>
    <dgm:cxn modelId="{27B5D31B-46BC-4476-980E-B97973A7FD4A}" type="presParOf" srcId="{D0595B52-F85B-4700-8568-1EFD73B9EA7F}" destId="{5DB0AE3D-0BAE-46EB-8954-93BCFC5F030E}" srcOrd="2" destOrd="0" presId="urn:microsoft.com/office/officeart/2009/3/layout/IncreasingArrowsProcess"/>
    <dgm:cxn modelId="{DEEB4A98-06E0-433D-ACC4-FF6C28EEAB52}" type="presParOf" srcId="{D0595B52-F85B-4700-8568-1EFD73B9EA7F}" destId="{BC1D84CA-21E0-4766-BFEB-6B52E5953B90}" srcOrd="3" destOrd="0" presId="urn:microsoft.com/office/officeart/2009/3/layout/IncreasingArrowsProcess"/>
    <dgm:cxn modelId="{3B126E96-74BC-4BB2-9BC2-F4D1AB7983F4}" type="presParOf" srcId="{D0595B52-F85B-4700-8568-1EFD73B9EA7F}" destId="{E3A23C63-C641-4012-BC9C-148C3CFDFB3F}" srcOrd="4" destOrd="0" presId="urn:microsoft.com/office/officeart/2009/3/layout/IncreasingArrowsProcess"/>
    <dgm:cxn modelId="{45E22894-E255-47A3-B64C-846881E94186}" type="presParOf" srcId="{D0595B52-F85B-4700-8568-1EFD73B9EA7F}" destId="{062BDA8C-C1A0-4C14-82F5-75E76C3F41E5}" srcOrd="5" destOrd="0" presId="urn:microsoft.com/office/officeart/2009/3/layout/IncreasingArrowsProcess"/>
    <dgm:cxn modelId="{4766E9B7-54B1-4C9E-9D69-78D8BD984BF2}" type="presParOf" srcId="{D0595B52-F85B-4700-8568-1EFD73B9EA7F}" destId="{281FEAC7-6AF6-4022-9A6D-1F7FB01D7CC2}" srcOrd="6" destOrd="0" presId="urn:microsoft.com/office/officeart/2009/3/layout/IncreasingArrowsProcess"/>
    <dgm:cxn modelId="{BCB68D33-A6E9-4749-A4FF-1B4E33CD54C2}" type="presParOf" srcId="{D0595B52-F85B-4700-8568-1EFD73B9EA7F}" destId="{9C6CB77B-0DFC-4BFF-85F4-3C8CE44D8DB3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15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8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3405" y="2048848"/>
            <a:ext cx="11173241" cy="4440493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703822" y="308655"/>
            <a:ext cx="9832673" cy="1560173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3023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3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8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56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0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89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97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9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7B0E-9ECF-4CA7-9753-FC8CBA098EEC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B2A6-A03D-455E-AAF7-B558D6908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2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963850529"/>
              </p:ext>
            </p:extLst>
          </p:nvPr>
        </p:nvGraphicFramePr>
        <p:xfrm>
          <a:off x="816263" y="24168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03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48" y="247077"/>
            <a:ext cx="6345706" cy="412683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360585" y="5454225"/>
          <a:ext cx="7327900" cy="838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074"/>
                <a:gridCol w="672808"/>
                <a:gridCol w="685503"/>
                <a:gridCol w="685503"/>
                <a:gridCol w="685503"/>
                <a:gridCol w="685503"/>
                <a:gridCol w="685503"/>
                <a:gridCol w="68550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MO_data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BalancedBaggingClassifier(XGBoost)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BalancedBaggingClassifier(XGBoost)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2231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Eemble 5 models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2170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440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04643"/>
              </p:ext>
            </p:extLst>
          </p:nvPr>
        </p:nvGraphicFramePr>
        <p:xfrm>
          <a:off x="1527465" y="1135302"/>
          <a:ext cx="10149606" cy="249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95716"/>
                <a:gridCol w="2262413"/>
                <a:gridCol w="2262413"/>
                <a:gridCol w="2629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統計方法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</a:t>
                      </a:r>
                      <a:r>
                        <a:rPr lang="zh-TW" altLang="en-US" dirty="0" smtClean="0"/>
                        <a:t>的特性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Pearson</a:t>
                      </a:r>
                      <a:r>
                        <a:rPr lang="en-US" altLang="zh-TW" baseline="0" dirty="0" smtClean="0"/>
                        <a:t>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&gt;=</a:t>
                      </a:r>
                      <a:r>
                        <a:rPr lang="en-US" altLang="zh-TW" baseline="0" dirty="0" smtClean="0"/>
                        <a:t> 0.05 ,0.01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Chi-square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Label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F-test (ANOVA)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Label /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Z-test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Maximal Information Coefficient (MIC)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Label /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1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68</Words>
  <Application>Microsoft Office PowerPoint</Application>
  <PresentationFormat>寬螢幕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Gill Sans MT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Joy WC Li 李文琪</dc:creator>
  <cp:lastModifiedBy>Joy WC Li 李文琪</cp:lastModifiedBy>
  <cp:revision>6</cp:revision>
  <dcterms:created xsi:type="dcterms:W3CDTF">2020-07-27T02:25:12Z</dcterms:created>
  <dcterms:modified xsi:type="dcterms:W3CDTF">2020-07-27T10:01:42Z</dcterms:modified>
</cp:coreProperties>
</file>