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46FE3-250F-4477-B800-5CAD33AD0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B399E7-7B5D-4DC5-83B0-89C0AF58F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BE772-5E44-48AC-8ED5-0E7BFF27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AA793-5708-4670-A9FE-0115CB6D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9D8EFD-78E2-4B44-B089-662C9BA6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4307E-744B-4480-A537-8991DE4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505E08-A21A-4178-A17D-A35B85B4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CACB1-9D5F-4707-A675-BC68D158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5B5942-262F-4B6E-B7C6-18FCD246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3FCB1-520B-4CE7-BD00-BBC2681D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13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957398-ECFF-44AF-A7B2-489F8E377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57BCF0-EECA-47CB-A994-8EC2CF70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E33A2B-444A-4A01-BBBF-FAE262B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C7613-68B4-40B9-B4A9-40356F1C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B90950-F619-4896-9329-5D18E760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2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C2E40-BD6A-4575-80B1-DD9C6FD4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75940-5F66-4C14-9DDC-93921EB5D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B93CB-763E-4B93-B4AB-D87C4CB4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D2BC1-9EA3-4A68-9F35-7D902B8C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6F0B97-6C4A-4FD6-B497-BCFB6F0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37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B5627-0A4F-4D76-8812-AEE5479A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4879E3-14C0-45F1-A255-DC789A12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A22E0-1C2F-4AC4-9B94-48C4CED1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85C3D1-6E12-489A-BCC5-D9CCF908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1EAB12-3BC9-4A27-A94C-99E60DB9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8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4CFDC-E40E-4137-A601-63DE38E6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2BD90-C97D-4A9F-AD0A-FCA3288DA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16E3A9-0F28-4CA8-8D27-54E93194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43CE4D-3868-4FB8-ACAE-F3759DC2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A1A55C-7EDC-409B-9248-FF765281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CBAD55-2615-4196-B6FF-9A99FFD9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36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369E1-25C0-4E51-9DAD-D9ABAEB3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1817ED-2924-4811-AE22-6BE264C1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FF5875-5119-498B-A877-2BCE15022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DF85F-4242-4F8D-B8DF-57EDD8CFC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DDE7BF-5FA8-4223-8D96-A0A152B5C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832480-418A-43A6-BF1F-0CAF92E0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9D76E8-F12C-40E8-83AB-8681D9F2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7CC6EE-516D-415E-8107-2894A66A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77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761CC-E1CC-4844-9F72-B402A3CC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8022B5-804A-4817-ADAC-65244639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9931F9-6ED1-434D-9899-373FE62D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C56332-6F36-4C90-A431-576A3655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6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7E828F-C011-4A1D-8839-96378612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C9063B-5A68-4C13-93AF-065C0511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AF330F-B5A5-48E9-8E09-CB271D53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92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FE041-58FE-4270-90F3-46A22579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B095BB-46B9-425B-BCF6-DCD4DDA9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E0E086-EFFE-456D-8C35-F90FFBC4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55C15C-E769-4778-9D5B-3252AD47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0094F6-56FA-48C7-B9CC-AD5BB0ED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659560-9D42-44A8-BF35-67EDFB4B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8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9F654-829E-4AA3-AAC4-068454FD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DC6D31-BB07-4964-B528-A852D67EE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19E0D4-EC09-4D21-8E41-79752825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D25D8F-2532-4E1B-8BBD-961ACECC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A530F-34D3-4E90-849B-FAF1C3A0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18857-9BDC-41A4-9051-8665B1B0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1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7BEE19-A1A6-4A79-A3F5-F407446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9EA554-2539-4BC8-BF63-9B9A4B43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5118E5-F29A-4C6F-AEE5-A4C482A31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1F2A-BEE6-4F73-AC8D-DA5098A055DA}" type="datetimeFigureOut">
              <a:rPr lang="zh-TW" altLang="en-US" smtClean="0"/>
              <a:t>2020/12/21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6B87D-F2CC-447F-80BF-327B8221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88193-C069-4C6E-A0E6-39B7C0C19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2F89-DF6F-4F52-AE2F-A24DDFE3B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6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5B05E85-E512-44DF-9BCA-B4D6AEFB1B35}"/>
              </a:ext>
            </a:extLst>
          </p:cNvPr>
          <p:cNvSpPr txBox="1"/>
          <p:nvPr/>
        </p:nvSpPr>
        <p:spPr>
          <a:xfrm>
            <a:off x="625642" y="3839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https://www.kaggle.com/astrus/entity-embedding-neural-network-keras-lb-0-748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836D61-5AB2-4F55-A876-7BD4903233F6}"/>
              </a:ext>
            </a:extLst>
          </p:cNvPr>
          <p:cNvSpPr txBox="1"/>
          <p:nvPr/>
        </p:nvSpPr>
        <p:spPr>
          <a:xfrm>
            <a:off x="625642" y="1505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https://github.com/mmortazavi/EntityEmbedding-Working_Example/blob/master/EntityEmbedding.ipynb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4B9C1C-5CEC-48E0-9CE6-B396ED23E92B}"/>
              </a:ext>
            </a:extLst>
          </p:cNvPr>
          <p:cNvSpPr txBox="1"/>
          <p:nvPr/>
        </p:nvSpPr>
        <p:spPr>
          <a:xfrm>
            <a:off x="625642" y="24681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https://github.com/rodrigobressan/entity_embeddings_categorical/tree/master/entity_embeddings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29DB12-ECFF-4BE4-B9B9-B74C9E883EF5}"/>
              </a:ext>
            </a:extLst>
          </p:cNvPr>
          <p:cNvSpPr txBox="1"/>
          <p:nvPr/>
        </p:nvSpPr>
        <p:spPr>
          <a:xfrm>
            <a:off x="625642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http://frankchen.xyz/2017/12/18/How-to-Use-Word-Embedding-Layers-for-Deep-Learning-with-Keras/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E31EC9-B117-4BC2-892E-7B0D66DB7D32}"/>
              </a:ext>
            </a:extLst>
          </p:cNvPr>
          <p:cNvSpPr txBox="1"/>
          <p:nvPr/>
        </p:nvSpPr>
        <p:spPr>
          <a:xfrm>
            <a:off x="625642" y="43828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https://www.youtube.com/watch?v=51_mlYmcyJk&amp;ab_channel=DataTalks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E6BB9E9-6D39-4CBD-B9E8-D38D935A0E64}"/>
              </a:ext>
            </a:extLst>
          </p:cNvPr>
          <p:cNvSpPr txBox="1"/>
          <p:nvPr/>
        </p:nvSpPr>
        <p:spPr>
          <a:xfrm>
            <a:off x="625642" y="53367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https://github.com/knathanieltucker/deep-learning-building-blocks/blob/master/notebooks/Categorical%20Data.ipynb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4103A9-21C6-48D8-947C-F86A4C5166E9}"/>
              </a:ext>
            </a:extLst>
          </p:cNvPr>
          <p:cNvSpPr txBox="1"/>
          <p:nvPr/>
        </p:nvSpPr>
        <p:spPr>
          <a:xfrm>
            <a:off x="625642" y="61508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https://www.youtube.com/watch?v=EATAM3BOD_E&amp;ab_channel=AbhishekThakur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CBE15F-B104-47F3-9B24-8103E42FD68D}"/>
              </a:ext>
            </a:extLst>
          </p:cNvPr>
          <p:cNvSpPr txBox="1"/>
          <p:nvPr/>
        </p:nvSpPr>
        <p:spPr>
          <a:xfrm>
            <a:off x="6866021" y="2302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https://www.kaggle.com/abhishek/same-old-entity-embeddings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71E49C8-4E13-49DB-B6FA-3E4811A840F1}"/>
              </a:ext>
            </a:extLst>
          </p:cNvPr>
          <p:cNvSpPr txBox="1"/>
          <p:nvPr/>
        </p:nvSpPr>
        <p:spPr>
          <a:xfrm>
            <a:off x="6866021" y="1032611"/>
            <a:ext cx="6481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https://www.depends-on-the-definition.com/introduction-to-embeddings-with-neural-networks/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6821130-9AED-42D5-AE8A-B9F8B8851B49}"/>
              </a:ext>
            </a:extLst>
          </p:cNvPr>
          <p:cNvSpPr txBox="1"/>
          <p:nvPr/>
        </p:nvSpPr>
        <p:spPr>
          <a:xfrm>
            <a:off x="7010400" y="2151966"/>
            <a:ext cx="667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https://www.sciencedirect.com/science/article/pii/S1877050919304867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028ABB7-7E09-4F0E-B68D-FD1E80BE0E99}"/>
              </a:ext>
            </a:extLst>
          </p:cNvPr>
          <p:cNvSpPr txBox="1"/>
          <p:nvPr/>
        </p:nvSpPr>
        <p:spPr>
          <a:xfrm>
            <a:off x="6721642" y="3282299"/>
            <a:ext cx="684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https://blog.csdn.net/u010412858/article/details/77848878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F0272E1-2A4E-4D75-B557-3FA682F811D0}"/>
              </a:ext>
            </a:extLst>
          </p:cNvPr>
          <p:cNvSpPr txBox="1"/>
          <p:nvPr/>
        </p:nvSpPr>
        <p:spPr>
          <a:xfrm>
            <a:off x="6801852" y="3928630"/>
            <a:ext cx="6841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http://frankchen.xyz/2017/12/18/How-to-Use-Word-Embedding-Layers-for-Deep-Learning-with-Keras/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4CDDC0A-60C2-4CDE-8F58-5DC7AA0B2B7C}"/>
              </a:ext>
            </a:extLst>
          </p:cNvPr>
          <p:cNvSpPr txBox="1"/>
          <p:nvPr/>
        </p:nvSpPr>
        <p:spPr>
          <a:xfrm>
            <a:off x="6721642" y="4768382"/>
            <a:ext cx="684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https://blog.csdn.net/u010412858/article/details/77848878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5254049-D611-41FD-819D-996CF7A343E9}"/>
              </a:ext>
            </a:extLst>
          </p:cNvPr>
          <p:cNvSpPr txBox="1"/>
          <p:nvPr/>
        </p:nvSpPr>
        <p:spPr>
          <a:xfrm>
            <a:off x="7010400" y="5456057"/>
            <a:ext cx="684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https://www.zhihu.com/question/45027109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7FDBB1D-8790-4B40-A9DF-4ED6ECF164A6}"/>
              </a:ext>
            </a:extLst>
          </p:cNvPr>
          <p:cNvSpPr txBox="1"/>
          <p:nvPr/>
        </p:nvSpPr>
        <p:spPr>
          <a:xfrm>
            <a:off x="6922170" y="6153337"/>
            <a:ext cx="693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https://blog.csdn.net/program_developer/article/details/80853425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4D6FCAC-1813-4116-9E96-B0830AB40B53}"/>
              </a:ext>
            </a:extLst>
          </p:cNvPr>
          <p:cNvSpPr txBox="1"/>
          <p:nvPr/>
        </p:nvSpPr>
        <p:spPr>
          <a:xfrm>
            <a:off x="6866021" y="6863389"/>
            <a:ext cx="693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https://cloud.tencent.com/developer/article/1097483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7406421-DA59-4671-AF07-969F2B0AC83C}"/>
              </a:ext>
            </a:extLst>
          </p:cNvPr>
          <p:cNvSpPr txBox="1"/>
          <p:nvPr/>
        </p:nvSpPr>
        <p:spPr>
          <a:xfrm>
            <a:off x="6448927" y="7250275"/>
            <a:ext cx="6930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https://towardsdatascience.com/deep-learning-4-embedding-layers-f9a02d55ac12</a:t>
            </a:r>
          </a:p>
        </p:txBody>
      </p:sp>
    </p:spTree>
    <p:extLst>
      <p:ext uri="{BB962C8B-B14F-4D97-AF65-F5344CB8AC3E}">
        <p14:creationId xmlns:p14="http://schemas.microsoft.com/office/powerpoint/2010/main" val="43238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實體嵌入層等效於每個單熱編碼輸入頂部的額外層的說明。">
            <a:extLst>
              <a:ext uri="{FF2B5EF4-FFF2-40B4-BE49-F238E27FC236}">
                <a16:creationId xmlns:a16="http://schemas.microsoft.com/office/drawing/2014/main" id="{E741D599-02C6-4A65-8B91-532C48BF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91" y="1626520"/>
            <a:ext cx="6581468" cy="33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823D49D-60C0-469D-A639-EBC1A0D53F22}"/>
              </a:ext>
            </a:extLst>
          </p:cNvPr>
          <p:cNvSpPr txBox="1"/>
          <p:nvPr/>
        </p:nvSpPr>
        <p:spPr>
          <a:xfrm>
            <a:off x="1876926" y="-10830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https://zhuanlan.zhihu.com/p/46016518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5DAD56-B84F-472A-89CC-23DF60C3B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58" y="-2002505"/>
            <a:ext cx="7448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969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文琪 李</dc:creator>
  <cp:lastModifiedBy>文琪 李</cp:lastModifiedBy>
  <cp:revision>3</cp:revision>
  <dcterms:created xsi:type="dcterms:W3CDTF">2020-12-21T10:28:18Z</dcterms:created>
  <dcterms:modified xsi:type="dcterms:W3CDTF">2020-12-21T16:25:02Z</dcterms:modified>
</cp:coreProperties>
</file>