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61" r:id="rId17"/>
  </p:sldIdLst>
  <p:sldSz cx="6858000" cy="9144000" type="letter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EEF770-DCAE-4D3F-B80A-5BCDC4A9D208}">
          <p14:sldIdLst>
            <p14:sldId id="256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61"/>
          </p14:sldIdLst>
        </p14:section>
      </p14:sectionLst>
    </p:ext>
    <p:ext uri="{EFAFB233-063F-42B5-8137-9DF3F51BA10A}">
      <p15:sldGuideLst xmlns:p15="http://schemas.microsoft.com/office/powerpoint/2012/main" xmlns="">
        <p15:guide id="6" orient="horz" pos="2880" userDrawn="1">
          <p15:clr>
            <a:srgbClr val="A4A3A4"/>
          </p15:clr>
        </p15:guide>
        <p15:guide id="8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C5B"/>
    <a:srgbClr val="AD1C29"/>
    <a:srgbClr val="ABEFFF"/>
    <a:srgbClr val="6EE3FE"/>
    <a:srgbClr val="0000FF"/>
    <a:srgbClr val="4B85BD"/>
    <a:srgbClr val="020B0E"/>
    <a:srgbClr val="4887C4"/>
    <a:srgbClr val="8C7C75"/>
    <a:srgbClr val="937E7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-2226" y="-17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7A4635DB-2372-44B3-B14A-C78BBFA842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858000" cy="9144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092771-246C-4ADE-9BF0-EFF14668608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6858000" cy="3409200"/>
          </a:xfrm>
          <a:solidFill>
            <a:schemeClr val="tx1">
              <a:alpha val="60000"/>
            </a:schemeClr>
          </a:solidFill>
        </p:spPr>
        <p:txBody>
          <a:bodyPr tIns="360000" anchor="t" anchorCtr="0">
            <a:noAutofit/>
          </a:bodyPr>
          <a:lstStyle>
            <a:lvl1pPr algn="ctr">
              <a:defRPr sz="132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Mirjam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1FB117C-9559-4A1B-9901-3C29242FE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18800"/>
            <a:ext cx="6858000" cy="2725200"/>
          </a:xfrm>
          <a:solidFill>
            <a:schemeClr val="tx1">
              <a:alpha val="60000"/>
            </a:schemeClr>
          </a:solidFill>
        </p:spPr>
        <p:txBody>
          <a:bodyPr lIns="0" tIns="0" rIns="0" bIns="0" anchor="b" anchorCtr="0">
            <a:noAutofit/>
          </a:bodyPr>
          <a:lstStyle>
            <a:lvl1pPr marL="0" indent="0" algn="ctr">
              <a:lnSpc>
                <a:spcPct val="65000"/>
              </a:lnSpc>
              <a:spcBef>
                <a:spcPts val="0"/>
              </a:spcBef>
              <a:buNone/>
              <a:defRPr sz="10300" b="1">
                <a:solidFill>
                  <a:schemeClr val="accent4"/>
                </a:solidFill>
                <a:latin typeface="+mj-lt"/>
              </a:defRPr>
            </a:lvl1pPr>
            <a:lvl2pPr marL="609608" indent="0" algn="ctr">
              <a:buNone/>
              <a:defRPr sz="2667"/>
            </a:lvl2pPr>
            <a:lvl3pPr marL="1219215" indent="0" algn="ctr">
              <a:buNone/>
              <a:defRPr sz="2400"/>
            </a:lvl3pPr>
            <a:lvl4pPr marL="1828823" indent="0" algn="ctr">
              <a:buNone/>
              <a:defRPr sz="2133"/>
            </a:lvl4pPr>
            <a:lvl5pPr marL="2438431" indent="0" algn="ctr">
              <a:buNone/>
              <a:defRPr sz="2133"/>
            </a:lvl5pPr>
            <a:lvl6pPr marL="3048038" indent="0" algn="ctr">
              <a:buNone/>
              <a:defRPr sz="2133"/>
            </a:lvl6pPr>
            <a:lvl7pPr marL="3657646" indent="0" algn="ctr">
              <a:buNone/>
              <a:defRPr sz="2133"/>
            </a:lvl7pPr>
            <a:lvl8pPr marL="4267253" indent="0" algn="ctr">
              <a:buNone/>
              <a:defRPr sz="2133"/>
            </a:lvl8pPr>
            <a:lvl9pPr marL="4876861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48005945-B51C-484C-BB8B-621FE026B8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3122" y="3459404"/>
            <a:ext cx="1265238" cy="1265237"/>
          </a:xfrm>
        </p:spPr>
        <p:txBody>
          <a:bodyPr>
            <a:noAutofit/>
          </a:bodyPr>
          <a:lstStyle>
            <a:lvl1pPr marL="0" indent="0" algn="ctr">
              <a:buNone/>
              <a:defRPr sz="15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7" indent="0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215" indent="0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823" indent="0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431" indent="0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0F676960-2FB6-48EA-A2E3-55769B74FCC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80697" y="1747661"/>
            <a:ext cx="2409360" cy="485586"/>
          </a:xfrm>
        </p:spPr>
        <p:txBody>
          <a:bodyPr>
            <a:noAutofit/>
          </a:bodyPr>
          <a:lstStyle>
            <a:lvl1pPr marL="0" indent="0" algn="ctr">
              <a:buNone/>
              <a:defRPr sz="1900" b="0">
                <a:solidFill>
                  <a:schemeClr val="accent4"/>
                </a:solidFill>
              </a:defRPr>
            </a:lvl1pPr>
            <a:lvl2pPr marL="609607" indent="0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215" indent="0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823" indent="0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431" indent="0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National Bestseller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AEE032CB-7F90-4676-B176-03F9D3CA23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1622" y="1583100"/>
            <a:ext cx="5714756" cy="1422400"/>
          </a:xfrm>
        </p:spPr>
        <p:txBody>
          <a:bodyPr>
            <a:noAutofit/>
          </a:bodyPr>
          <a:lstStyle>
            <a:lvl1pPr marL="0" indent="0" algn="ctr">
              <a:buNone/>
              <a:defRPr lang="en-US" sz="134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09607" indent="0">
              <a:buNone/>
              <a:defRPr lang="en-US" sz="134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1219215" indent="0">
              <a:buNone/>
              <a:defRPr lang="en-US" sz="134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1828823" indent="0">
              <a:buNone/>
              <a:defRPr lang="en-US" sz="134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2438431" indent="0">
              <a:buNone/>
              <a:defRPr lang="en-US" sz="13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Nilsson</a:t>
            </a:r>
          </a:p>
        </p:txBody>
      </p:sp>
    </p:spTree>
    <p:extLst>
      <p:ext uri="{BB962C8B-B14F-4D97-AF65-F5344CB8AC3E}">
        <p14:creationId xmlns:p14="http://schemas.microsoft.com/office/powerpoint/2010/main" val="32910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>
            <a:extLst>
              <a:ext uri="{FF2B5EF4-FFF2-40B4-BE49-F238E27FC236}">
                <a16:creationId xmlns:a16="http://schemas.microsoft.com/office/drawing/2014/main" xmlns="" id="{784E8F0A-533F-4877-AD95-EE5EF1532D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858000" cy="9144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673D3FC6-A36E-4C51-92F6-3EFD3941EC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3439" y="5896598"/>
            <a:ext cx="1055561" cy="2782957"/>
          </a:xfrm>
        </p:spPr>
        <p:txBody>
          <a:bodyPr vert="vert270"/>
          <a:lstStyle>
            <a:lvl1pPr marL="0" indent="0" algn="l" defTabSz="12192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0" indent="0" algn="l" defTabSz="12192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0" indent="0" algn="l" defTabSz="12192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3pPr>
          </a:lstStyle>
          <a:p>
            <a:pPr lvl="0"/>
            <a:r>
              <a:rPr lang="en-US" dirty="0"/>
              <a:t>Mirjam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9FAF47-37ED-4B4B-B3B8-6C44AC47F8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3787199" y="3787197"/>
            <a:ext cx="9143999" cy="1569600"/>
          </a:xfrm>
          <a:solidFill>
            <a:schemeClr val="accent2">
              <a:alpha val="85000"/>
            </a:schemeClr>
          </a:solidFill>
        </p:spPr>
        <p:txBody>
          <a:bodyPr tIns="216000">
            <a:noAutofit/>
          </a:bodyPr>
          <a:lstStyle>
            <a:lvl1pPr algn="ctr">
              <a:defRPr sz="96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NORTH TRAIN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E0744A7-E5BA-4185-92B2-CB6DB3AE02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9601" y="-3"/>
            <a:ext cx="577850" cy="9144000"/>
          </a:xfrm>
          <a:solidFill>
            <a:schemeClr val="tx2">
              <a:alpha val="90000"/>
            </a:schemeClr>
          </a:solidFill>
        </p:spPr>
        <p:txBody>
          <a:bodyPr vert="vert270" anchor="ctr" anchorCtr="0"/>
          <a:lstStyle>
            <a:lvl1pPr marL="0" indent="0" algn="ctr" defTabSz="1219215" rtl="0" eaLnBrk="1" latinLnBrk="0" hangingPunct="1">
              <a:lnSpc>
                <a:spcPct val="90000"/>
              </a:lnSpc>
              <a:spcBef>
                <a:spcPts val="1334"/>
              </a:spcBef>
              <a:buFont typeface="Arial" panose="020B0604020202020204" pitchFamily="34" charset="0"/>
              <a:buNone/>
              <a:defRPr lang="en-US" sz="1800" b="0" kern="1200" spc="107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7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BECD8853-CA6C-4523-8DB5-098DD665AC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9485" y="5896598"/>
            <a:ext cx="836901" cy="2782957"/>
          </a:xfrm>
        </p:spPr>
        <p:txBody>
          <a:bodyPr vert="vert270"/>
          <a:lstStyle>
            <a:lvl1pPr marL="0" indent="0" algn="l" defTabSz="12192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0" indent="0" algn="l" defTabSz="12192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0" indent="0" algn="l" defTabSz="12192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3pPr>
          </a:lstStyle>
          <a:p>
            <a:pPr lvl="0"/>
            <a:r>
              <a:rPr lang="en-US" dirty="0"/>
              <a:t>Nilsson</a:t>
            </a:r>
          </a:p>
        </p:txBody>
      </p:sp>
    </p:spTree>
    <p:extLst>
      <p:ext uri="{BB962C8B-B14F-4D97-AF65-F5344CB8AC3E}">
        <p14:creationId xmlns:p14="http://schemas.microsoft.com/office/powerpoint/2010/main" val="364013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2945921-0438-4421-937B-04146E15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9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CC0DD4-AFCB-466A-8CCA-F7E022B83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61C66F-5503-4C30-BF52-D9B82AA99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5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E4DD7-5968-43AC-8717-004CEA261441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1AD11F-DF24-42F6-855A-E7A71B7B8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4" y="8475135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EC7D0E-101A-41DE-BD1B-178426773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5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93D2B-6925-4B26-92A6-01EBC05BA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9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1219215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4" indent="-304804" algn="l" defTabSz="1219215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411" indent="-304804" algn="l" defTabSz="121921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19" indent="-304804" algn="l" defTabSz="121921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627" indent="-304804" algn="l" defTabSz="121921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35" indent="-304804" algn="l" defTabSz="121921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42" indent="-304804" algn="l" defTabSz="121921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50" indent="-304804" algn="l" defTabSz="121921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57" indent="-304804" algn="l" defTabSz="121921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65" indent="-304804" algn="l" defTabSz="121921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8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15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23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31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38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46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53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61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D39C76D-1465-48F9-A31F-4A1765DE6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Grade 10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3B4E5AA7-00E3-4FB4-886A-94E7237CB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9600" dirty="0"/>
              <a:t>AMHARIC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ED61F88C-B5D8-42C2-9E42-19F58DDAAC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New Curriculum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F25E7CF0-E5DA-4C0A-B500-D2E55AD2C9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1622" y="1987062"/>
            <a:ext cx="5714756" cy="1018438"/>
          </a:xfrm>
        </p:spPr>
        <p:txBody>
          <a:bodyPr/>
          <a:lstStyle/>
          <a:p>
            <a:r>
              <a:rPr lang="en-GB" sz="5400" dirty="0" smtClean="0"/>
              <a:t>Teacher </a:t>
            </a:r>
            <a:r>
              <a:rPr lang="en-GB" sz="5400" dirty="0"/>
              <a:t>Guide Books</a:t>
            </a:r>
            <a:endParaRPr lang="en-US" sz="5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529F696-4577-D2C8-A4F3-79028A055C93}"/>
              </a:ext>
            </a:extLst>
          </p:cNvPr>
          <p:cNvSpPr/>
          <p:nvPr/>
        </p:nvSpPr>
        <p:spPr>
          <a:xfrm>
            <a:off x="5046784" y="2687650"/>
            <a:ext cx="1529861" cy="153265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52836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D39C76D-1465-48F9-A31F-4A1765DE6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Grade 10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3B4E5AA7-00E3-4FB4-886A-94E7237CB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9600" dirty="0"/>
              <a:t>HISTORY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ED61F88C-B5D8-42C2-9E42-19F58DDAAC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New Curriculum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F25E7CF0-E5DA-4C0A-B500-D2E55AD2C9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1622" y="1987062"/>
            <a:ext cx="5714756" cy="1018438"/>
          </a:xfrm>
        </p:spPr>
        <p:txBody>
          <a:bodyPr/>
          <a:lstStyle/>
          <a:p>
            <a:r>
              <a:rPr lang="en-GB" sz="5400" dirty="0"/>
              <a:t>Teacher Guide Books</a:t>
            </a:r>
            <a:endParaRPr lang="en-US" sz="5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529F696-4577-D2C8-A4F3-79028A055C93}"/>
              </a:ext>
            </a:extLst>
          </p:cNvPr>
          <p:cNvSpPr/>
          <p:nvPr/>
        </p:nvSpPr>
        <p:spPr>
          <a:xfrm>
            <a:off x="5046784" y="2687650"/>
            <a:ext cx="1529861" cy="153265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93559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D39C76D-1465-48F9-A31F-4A1765DE6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Grade 10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3B4E5AA7-00E3-4FB4-886A-94E7237CB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7200" dirty="0"/>
              <a:t>HEALTH AND PHYSICAL EDUCATION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ED61F88C-B5D8-42C2-9E42-19F58DDAAC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New Curriculum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F25E7CF0-E5DA-4C0A-B500-D2E55AD2C9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1622" y="1987062"/>
            <a:ext cx="5714756" cy="1018438"/>
          </a:xfrm>
        </p:spPr>
        <p:txBody>
          <a:bodyPr/>
          <a:lstStyle/>
          <a:p>
            <a:r>
              <a:rPr lang="en-GB" sz="5400" dirty="0"/>
              <a:t>Teacher Guide Books</a:t>
            </a:r>
            <a:endParaRPr lang="en-US" sz="5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529F696-4577-D2C8-A4F3-79028A055C93}"/>
              </a:ext>
            </a:extLst>
          </p:cNvPr>
          <p:cNvSpPr/>
          <p:nvPr/>
        </p:nvSpPr>
        <p:spPr>
          <a:xfrm>
            <a:off x="5046784" y="2687650"/>
            <a:ext cx="1529861" cy="153265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59600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D39C76D-1465-48F9-A31F-4A1765DE6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Grade 10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3B4E5AA7-00E3-4FB4-886A-94E7237CB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9600" dirty="0"/>
              <a:t>AFFAN OROMO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ED61F88C-B5D8-42C2-9E42-19F58DDAAC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New Curriculum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F25E7CF0-E5DA-4C0A-B500-D2E55AD2C9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1622" y="1987062"/>
            <a:ext cx="5714756" cy="1018438"/>
          </a:xfrm>
        </p:spPr>
        <p:txBody>
          <a:bodyPr/>
          <a:lstStyle/>
          <a:p>
            <a:r>
              <a:rPr lang="en-GB" sz="5400" dirty="0"/>
              <a:t>Teacher Guide Books</a:t>
            </a:r>
            <a:endParaRPr lang="en-US" sz="5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529F696-4577-D2C8-A4F3-79028A055C93}"/>
              </a:ext>
            </a:extLst>
          </p:cNvPr>
          <p:cNvSpPr/>
          <p:nvPr/>
        </p:nvSpPr>
        <p:spPr>
          <a:xfrm>
            <a:off x="5046784" y="2687650"/>
            <a:ext cx="1529861" cy="153265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83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woman stands on the railway platform">
            <a:extLst>
              <a:ext uri="{FF2B5EF4-FFF2-40B4-BE49-F238E27FC236}">
                <a16:creationId xmlns:a16="http://schemas.microsoft.com/office/drawing/2014/main" xmlns="" id="{ECC5E632-BD23-4D7E-B2BD-C59D2FEDF8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9D39C76D-1465-48F9-A31F-4A1765DE6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Mirjam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3B4E5AA7-00E3-4FB4-886A-94E7237CB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NORTH</a:t>
            </a:r>
            <a:br>
              <a:rPr lang="en-US" dirty="0"/>
            </a:br>
            <a:r>
              <a:rPr lang="en-US" dirty="0"/>
              <a:t>TRAIN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ED61F88C-B5D8-42C2-9E42-19F58DDAAC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National Bestseller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F25E7CF0-E5DA-4C0A-B500-D2E55AD2C9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Nilsson</a:t>
            </a:r>
          </a:p>
        </p:txBody>
      </p:sp>
      <p:pic>
        <p:nvPicPr>
          <p:cNvPr id="8" name="Graphic 7" descr="Orange shape">
            <a:extLst>
              <a:ext uri="{FF2B5EF4-FFF2-40B4-BE49-F238E27FC236}">
                <a16:creationId xmlns:a16="http://schemas.microsoft.com/office/drawing/2014/main" xmlns="" id="{A33E90B2-3068-4C78-A694-B2A47EDBD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723256" y="3073808"/>
            <a:ext cx="1563122" cy="154738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D03EEDF-8726-404B-B464-129B1ED405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58750" y="3443578"/>
            <a:ext cx="1265238" cy="1265237"/>
          </a:xfrm>
        </p:spPr>
        <p:txBody>
          <a:bodyPr/>
          <a:lstStyle/>
          <a:p>
            <a:r>
              <a:rPr lang="en-US" dirty="0"/>
              <a:t>The Most</a:t>
            </a:r>
            <a:br>
              <a:rPr lang="en-US" dirty="0"/>
            </a:br>
            <a:r>
              <a:rPr lang="en-US" dirty="0"/>
              <a:t>Popular</a:t>
            </a:r>
            <a:br>
              <a:rPr lang="en-US" dirty="0"/>
            </a:br>
            <a:r>
              <a:rPr lang="en-US" dirty="0"/>
              <a:t>Book 20XX</a:t>
            </a:r>
          </a:p>
        </p:txBody>
      </p:sp>
    </p:spTree>
    <p:extLst>
      <p:ext uri="{BB962C8B-B14F-4D97-AF65-F5344CB8AC3E}">
        <p14:creationId xmlns:p14="http://schemas.microsoft.com/office/powerpoint/2010/main" val="346432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D39C76D-1465-48F9-A31F-4A1765DE6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Grade 10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3B4E5AA7-00E3-4FB4-886A-94E7237CB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9600" dirty="0"/>
              <a:t>ENGLISH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ED61F88C-B5D8-42C2-9E42-19F58DDAAC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New Curriculum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F25E7CF0-E5DA-4C0A-B500-D2E55AD2C9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1622" y="1987062"/>
            <a:ext cx="5714756" cy="1018438"/>
          </a:xfrm>
        </p:spPr>
        <p:txBody>
          <a:bodyPr/>
          <a:lstStyle/>
          <a:p>
            <a:r>
              <a:rPr lang="en-GB" sz="5400" dirty="0"/>
              <a:t>Teacher Guide Books</a:t>
            </a:r>
            <a:endParaRPr lang="en-US" sz="5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529F696-4577-D2C8-A4F3-79028A055C93}"/>
              </a:ext>
            </a:extLst>
          </p:cNvPr>
          <p:cNvSpPr/>
          <p:nvPr/>
        </p:nvSpPr>
        <p:spPr>
          <a:xfrm>
            <a:off x="5046784" y="2687650"/>
            <a:ext cx="1529861" cy="153265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98825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D39C76D-1465-48F9-A31F-4A1765DE6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Grade 10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3B4E5AA7-00E3-4FB4-886A-94E7237CB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7200" dirty="0"/>
              <a:t>MATHEMATICS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ED61F88C-B5D8-42C2-9E42-19F58DDAAC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New Curriculum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F25E7CF0-E5DA-4C0A-B500-D2E55AD2C9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1622" y="1987062"/>
            <a:ext cx="5714756" cy="1018438"/>
          </a:xfrm>
        </p:spPr>
        <p:txBody>
          <a:bodyPr/>
          <a:lstStyle/>
          <a:p>
            <a:r>
              <a:rPr lang="en-GB" sz="5400" dirty="0"/>
              <a:t>Teacher Guide Books</a:t>
            </a:r>
            <a:endParaRPr lang="en-US" sz="5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529F696-4577-D2C8-A4F3-79028A055C93}"/>
              </a:ext>
            </a:extLst>
          </p:cNvPr>
          <p:cNvSpPr/>
          <p:nvPr/>
        </p:nvSpPr>
        <p:spPr>
          <a:xfrm>
            <a:off x="5046784" y="2687650"/>
            <a:ext cx="1529861" cy="153265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43350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D39C76D-1465-48F9-A31F-4A1765DE6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Grade 10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3B4E5AA7-00E3-4FB4-886A-94E7237CB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7200" dirty="0"/>
              <a:t>INFORMATION TECHNOLOGY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ED61F88C-B5D8-42C2-9E42-19F58DDAAC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New Curriculum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F25E7CF0-E5DA-4C0A-B500-D2E55AD2C9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1622" y="1987062"/>
            <a:ext cx="5714756" cy="1018438"/>
          </a:xfrm>
        </p:spPr>
        <p:txBody>
          <a:bodyPr/>
          <a:lstStyle/>
          <a:p>
            <a:r>
              <a:rPr lang="en-GB" sz="5400" dirty="0"/>
              <a:t>Teacher Guide Books</a:t>
            </a:r>
            <a:endParaRPr lang="en-US" sz="5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529F696-4577-D2C8-A4F3-79028A055C93}"/>
              </a:ext>
            </a:extLst>
          </p:cNvPr>
          <p:cNvSpPr/>
          <p:nvPr/>
        </p:nvSpPr>
        <p:spPr>
          <a:xfrm>
            <a:off x="5046784" y="2687650"/>
            <a:ext cx="1529861" cy="153265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7255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D39C76D-1465-48F9-A31F-4A1765DE6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Grade 10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3B4E5AA7-00E3-4FB4-886A-94E7237CB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8800" dirty="0"/>
              <a:t>CITIZENSHIP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ED61F88C-B5D8-42C2-9E42-19F58DDAAC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New Curriculum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F25E7CF0-E5DA-4C0A-B500-D2E55AD2C9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1622" y="1987062"/>
            <a:ext cx="5714756" cy="1018438"/>
          </a:xfrm>
        </p:spPr>
        <p:txBody>
          <a:bodyPr/>
          <a:lstStyle/>
          <a:p>
            <a:r>
              <a:rPr lang="en-GB" sz="5400" dirty="0"/>
              <a:t>Teacher Guide Books</a:t>
            </a:r>
            <a:endParaRPr lang="en-US" sz="5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529F696-4577-D2C8-A4F3-79028A055C93}"/>
              </a:ext>
            </a:extLst>
          </p:cNvPr>
          <p:cNvSpPr/>
          <p:nvPr/>
        </p:nvSpPr>
        <p:spPr>
          <a:xfrm>
            <a:off x="5046784" y="2687650"/>
            <a:ext cx="1529861" cy="153265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55626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D39C76D-1465-48F9-A31F-4A1765DE6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Grade 10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3B4E5AA7-00E3-4FB4-886A-94E7237CB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9600" dirty="0"/>
              <a:t>BIOLOGY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ED61F88C-B5D8-42C2-9E42-19F58DDAAC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New Curriculum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F25E7CF0-E5DA-4C0A-B500-D2E55AD2C9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1622" y="1987062"/>
            <a:ext cx="5714756" cy="1018438"/>
          </a:xfrm>
        </p:spPr>
        <p:txBody>
          <a:bodyPr/>
          <a:lstStyle/>
          <a:p>
            <a:r>
              <a:rPr lang="en-GB" sz="5400" dirty="0"/>
              <a:t>Teacher Guide Books</a:t>
            </a:r>
            <a:endParaRPr lang="en-US" sz="5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529F696-4577-D2C8-A4F3-79028A055C93}"/>
              </a:ext>
            </a:extLst>
          </p:cNvPr>
          <p:cNvSpPr/>
          <p:nvPr/>
        </p:nvSpPr>
        <p:spPr>
          <a:xfrm>
            <a:off x="5046784" y="2687650"/>
            <a:ext cx="1529861" cy="153265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0838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D39C76D-1465-48F9-A31F-4A1765DE6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Grade 10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3B4E5AA7-00E3-4FB4-886A-94E7237CB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9600" dirty="0"/>
              <a:t>CHEMISTRY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ED61F88C-B5D8-42C2-9E42-19F58DDAAC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New Curriculum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F25E7CF0-E5DA-4C0A-B500-D2E55AD2C9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1622" y="1987062"/>
            <a:ext cx="5714756" cy="1018438"/>
          </a:xfrm>
        </p:spPr>
        <p:txBody>
          <a:bodyPr/>
          <a:lstStyle/>
          <a:p>
            <a:r>
              <a:rPr lang="en-GB" sz="5400" dirty="0"/>
              <a:t>Teacher Guide Books</a:t>
            </a:r>
            <a:endParaRPr lang="en-US" sz="5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529F696-4577-D2C8-A4F3-79028A055C93}"/>
              </a:ext>
            </a:extLst>
          </p:cNvPr>
          <p:cNvSpPr/>
          <p:nvPr/>
        </p:nvSpPr>
        <p:spPr>
          <a:xfrm>
            <a:off x="5046784" y="2687650"/>
            <a:ext cx="1529861" cy="153265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20060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D39C76D-1465-48F9-A31F-4A1765DE6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Grade 10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3B4E5AA7-00E3-4FB4-886A-94E7237CB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9600" dirty="0"/>
              <a:t>PHYSICS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ED61F88C-B5D8-42C2-9E42-19F58DDAAC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New Curriculum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F25E7CF0-E5DA-4C0A-B500-D2E55AD2C9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1622" y="1987062"/>
            <a:ext cx="5714756" cy="1018438"/>
          </a:xfrm>
        </p:spPr>
        <p:txBody>
          <a:bodyPr/>
          <a:lstStyle/>
          <a:p>
            <a:r>
              <a:rPr lang="en-GB" sz="5400" dirty="0"/>
              <a:t>Teacher Guide Books</a:t>
            </a:r>
            <a:endParaRPr lang="en-US" sz="5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529F696-4577-D2C8-A4F3-79028A055C93}"/>
              </a:ext>
            </a:extLst>
          </p:cNvPr>
          <p:cNvSpPr/>
          <p:nvPr/>
        </p:nvSpPr>
        <p:spPr>
          <a:xfrm>
            <a:off x="5046784" y="2687650"/>
            <a:ext cx="1529861" cy="153265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34273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D39C76D-1465-48F9-A31F-4A1765DE6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Grade 10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3B4E5AA7-00E3-4FB4-886A-94E7237CB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8800" dirty="0"/>
              <a:t>GEOGRAPHY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ED61F88C-B5D8-42C2-9E42-19F58DDAAC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New Curriculum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F25E7CF0-E5DA-4C0A-B500-D2E55AD2C9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1622" y="1987062"/>
            <a:ext cx="5714756" cy="1018438"/>
          </a:xfrm>
        </p:spPr>
        <p:txBody>
          <a:bodyPr/>
          <a:lstStyle/>
          <a:p>
            <a:r>
              <a:rPr lang="en-GB" sz="5400" dirty="0"/>
              <a:t>Teacher Guide Books</a:t>
            </a:r>
            <a:endParaRPr lang="en-US" sz="5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529F696-4577-D2C8-A4F3-79028A055C93}"/>
              </a:ext>
            </a:extLst>
          </p:cNvPr>
          <p:cNvSpPr/>
          <p:nvPr/>
        </p:nvSpPr>
        <p:spPr>
          <a:xfrm>
            <a:off x="5046784" y="2687650"/>
            <a:ext cx="1529861" cy="153265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76976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AD1C29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3">
      <a:majorFont>
        <a:latin typeface="Perpet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ook_cover_02_MO - v5" id="{7D21C350-69F5-4A36-AA5C-9E59965F2F4B}" vid="{E1455929-F9F3-4CBD-A600-DB66ED6437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49732C-CF08-4218-9320-A2B8793157BC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f88797d-310b-4d46-ad9c-0c23fa0c8d45"/>
    <ds:schemaRef ds:uri="876de33e-aaa5-4507-9b92-b84e676ded0d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6083CC0-7AB2-484A-8FCB-CD563FE4EB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F9B37C-D7DC-4C7A-B224-251CAEED59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Mystery book covers</Template>
  <TotalTime>46</TotalTime>
  <Words>108</Words>
  <Application>Microsoft Office PowerPoint</Application>
  <PresentationFormat>Letter Paper (8.5x11 in)</PresentationFormat>
  <Paragraphs>53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Grade 10</vt:lpstr>
      <vt:lpstr>Grade 10</vt:lpstr>
      <vt:lpstr>Grade 10</vt:lpstr>
      <vt:lpstr>Grade 10</vt:lpstr>
      <vt:lpstr>Grade 10</vt:lpstr>
      <vt:lpstr>Grade 10</vt:lpstr>
      <vt:lpstr>Grade 10</vt:lpstr>
      <vt:lpstr>Grade 10</vt:lpstr>
      <vt:lpstr>Grade 10</vt:lpstr>
      <vt:lpstr>Grade 10</vt:lpstr>
      <vt:lpstr>Grade 10</vt:lpstr>
      <vt:lpstr>Grade 10</vt:lpstr>
      <vt:lpstr>Mirjam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 10</dc:title>
  <dc:creator>Administrator</dc:creator>
  <cp:lastModifiedBy>Lab 3</cp:lastModifiedBy>
  <cp:revision>4</cp:revision>
  <dcterms:created xsi:type="dcterms:W3CDTF">2024-03-13T07:18:27Z</dcterms:created>
  <dcterms:modified xsi:type="dcterms:W3CDTF">2024-03-15T14:16:41Z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