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61" r:id="rId19"/>
    <p:sldId id="259" r:id="rId20"/>
    <p:sldId id="260" r:id="rId21"/>
  </p:sldIdLst>
  <p:sldSz cx="6858000" cy="9144000" type="letter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1" orient="horz" pos="2880" userDrawn="1">
          <p15:clr>
            <a:srgbClr val="A4A3A4"/>
          </p15:clr>
        </p15:guide>
        <p15:guide id="13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4138"/>
    <a:srgbClr val="01383B"/>
    <a:srgbClr val="294641"/>
    <a:srgbClr val="8CA0B8"/>
    <a:srgbClr val="ABEFFF"/>
    <a:srgbClr val="6EE3FE"/>
    <a:srgbClr val="0000FF"/>
    <a:srgbClr val="4B85BD"/>
    <a:srgbClr val="020B0E"/>
    <a:srgbClr val="488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2250" y="6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2771-246C-4ADE-9BF0-EFF1466860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786257"/>
            <a:ext cx="6857999" cy="2223149"/>
          </a:xfrm>
        </p:spPr>
        <p:txBody>
          <a:bodyPr anchor="b">
            <a:noAutofit/>
          </a:bodyPr>
          <a:lstStyle>
            <a:lvl1pPr algn="ctr">
              <a:defRPr lang="en-US" sz="6800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INSPIRATION</a:t>
            </a:r>
            <a:br>
              <a:rPr lang="en-US" dirty="0"/>
            </a:br>
            <a:r>
              <a:rPr lang="en-US" dirty="0"/>
              <a:t>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B117C-9559-4A1B-9901-3C29242FE5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4" y="0"/>
            <a:ext cx="6856466" cy="778776"/>
          </a:xfrm>
          <a:solidFill>
            <a:schemeClr val="accent6"/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2400" i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8" indent="0" algn="ctr">
              <a:buNone/>
              <a:defRPr sz="2667"/>
            </a:lvl2pPr>
            <a:lvl3pPr marL="1219215" indent="0" algn="ctr">
              <a:buNone/>
              <a:defRPr sz="2400"/>
            </a:lvl3pPr>
            <a:lvl4pPr marL="1828823" indent="0" algn="ctr">
              <a:buNone/>
              <a:defRPr sz="2133"/>
            </a:lvl4pPr>
            <a:lvl5pPr marL="2438431" indent="0" algn="ctr">
              <a:buNone/>
              <a:defRPr sz="2133"/>
            </a:lvl5pPr>
            <a:lvl6pPr marL="3048038" indent="0" algn="ctr">
              <a:buNone/>
              <a:defRPr sz="2133"/>
            </a:lvl6pPr>
            <a:lvl7pPr marL="3657646" indent="0" algn="ctr">
              <a:buNone/>
              <a:defRPr sz="2133"/>
            </a:lvl7pPr>
            <a:lvl8pPr marL="4267253" indent="0" algn="ctr">
              <a:buNone/>
              <a:defRPr sz="2133"/>
            </a:lvl8pPr>
            <a:lvl9pPr marL="4876861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E7517E5-CB6F-47FC-BB2E-B3EA7A392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039523"/>
            <a:ext cx="6858000" cy="402949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1A755-EF1B-4426-A5DF-5E28909234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6291414"/>
            <a:ext cx="6858000" cy="777600"/>
          </a:xfrm>
          <a:solidFill>
            <a:schemeClr val="bg1">
              <a:alpha val="1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800" b="1" i="0" kern="1200" dirty="0" smtClean="0">
                <a:solidFill>
                  <a:schemeClr val="accent6">
                    <a:lumMod val="20000"/>
                    <a:lumOff val="80000"/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7" indent="0">
              <a:buNone/>
              <a:defRPr lang="en-US" sz="2400" i="0" kern="1200" dirty="0" smtClean="0">
                <a:solidFill>
                  <a:schemeClr val="accent6">
                    <a:lumMod val="40000"/>
                    <a:lumOff val="60000"/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i="0" kern="1200" dirty="0" smtClean="0">
                <a:solidFill>
                  <a:schemeClr val="accent6">
                    <a:lumMod val="40000"/>
                    <a:lumOff val="60000"/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2400" i="0" kern="1200" dirty="0" smtClean="0">
                <a:solidFill>
                  <a:schemeClr val="accent6">
                    <a:lumMod val="40000"/>
                    <a:lumOff val="60000"/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i="0" kern="1200" dirty="0">
                <a:solidFill>
                  <a:schemeClr val="accent6">
                    <a:lumMod val="40000"/>
                    <a:lumOff val="60000"/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E33AEC2-89CF-4DD2-BC32-9020D6E257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7069015"/>
            <a:ext cx="6857999" cy="2074985"/>
          </a:xfrm>
          <a:solidFill>
            <a:schemeClr val="accent6"/>
          </a:solidFill>
        </p:spPr>
        <p:txBody>
          <a:bodyPr tIns="72000" anchor="ctr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en-US" sz="6000" i="0" kern="1200" dirty="0" smtClean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09607" indent="0" algn="ctr">
              <a:buNone/>
              <a:defRPr lang="en-US" sz="5400" i="1" kern="1200" dirty="0" smtClean="0">
                <a:solidFill>
                  <a:schemeClr val="accent4"/>
                </a:solidFill>
                <a:latin typeface="Lucida Handwriting" panose="03010101010101010101" pitchFamily="66" charset="0"/>
                <a:ea typeface="+mn-ea"/>
                <a:cs typeface="Arial" panose="020B0604020202020204" pitchFamily="34" charset="0"/>
              </a:defRPr>
            </a:lvl2pPr>
            <a:lvl3pPr marL="1219215" indent="0" algn="ctr">
              <a:buNone/>
              <a:defRPr lang="en-US" sz="5400" i="1" kern="1200" dirty="0" smtClean="0">
                <a:solidFill>
                  <a:schemeClr val="accent4"/>
                </a:solidFill>
                <a:latin typeface="Lucida Handwriting" panose="03010101010101010101" pitchFamily="66" charset="0"/>
                <a:ea typeface="+mn-ea"/>
                <a:cs typeface="Arial" panose="020B0604020202020204" pitchFamily="34" charset="0"/>
              </a:defRPr>
            </a:lvl3pPr>
            <a:lvl4pPr marL="1828823" indent="0" algn="ctr">
              <a:buNone/>
              <a:defRPr lang="en-US" sz="5400" i="1" kern="1200" dirty="0" smtClean="0">
                <a:solidFill>
                  <a:schemeClr val="accent4"/>
                </a:solidFill>
                <a:latin typeface="Lucida Handwriting" panose="03010101010101010101" pitchFamily="66" charset="0"/>
                <a:ea typeface="+mn-ea"/>
                <a:cs typeface="Arial" panose="020B0604020202020204" pitchFamily="34" charset="0"/>
              </a:defRPr>
            </a:lvl4pPr>
            <a:lvl5pPr marL="2438431" indent="0" algn="ctr">
              <a:buNone/>
              <a:defRPr lang="en-US" sz="5400" i="1" kern="1200" dirty="0">
                <a:solidFill>
                  <a:schemeClr val="accent4"/>
                </a:solidFill>
                <a:latin typeface="Lucida Handwriting" panose="03010101010101010101" pitchFamily="66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ALLAN</a:t>
            </a:r>
          </a:p>
          <a:p>
            <a:pPr lvl="0"/>
            <a:r>
              <a:rPr lang="en-US" dirty="0"/>
              <a:t>MATTSON</a:t>
            </a:r>
          </a:p>
        </p:txBody>
      </p:sp>
    </p:spTree>
    <p:extLst>
      <p:ext uri="{BB962C8B-B14F-4D97-AF65-F5344CB8AC3E}">
        <p14:creationId xmlns:p14="http://schemas.microsoft.com/office/powerpoint/2010/main" val="32910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E7517E5-CB6F-47FC-BB2E-B3EA7A392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858000" cy="914399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92771-246C-4ADE-9BF0-EFF1466860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1" y="7255752"/>
            <a:ext cx="6858000" cy="1260000"/>
          </a:xfrm>
          <a:solidFill>
            <a:schemeClr val="accent1">
              <a:lumMod val="50000"/>
              <a:alpha val="50000"/>
            </a:schemeClr>
          </a:solidFill>
        </p:spPr>
        <p:txBody>
          <a:bodyPr tIns="144000" anchor="ctr" anchorCtr="0">
            <a:noAutofit/>
          </a:bodyPr>
          <a:lstStyle>
            <a:lvl1pPr algn="ctr">
              <a:lnSpc>
                <a:spcPct val="80000"/>
              </a:lnSpc>
              <a:defRPr lang="en-US" sz="70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INSPIRATION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B117C-9559-4A1B-9901-3C29242FE5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6636386"/>
            <a:ext cx="6858000" cy="462247"/>
          </a:xfrm>
          <a:noFill/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2700" i="0" kern="1200" dirty="0">
                <a:solidFill>
                  <a:schemeClr val="bg1">
                    <a:alpha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608" indent="0" algn="ctr">
              <a:buNone/>
              <a:defRPr sz="2667"/>
            </a:lvl2pPr>
            <a:lvl3pPr marL="1219215" indent="0" algn="ctr">
              <a:buNone/>
              <a:defRPr sz="2400"/>
            </a:lvl3pPr>
            <a:lvl4pPr marL="1828823" indent="0" algn="ctr">
              <a:buNone/>
              <a:defRPr sz="2133"/>
            </a:lvl4pPr>
            <a:lvl5pPr marL="2438431" indent="0" algn="ctr">
              <a:buNone/>
              <a:defRPr sz="2133"/>
            </a:lvl5pPr>
            <a:lvl6pPr marL="3048038" indent="0" algn="ctr">
              <a:buNone/>
              <a:defRPr sz="2133"/>
            </a:lvl6pPr>
            <a:lvl7pPr marL="3657646" indent="0" algn="ctr">
              <a:buNone/>
              <a:defRPr sz="2133"/>
            </a:lvl7pPr>
            <a:lvl8pPr marL="4267253" indent="0" algn="ctr">
              <a:buNone/>
              <a:defRPr sz="2133"/>
            </a:lvl8pPr>
            <a:lvl9pPr marL="4876861" indent="0" algn="ctr">
              <a:buNone/>
              <a:defRPr sz="2133"/>
            </a:lvl9pPr>
          </a:lstStyle>
          <a:p>
            <a:r>
              <a:rPr lang="en-US" dirty="0"/>
              <a:t>MAKE YOUR DREAM A REALITY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735485-8BEE-46F6-88A2-DDB45D1CC2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240630"/>
            <a:ext cx="6858000" cy="7048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100">
                <a:solidFill>
                  <a:schemeClr val="accent1">
                    <a:alpha val="65000"/>
                  </a:schemeClr>
                </a:solidFill>
                <a:latin typeface="+mj-lt"/>
              </a:defRPr>
            </a:lvl1pPr>
            <a:lvl2pPr marL="609607" indent="0">
              <a:buNone/>
              <a:defRPr sz="2400">
                <a:latin typeface="+mj-lt"/>
              </a:defRPr>
            </a:lvl2pPr>
            <a:lvl3pPr marL="1219215" indent="0">
              <a:buNone/>
              <a:defRPr sz="2400">
                <a:latin typeface="+mj-lt"/>
              </a:defRPr>
            </a:lvl3pPr>
            <a:lvl4pPr marL="1828823" indent="0">
              <a:buNone/>
              <a:defRPr sz="2400">
                <a:latin typeface="+mj-lt"/>
              </a:defRPr>
            </a:lvl4pPr>
            <a:lvl5pPr marL="2438431" indent="0"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FROM THE NEW YORK TIMES BESTSELLER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E33AEC2-89CF-4DD2-BC32-9020D6E257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12674"/>
            <a:ext cx="6858000" cy="778776"/>
          </a:xfrm>
          <a:noFill/>
        </p:spPr>
        <p:txBody>
          <a:bodyPr anchor="ctr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en-US" sz="4800" b="1" i="0" kern="1200" dirty="0" smtClean="0">
                <a:solidFill>
                  <a:schemeClr val="accent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09607" indent="0" algn="ctr">
              <a:buNone/>
              <a:defRPr lang="en-US" sz="5400" i="1" kern="1200" dirty="0" smtClean="0">
                <a:solidFill>
                  <a:schemeClr val="accent4"/>
                </a:solidFill>
                <a:latin typeface="Lucida Handwriting" panose="03010101010101010101" pitchFamily="66" charset="0"/>
                <a:ea typeface="+mn-ea"/>
                <a:cs typeface="Arial" panose="020B0604020202020204" pitchFamily="34" charset="0"/>
              </a:defRPr>
            </a:lvl2pPr>
            <a:lvl3pPr marL="1219215" indent="0" algn="ctr">
              <a:buNone/>
              <a:defRPr lang="en-US" sz="5400" i="1" kern="1200" dirty="0" smtClean="0">
                <a:solidFill>
                  <a:schemeClr val="accent4"/>
                </a:solidFill>
                <a:latin typeface="Lucida Handwriting" panose="03010101010101010101" pitchFamily="66" charset="0"/>
                <a:ea typeface="+mn-ea"/>
                <a:cs typeface="Arial" panose="020B0604020202020204" pitchFamily="34" charset="0"/>
              </a:defRPr>
            </a:lvl3pPr>
            <a:lvl4pPr marL="1828823" indent="0" algn="ctr">
              <a:buNone/>
              <a:defRPr lang="en-US" sz="5400" i="1" kern="1200" dirty="0" smtClean="0">
                <a:solidFill>
                  <a:schemeClr val="accent4"/>
                </a:solidFill>
                <a:latin typeface="Lucida Handwriting" panose="03010101010101010101" pitchFamily="66" charset="0"/>
                <a:ea typeface="+mn-ea"/>
                <a:cs typeface="Arial" panose="020B0604020202020204" pitchFamily="34" charset="0"/>
              </a:defRPr>
            </a:lvl4pPr>
            <a:lvl5pPr marL="2438431" indent="0" algn="ctr">
              <a:buNone/>
              <a:defRPr lang="en-US" sz="5400" i="1" kern="1200" dirty="0">
                <a:solidFill>
                  <a:schemeClr val="accent4"/>
                </a:solidFill>
                <a:latin typeface="Lucida Handwriting" panose="03010101010101010101" pitchFamily="66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ALLAN MATTSON</a:t>
            </a:r>
          </a:p>
        </p:txBody>
      </p:sp>
    </p:spTree>
    <p:extLst>
      <p:ext uri="{BB962C8B-B14F-4D97-AF65-F5344CB8AC3E}">
        <p14:creationId xmlns:p14="http://schemas.microsoft.com/office/powerpoint/2010/main" val="348735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411F-CCF3-4639-B503-504F43ED1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963837"/>
            <a:ext cx="6858000" cy="1116000"/>
          </a:xfrm>
          <a:solidFill>
            <a:srgbClr val="01383B"/>
          </a:solidFill>
        </p:spPr>
        <p:txBody>
          <a:bodyPr tIns="108000">
            <a:norm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INSPIRATION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06E0DF-BA23-4457-9B5C-DD047BC819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" y="354698"/>
            <a:ext cx="6858000" cy="462247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MAKE YOUR DREAM A REALITY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0FF8255-3715-46D8-9BEB-B53E4585CA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147885"/>
            <a:ext cx="6858000" cy="482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5714CA-1256-4D03-A202-2387A676DEB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7428429"/>
            <a:ext cx="6858000" cy="777875"/>
          </a:xfrm>
        </p:spPr>
        <p:txBody>
          <a:bodyPr>
            <a:noAutofit/>
          </a:bodyPr>
          <a:lstStyle>
            <a:lvl1pPr marL="0" indent="0" algn="ctr">
              <a:buNone/>
              <a:defRPr sz="5800" b="1">
                <a:solidFill>
                  <a:schemeClr val="accent2"/>
                </a:solidFill>
              </a:defRPr>
            </a:lvl1pPr>
            <a:lvl2pPr>
              <a:defRPr sz="5800"/>
            </a:lvl2pPr>
            <a:lvl3pPr>
              <a:defRPr sz="5800"/>
            </a:lvl3pPr>
            <a:lvl4pPr>
              <a:defRPr sz="5800"/>
            </a:lvl4pPr>
            <a:lvl5pPr>
              <a:defRPr sz="5800"/>
            </a:lvl5pPr>
          </a:lstStyle>
          <a:p>
            <a:pPr lvl="0"/>
            <a:r>
              <a:rPr lang="en-US" dirty="0"/>
              <a:t>ALLAN MATTSON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95639E3-EE2A-44FC-B111-46A0B5E802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8281860"/>
            <a:ext cx="6858000" cy="261938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algn="ctr">
              <a:defRPr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defRPr>
            </a:lvl2pPr>
            <a:lvl3pPr algn="ctr">
              <a:defRPr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defRPr>
            </a:lvl3pPr>
            <a:lvl4pPr algn="ctr">
              <a:defRPr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defRPr>
            </a:lvl4pPr>
            <a:lvl5pPr algn="ctr">
              <a:defRPr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FROM THE NEW YOUR TIMES BESTSELLER</a:t>
            </a:r>
          </a:p>
        </p:txBody>
      </p:sp>
    </p:spTree>
    <p:extLst>
      <p:ext uri="{BB962C8B-B14F-4D97-AF65-F5344CB8AC3E}">
        <p14:creationId xmlns:p14="http://schemas.microsoft.com/office/powerpoint/2010/main" val="426934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45921-0438-4421-937B-04146E15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C0DD4-AFCB-466A-8CCA-F7E022B83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1C66F-5503-4C30-BF52-D9B82AA99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4DD7-5968-43AC-8717-004CEA261441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AD11F-DF24-42F6-855A-E7A71B7B8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4" y="8475135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C7D0E-101A-41DE-BD1B-178426773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3D2B-6925-4B26-92A6-01EBC05BA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9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121921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4" indent="-304804" algn="l" defTabSz="1219215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411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19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627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35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42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50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57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65" indent="-304804" algn="l" defTabSz="121921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15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23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31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38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46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53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61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086CB9-9EA3-465B-8630-FBD531CB1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GRADE 12 STUDENT TEXT BOOK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A077EC-3E17-4C07-A156-2B2E3B989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dirty="0">
                <a:latin typeface="Bradley Hand ITC" panose="03070402050302030203" pitchFamily="66" charset="0"/>
              </a:rPr>
              <a:t>New curriculum </a:t>
            </a:r>
          </a:p>
        </p:txBody>
      </p:sp>
      <p:pic>
        <p:nvPicPr>
          <p:cNvPr id="8" name="Picture Placeholder 7" descr="Tree branches">
            <a:extLst>
              <a:ext uri="{FF2B5EF4-FFF2-40B4-BE49-F238E27FC236}">
                <a16:creationId xmlns:a16="http://schemas.microsoft.com/office/drawing/2014/main" id="{EE0F740E-C6B3-4673-9298-F7F42B80A9B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FD6609-AC2A-4ECC-A8ED-448654DBAC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DILACHIN GENERAL SECONDARY SCHOOL </a:t>
            </a:r>
            <a:r>
              <a:rPr lang="en-US" i="1" u="sng" dirty="0"/>
              <a:t>NATURAL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DA8B-17ED-43ED-9706-C4ED6CD7F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25000"/>
            </a:schemeClr>
          </a:solidFill>
        </p:spPr>
        <p:txBody>
          <a:bodyPr/>
          <a:lstStyle/>
          <a:p>
            <a:r>
              <a:rPr lang="en-US" dirty="0"/>
              <a:t>PHYSICS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0E708-9632-EA23-89A8-3C1B2700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56" y="2600499"/>
            <a:ext cx="1615580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5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086CB9-9EA3-465B-8630-FBD531CB1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GRADE 12 STUDENT TEXT BOOK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A077EC-3E17-4C07-A156-2B2E3B989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dirty="0">
                <a:latin typeface="Bradley Hand ITC" panose="03070402050302030203" pitchFamily="66" charset="0"/>
              </a:rPr>
              <a:t>New curriculum </a:t>
            </a:r>
          </a:p>
        </p:txBody>
      </p:sp>
      <p:pic>
        <p:nvPicPr>
          <p:cNvPr id="8" name="Picture Placeholder 7" descr="Tree branches">
            <a:extLst>
              <a:ext uri="{FF2B5EF4-FFF2-40B4-BE49-F238E27FC236}">
                <a16:creationId xmlns:a16="http://schemas.microsoft.com/office/drawing/2014/main" id="{EE0F740E-C6B3-4673-9298-F7F42B80A9B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FD6609-AC2A-4ECC-A8ED-448654DBAC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DILACHIN GENERAL SECONDARY SCHOOL </a:t>
            </a:r>
            <a:r>
              <a:rPr lang="en-US" i="1" u="sng" dirty="0"/>
              <a:t>COMMON COURSE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DA8B-17ED-43ED-9706-C4ED6CD7F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25000"/>
            </a:schemeClr>
          </a:solidFill>
        </p:spPr>
        <p:txBody>
          <a:bodyPr/>
          <a:lstStyle/>
          <a:p>
            <a:r>
              <a:rPr lang="en-US" dirty="0"/>
              <a:t>ENGLISH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0E708-9632-EA23-89A8-3C1B2700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56" y="2600499"/>
            <a:ext cx="1615580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7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086CB9-9EA3-465B-8630-FBD531CB1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GRADE 12 STUDENT TEXT BOOK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A077EC-3E17-4C07-A156-2B2E3B989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dirty="0">
                <a:latin typeface="Bradley Hand ITC" panose="03070402050302030203" pitchFamily="66" charset="0"/>
              </a:rPr>
              <a:t>New curriculum </a:t>
            </a:r>
          </a:p>
        </p:txBody>
      </p:sp>
      <p:pic>
        <p:nvPicPr>
          <p:cNvPr id="8" name="Picture Placeholder 7" descr="Tree branches">
            <a:extLst>
              <a:ext uri="{FF2B5EF4-FFF2-40B4-BE49-F238E27FC236}">
                <a16:creationId xmlns:a16="http://schemas.microsoft.com/office/drawing/2014/main" id="{EE0F740E-C6B3-4673-9298-F7F42B80A9B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FD6609-AC2A-4ECC-A8ED-448654DBAC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DILACHIN GENERAL SECONDARY SCHOOL </a:t>
            </a:r>
            <a:r>
              <a:rPr lang="en-US" i="1" u="sng" dirty="0"/>
              <a:t>COMMON COURSE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DA8B-17ED-43ED-9706-C4ED6CD7F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25000"/>
            </a:schemeClr>
          </a:solidFill>
        </p:spPr>
        <p:txBody>
          <a:bodyPr/>
          <a:lstStyle/>
          <a:p>
            <a:r>
              <a:rPr lang="en-US" dirty="0"/>
              <a:t>PHYSICAL EDUCATION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0E708-9632-EA23-89A8-3C1B2700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56" y="2600499"/>
            <a:ext cx="1615580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7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086CB9-9EA3-465B-8630-FBD531CB1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GRADE 12 STUDENT TEXT BOOK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A077EC-3E17-4C07-A156-2B2E3B989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dirty="0">
                <a:latin typeface="Bradley Hand ITC" panose="03070402050302030203" pitchFamily="66" charset="0"/>
              </a:rPr>
              <a:t>New curriculum </a:t>
            </a:r>
          </a:p>
        </p:txBody>
      </p:sp>
      <p:pic>
        <p:nvPicPr>
          <p:cNvPr id="8" name="Picture Placeholder 7" descr="Tree branches">
            <a:extLst>
              <a:ext uri="{FF2B5EF4-FFF2-40B4-BE49-F238E27FC236}">
                <a16:creationId xmlns:a16="http://schemas.microsoft.com/office/drawing/2014/main" id="{EE0F740E-C6B3-4673-9298-F7F42B80A9B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FD6609-AC2A-4ECC-A8ED-448654DBAC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DILACHIN GENERAL SECONDARY SCHOOL </a:t>
            </a:r>
            <a:r>
              <a:rPr lang="en-US" i="1" u="sng" dirty="0"/>
              <a:t>SOCIAL SCIENCE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DA8B-17ED-43ED-9706-C4ED6CD7F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25000"/>
            </a:schemeClr>
          </a:solidFill>
        </p:spPr>
        <p:txBody>
          <a:bodyPr/>
          <a:lstStyle/>
          <a:p>
            <a:r>
              <a:rPr lang="en-US" dirty="0"/>
              <a:t>MATHEMATICS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0E708-9632-EA23-89A8-3C1B2700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56" y="2600499"/>
            <a:ext cx="1615580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1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086CB9-9EA3-465B-8630-FBD531CB1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GRADE 12 STUDENT TEXT BOOK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A077EC-3E17-4C07-A156-2B2E3B989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dirty="0">
                <a:latin typeface="Bradley Hand ITC" panose="03070402050302030203" pitchFamily="66" charset="0"/>
              </a:rPr>
              <a:t>New curriculum </a:t>
            </a:r>
          </a:p>
        </p:txBody>
      </p:sp>
      <p:pic>
        <p:nvPicPr>
          <p:cNvPr id="8" name="Picture Placeholder 7" descr="Tree branches">
            <a:extLst>
              <a:ext uri="{FF2B5EF4-FFF2-40B4-BE49-F238E27FC236}">
                <a16:creationId xmlns:a16="http://schemas.microsoft.com/office/drawing/2014/main" id="{EE0F740E-C6B3-4673-9298-F7F42B80A9B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FD6609-AC2A-4ECC-A8ED-448654DBAC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DILACHIN GENERAL SECONDARY SCHOOL </a:t>
            </a:r>
            <a:r>
              <a:rPr lang="en-US" i="1" u="sng" dirty="0"/>
              <a:t>SOCIAL SCIENCE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DA8B-17ED-43ED-9706-C4ED6CD7F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25000"/>
            </a:schemeClr>
          </a:solidFill>
        </p:spPr>
        <p:txBody>
          <a:bodyPr/>
          <a:lstStyle/>
          <a:p>
            <a:r>
              <a:rPr lang="en-US" dirty="0"/>
              <a:t>MATHEMATICS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0E708-9632-EA23-89A8-3C1B2700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56" y="2600499"/>
            <a:ext cx="1615580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3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086CB9-9EA3-465B-8630-FBD531CB1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GRADE 12 STUDENT TEXT BOOK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A077EC-3E17-4C07-A156-2B2E3B989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dirty="0">
                <a:latin typeface="Bradley Hand ITC" panose="03070402050302030203" pitchFamily="66" charset="0"/>
              </a:rPr>
              <a:t>New curriculum </a:t>
            </a:r>
          </a:p>
        </p:txBody>
      </p:sp>
      <p:pic>
        <p:nvPicPr>
          <p:cNvPr id="8" name="Picture Placeholder 7" descr="Tree branches">
            <a:extLst>
              <a:ext uri="{FF2B5EF4-FFF2-40B4-BE49-F238E27FC236}">
                <a16:creationId xmlns:a16="http://schemas.microsoft.com/office/drawing/2014/main" id="{EE0F740E-C6B3-4673-9298-F7F42B80A9B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FD6609-AC2A-4ECC-A8ED-448654DBAC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DILACHIN GENERAL SECONDARY SCHOOL </a:t>
            </a:r>
            <a:r>
              <a:rPr lang="en-US" i="1" u="sng" dirty="0"/>
              <a:t>COMMON COURSE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DA8B-17ED-43ED-9706-C4ED6CD7F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25000"/>
            </a:schemeClr>
          </a:solidFill>
        </p:spPr>
        <p:txBody>
          <a:bodyPr/>
          <a:lstStyle/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0E708-9632-EA23-89A8-3C1B2700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56" y="2600499"/>
            <a:ext cx="1615580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3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086CB9-9EA3-465B-8630-FBD531CB1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INSPIRATION</a:t>
            </a:r>
            <a:br>
              <a:rPr lang="en-US" dirty="0"/>
            </a:br>
            <a:r>
              <a:rPr lang="en-US" dirty="0"/>
              <a:t>BOOK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A077EC-3E17-4C07-A156-2B2E3B989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A PIECE OF THE WORLD</a:t>
            </a:r>
          </a:p>
        </p:txBody>
      </p:sp>
      <p:pic>
        <p:nvPicPr>
          <p:cNvPr id="8" name="Picture Placeholder 7" descr="close up of pink flowers">
            <a:extLst>
              <a:ext uri="{FF2B5EF4-FFF2-40B4-BE49-F238E27FC236}">
                <a16:creationId xmlns:a16="http://schemas.microsoft.com/office/drawing/2014/main" id="{EE0F740E-C6B3-4673-9298-F7F42B80A9B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039523"/>
            <a:ext cx="6857998" cy="402949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FD6609-AC2A-4ECC-A8ED-448654DBAC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2">
                    <a:alpha val="85000"/>
                  </a:schemeClr>
                </a:solidFill>
              </a:rPr>
              <a:t>THE MOST POPULAR BOOK OF 20XX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DA8B-17ED-43ED-9706-C4ED6CD7F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ALLAN</a:t>
            </a:r>
          </a:p>
          <a:p>
            <a:r>
              <a:rPr lang="en-US" dirty="0"/>
              <a:t>MATTSON</a:t>
            </a:r>
          </a:p>
        </p:txBody>
      </p:sp>
    </p:spTree>
    <p:extLst>
      <p:ext uri="{BB962C8B-B14F-4D97-AF65-F5344CB8AC3E}">
        <p14:creationId xmlns:p14="http://schemas.microsoft.com/office/powerpoint/2010/main" val="373177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man on the mountain">
            <a:extLst>
              <a:ext uri="{FF2B5EF4-FFF2-40B4-BE49-F238E27FC236}">
                <a16:creationId xmlns:a16="http://schemas.microsoft.com/office/drawing/2014/main" id="{158150D3-6BAE-426D-9806-7169D8D4CBA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2FA1541-E245-45F8-9A72-61C21B723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8A01DDD-884D-42D2-9450-4675EEF0D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MAKE YOUR DREAM A REALITY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04781C-CB0E-4F81-9B0F-A0629B046E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FROM THE BESTSELLER LIST OF ALL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FBD25-1FC8-46F4-B2E8-A2DE88BD03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ALLAN MATTSON</a:t>
            </a:r>
          </a:p>
        </p:txBody>
      </p:sp>
    </p:spTree>
    <p:extLst>
      <p:ext uri="{BB962C8B-B14F-4D97-AF65-F5344CB8AC3E}">
        <p14:creationId xmlns:p14="http://schemas.microsoft.com/office/powerpoint/2010/main" val="420995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woman looking through the leaves">
            <a:extLst>
              <a:ext uri="{FF2B5EF4-FFF2-40B4-BE49-F238E27FC236}">
                <a16:creationId xmlns:a16="http://schemas.microsoft.com/office/drawing/2014/main" id="{0B1E8C61-EAE1-42B2-98CE-8733BA42878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BFFC6E-E927-4A24-BC98-E3C87977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FB2B8-2AB7-49EA-B69C-FD680C4524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MAKE YOUR DREAM A REALITY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AB8BD-EEA7-418C-8737-30CF6561AA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ALLAN MATTSON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8668B0-1866-422D-8834-A717E83366D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FROM THE BESTSELLER LIST OF ALL TIME</a:t>
            </a:r>
          </a:p>
        </p:txBody>
      </p:sp>
    </p:spTree>
    <p:extLst>
      <p:ext uri="{BB962C8B-B14F-4D97-AF65-F5344CB8AC3E}">
        <p14:creationId xmlns:p14="http://schemas.microsoft.com/office/powerpoint/2010/main" val="163227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086CB9-9EA3-465B-8630-FBD531CB1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GRADE 12 STUDENT TEXT BOOK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A077EC-3E17-4C07-A156-2B2E3B989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dirty="0">
                <a:latin typeface="Bradley Hand ITC" panose="03070402050302030203" pitchFamily="66" charset="0"/>
              </a:rPr>
              <a:t>New curriculum </a:t>
            </a:r>
          </a:p>
        </p:txBody>
      </p:sp>
      <p:pic>
        <p:nvPicPr>
          <p:cNvPr id="8" name="Picture Placeholder 7" descr="Tree branches">
            <a:extLst>
              <a:ext uri="{FF2B5EF4-FFF2-40B4-BE49-F238E27FC236}">
                <a16:creationId xmlns:a16="http://schemas.microsoft.com/office/drawing/2014/main" id="{EE0F740E-C6B3-4673-9298-F7F42B80A9B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FD6609-AC2A-4ECC-A8ED-448654DBAC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DILACHIN GENERAL SECONDARY SCHOOL </a:t>
            </a:r>
            <a:r>
              <a:rPr lang="en-US" i="1" u="sng" dirty="0"/>
              <a:t>NATURAL SCIENCE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DA8B-17ED-43ED-9706-C4ED6CD7F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25000"/>
            </a:schemeClr>
          </a:solidFill>
        </p:spPr>
        <p:txBody>
          <a:bodyPr/>
          <a:lstStyle/>
          <a:p>
            <a:r>
              <a:rPr lang="en-US" dirty="0"/>
              <a:t>BIOLOGY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0E708-9632-EA23-89A8-3C1B2700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56" y="2600499"/>
            <a:ext cx="1615580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086CB9-9EA3-465B-8630-FBD531CB1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GRADE 12 STUDENT TEXT BOOK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A077EC-3E17-4C07-A156-2B2E3B989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dirty="0">
                <a:latin typeface="Bradley Hand ITC" panose="03070402050302030203" pitchFamily="66" charset="0"/>
              </a:rPr>
              <a:t>New curriculum </a:t>
            </a:r>
          </a:p>
        </p:txBody>
      </p:sp>
      <p:pic>
        <p:nvPicPr>
          <p:cNvPr id="8" name="Picture Placeholder 7" descr="Tree branches">
            <a:extLst>
              <a:ext uri="{FF2B5EF4-FFF2-40B4-BE49-F238E27FC236}">
                <a16:creationId xmlns:a16="http://schemas.microsoft.com/office/drawing/2014/main" id="{EE0F740E-C6B3-4673-9298-F7F42B80A9B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FD6609-AC2A-4ECC-A8ED-448654DBAC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DILACHIN GENERAL SECONDARY SCHOOL </a:t>
            </a:r>
            <a:r>
              <a:rPr lang="en-US" i="1" u="sng" dirty="0"/>
              <a:t>NATURAL SCIENCE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DA8B-17ED-43ED-9706-C4ED6CD7F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25000"/>
            </a:schemeClr>
          </a:solidFill>
        </p:spPr>
        <p:txBody>
          <a:bodyPr/>
          <a:lstStyle/>
          <a:p>
            <a:r>
              <a:rPr lang="en-US" dirty="0"/>
              <a:t>CHEMISTRY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0E708-9632-EA23-89A8-3C1B2700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56" y="2600499"/>
            <a:ext cx="1615580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4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086CB9-9EA3-465B-8630-FBD531CB1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GRADE 12 STUDENT TEXT BOOK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A077EC-3E17-4C07-A156-2B2E3B989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dirty="0">
                <a:latin typeface="Bradley Hand ITC" panose="03070402050302030203" pitchFamily="66" charset="0"/>
              </a:rPr>
              <a:t>New curriculum </a:t>
            </a:r>
          </a:p>
        </p:txBody>
      </p:sp>
      <p:pic>
        <p:nvPicPr>
          <p:cNvPr id="8" name="Picture Placeholder 7" descr="Tree branches">
            <a:extLst>
              <a:ext uri="{FF2B5EF4-FFF2-40B4-BE49-F238E27FC236}">
                <a16:creationId xmlns:a16="http://schemas.microsoft.com/office/drawing/2014/main" id="{EE0F740E-C6B3-4673-9298-F7F42B80A9B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FD6609-AC2A-4ECC-A8ED-448654DBAC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DILACHIN GENERAL SECONDARY SCHOOL </a:t>
            </a:r>
            <a:r>
              <a:rPr lang="en-US" i="1" u="sng" dirty="0"/>
              <a:t>NATURAL SCIENCE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DA8B-17ED-43ED-9706-C4ED6CD7F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25000"/>
            </a:schemeClr>
          </a:solidFill>
        </p:spPr>
        <p:txBody>
          <a:bodyPr/>
          <a:lstStyle/>
          <a:p>
            <a:r>
              <a:rPr lang="en-US" dirty="0"/>
              <a:t>TECHNICAL DRAWING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0E708-9632-EA23-89A8-3C1B2700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56" y="2600499"/>
            <a:ext cx="1615580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0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086CB9-9EA3-465B-8630-FBD531CB1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GRADE 12 STUDENT TEXT BOOK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A077EC-3E17-4C07-A156-2B2E3B989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dirty="0">
                <a:latin typeface="Bradley Hand ITC" panose="03070402050302030203" pitchFamily="66" charset="0"/>
              </a:rPr>
              <a:t>New curriculum </a:t>
            </a:r>
          </a:p>
        </p:txBody>
      </p:sp>
      <p:pic>
        <p:nvPicPr>
          <p:cNvPr id="8" name="Picture Placeholder 7" descr="Tree branches">
            <a:extLst>
              <a:ext uri="{FF2B5EF4-FFF2-40B4-BE49-F238E27FC236}">
                <a16:creationId xmlns:a16="http://schemas.microsoft.com/office/drawing/2014/main" id="{EE0F740E-C6B3-4673-9298-F7F42B80A9B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FD6609-AC2A-4ECC-A8ED-448654DBAC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DILACHIN GENERAL SECONDARY SCHOOL </a:t>
            </a:r>
            <a:r>
              <a:rPr lang="en-US" i="1" u="sng" dirty="0"/>
              <a:t>NATURAL SCIENCE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DA8B-17ED-43ED-9706-C4ED6CD7F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25000"/>
            </a:schemeClr>
          </a:solidFill>
        </p:spPr>
        <p:txBody>
          <a:bodyPr/>
          <a:lstStyle/>
          <a:p>
            <a:r>
              <a:rPr lang="en-US" dirty="0"/>
              <a:t>PHYSICS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0E708-9632-EA23-89A8-3C1B2700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56" y="2600499"/>
            <a:ext cx="1615580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5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086CB9-9EA3-465B-8630-FBD531CB1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GRADE 12 STUDENT TEXT BOOK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A077EC-3E17-4C07-A156-2B2E3B989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dirty="0">
                <a:latin typeface="Bradley Hand ITC" panose="03070402050302030203" pitchFamily="66" charset="0"/>
              </a:rPr>
              <a:t>New curriculum </a:t>
            </a:r>
          </a:p>
        </p:txBody>
      </p:sp>
      <p:pic>
        <p:nvPicPr>
          <p:cNvPr id="8" name="Picture Placeholder 7" descr="Tree branches">
            <a:extLst>
              <a:ext uri="{FF2B5EF4-FFF2-40B4-BE49-F238E27FC236}">
                <a16:creationId xmlns:a16="http://schemas.microsoft.com/office/drawing/2014/main" id="{EE0F740E-C6B3-4673-9298-F7F42B80A9B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FD6609-AC2A-4ECC-A8ED-448654DBAC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DILACHIN GENERAL SECONDARY SCHOOL </a:t>
            </a:r>
            <a:r>
              <a:rPr lang="en-US" i="1" u="sng" dirty="0"/>
              <a:t>SOCIAL SCIENCE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DA8B-17ED-43ED-9706-C4ED6CD7F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25000"/>
            </a:schemeClr>
          </a:solidFill>
        </p:spPr>
        <p:txBody>
          <a:bodyPr/>
          <a:lstStyle/>
          <a:p>
            <a:r>
              <a:rPr lang="en-US" dirty="0"/>
              <a:t>HISTORY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0E708-9632-EA23-89A8-3C1B2700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56" y="2600499"/>
            <a:ext cx="1615580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8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086CB9-9EA3-465B-8630-FBD531CB1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GRADE 12 STUDENT TEXT BOOK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A077EC-3E17-4C07-A156-2B2E3B989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dirty="0">
                <a:latin typeface="Bradley Hand ITC" panose="03070402050302030203" pitchFamily="66" charset="0"/>
              </a:rPr>
              <a:t>New curriculum </a:t>
            </a:r>
          </a:p>
        </p:txBody>
      </p:sp>
      <p:pic>
        <p:nvPicPr>
          <p:cNvPr id="8" name="Picture Placeholder 7" descr="Tree branches">
            <a:extLst>
              <a:ext uri="{FF2B5EF4-FFF2-40B4-BE49-F238E27FC236}">
                <a16:creationId xmlns:a16="http://schemas.microsoft.com/office/drawing/2014/main" id="{EE0F740E-C6B3-4673-9298-F7F42B80A9B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FD6609-AC2A-4ECC-A8ED-448654DBAC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DILACHIN GENERAL SECONDARY SCHOOL </a:t>
            </a:r>
            <a:r>
              <a:rPr lang="en-US" i="1" u="sng" dirty="0"/>
              <a:t>SOCIAL SCIENCE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DA8B-17ED-43ED-9706-C4ED6CD7F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25000"/>
            </a:schemeClr>
          </a:solidFill>
        </p:spPr>
        <p:txBody>
          <a:bodyPr/>
          <a:lstStyle/>
          <a:p>
            <a:r>
              <a:rPr lang="en-US" dirty="0"/>
              <a:t>GEOGRAPHY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0E708-9632-EA23-89A8-3C1B2700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56" y="2600499"/>
            <a:ext cx="1615580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1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086CB9-9EA3-465B-8630-FBD531CB1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GRADE 12 STUDENT TEXT BOOK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A077EC-3E17-4C07-A156-2B2E3B989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dirty="0">
                <a:latin typeface="Bradley Hand ITC" panose="03070402050302030203" pitchFamily="66" charset="0"/>
              </a:rPr>
              <a:t>New curriculum </a:t>
            </a:r>
          </a:p>
        </p:txBody>
      </p:sp>
      <p:pic>
        <p:nvPicPr>
          <p:cNvPr id="8" name="Picture Placeholder 7" descr="Tree branches">
            <a:extLst>
              <a:ext uri="{FF2B5EF4-FFF2-40B4-BE49-F238E27FC236}">
                <a16:creationId xmlns:a16="http://schemas.microsoft.com/office/drawing/2014/main" id="{EE0F740E-C6B3-4673-9298-F7F42B80A9B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FD6609-AC2A-4ECC-A8ED-448654DBAC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DILACHIN GENERAL SECONDARY SCHOOL </a:t>
            </a:r>
            <a:r>
              <a:rPr lang="en-US" i="1" u="sng" dirty="0"/>
              <a:t>SOCIAL SCIENCE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DA8B-17ED-43ED-9706-C4ED6CD7F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25000"/>
            </a:schemeClr>
          </a:solidFill>
        </p:spPr>
        <p:txBody>
          <a:bodyPr/>
          <a:lstStyle/>
          <a:p>
            <a:r>
              <a:rPr lang="en-US" dirty="0"/>
              <a:t>ECONOMICS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0E708-9632-EA23-89A8-3C1B2700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56" y="2600499"/>
            <a:ext cx="1615580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086CB9-9EA3-465B-8630-FBD531CB1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GRADE 12 STUDENT TEXT BOOK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A077EC-3E17-4C07-A156-2B2E3B989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dirty="0">
                <a:latin typeface="Bradley Hand ITC" panose="03070402050302030203" pitchFamily="66" charset="0"/>
              </a:rPr>
              <a:t>New curriculum </a:t>
            </a:r>
          </a:p>
        </p:txBody>
      </p:sp>
      <p:pic>
        <p:nvPicPr>
          <p:cNvPr id="8" name="Picture Placeholder 7" descr="Tree branches">
            <a:extLst>
              <a:ext uri="{FF2B5EF4-FFF2-40B4-BE49-F238E27FC236}">
                <a16:creationId xmlns:a16="http://schemas.microsoft.com/office/drawing/2014/main" id="{EE0F740E-C6B3-4673-9298-F7F42B80A9B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FD6609-AC2A-4ECC-A8ED-448654DBAC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DILACHIN GENERAL SECONDARY SCHOOL </a:t>
            </a:r>
            <a:r>
              <a:rPr lang="en-US" i="1" u="sng" dirty="0"/>
              <a:t>SOCIAL SCIENCE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DA8B-17ED-43ED-9706-C4ED6CD7F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25000"/>
            </a:schemeClr>
          </a:solidFill>
        </p:spPr>
        <p:txBody>
          <a:bodyPr/>
          <a:lstStyle/>
          <a:p>
            <a:r>
              <a:rPr lang="en-US" dirty="0"/>
              <a:t>GENERAL BUSINESS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0E708-9632-EA23-89A8-3C1B2700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56" y="2600499"/>
            <a:ext cx="1615580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9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4138"/>
      </a:accent1>
      <a:accent2>
        <a:srgbClr val="01383B"/>
      </a:accent2>
      <a:accent3>
        <a:srgbClr val="A5A5A5"/>
      </a:accent3>
      <a:accent4>
        <a:srgbClr val="FFC000"/>
      </a:accent4>
      <a:accent5>
        <a:srgbClr val="ABEFFF"/>
      </a:accent5>
      <a:accent6>
        <a:srgbClr val="578117"/>
      </a:accent6>
      <a:hlink>
        <a:srgbClr val="0563C1"/>
      </a:hlink>
      <a:folHlink>
        <a:srgbClr val="954F72"/>
      </a:folHlink>
    </a:clrScheme>
    <a:fontScheme name="Custom 40">
      <a:majorFont>
        <a:latin typeface="Palatino Linotype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804846_win32_fixed" id="{F3308F60-6818-471F-93BD-A4C3115D2484}" vid="{D042D454-5A56-405B-BA6C-3B8C5FAC628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AD14FA-9945-40DB-BB75-60E97B98EF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011832-AECA-431E-8424-B92842B17D35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307CA6A-0AAB-4865-ADB2-8C80DA398E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Inspiration book covers</Template>
  <TotalTime>55</TotalTime>
  <Words>246</Words>
  <Application>Microsoft Office PowerPoint</Application>
  <PresentationFormat>Letter Paper (8.5x11 in)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Bradley Hand ITC</vt:lpstr>
      <vt:lpstr>Consolas</vt:lpstr>
      <vt:lpstr>Lucida Handwriting</vt:lpstr>
      <vt:lpstr>Palatino Linotype</vt:lpstr>
      <vt:lpstr>Office Theme</vt:lpstr>
      <vt:lpstr>GRADE 12 STUDENT TEXT BOOK</vt:lpstr>
      <vt:lpstr>GRADE 12 STUDENT TEXT BOOK</vt:lpstr>
      <vt:lpstr>GRADE 12 STUDENT TEXT BOOK</vt:lpstr>
      <vt:lpstr>GRADE 12 STUDENT TEXT BOOK</vt:lpstr>
      <vt:lpstr>GRADE 12 STUDENT TEXT BOOK</vt:lpstr>
      <vt:lpstr>GRADE 12 STUDENT TEXT BOOK</vt:lpstr>
      <vt:lpstr>GRADE 12 STUDENT TEXT BOOK</vt:lpstr>
      <vt:lpstr>GRADE 12 STUDENT TEXT BOOK</vt:lpstr>
      <vt:lpstr>GRADE 12 STUDENT TEXT BOOK</vt:lpstr>
      <vt:lpstr>GRADE 12 STUDENT TEXT BOOK</vt:lpstr>
      <vt:lpstr>GRADE 12 STUDENT TEXT BOOK</vt:lpstr>
      <vt:lpstr>GRADE 12 STUDENT TEXT BOOK</vt:lpstr>
      <vt:lpstr>GRADE 12 STUDENT TEXT BOOK</vt:lpstr>
      <vt:lpstr>GRADE 12 STUDENT TEXT BOOK</vt:lpstr>
      <vt:lpstr>INSPIRATION BOOK </vt:lpstr>
      <vt:lpstr>INSPIRATION</vt:lpstr>
      <vt:lpstr>INSPIRATION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 12 STUDENT TEXT BOOK</dc:title>
  <dc:creator>Administrator</dc:creator>
  <cp:lastModifiedBy>Lab 3</cp:lastModifiedBy>
  <cp:revision>2</cp:revision>
  <dcterms:created xsi:type="dcterms:W3CDTF">2024-03-14T06:12:45Z</dcterms:created>
  <dcterms:modified xsi:type="dcterms:W3CDTF">2024-03-14T09:25:48Z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