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512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3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5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4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Unit-1</a:t>
            </a:r>
          </a:p>
        </p:txBody>
      </p:sp>
    </p:spTree>
    <p:extLst>
      <p:ext uri="{BB962C8B-B14F-4D97-AF65-F5344CB8AC3E}">
        <p14:creationId xmlns:p14="http://schemas.microsoft.com/office/powerpoint/2010/main" val="197059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Unit-11</a:t>
            </a:r>
          </a:p>
        </p:txBody>
      </p:sp>
    </p:spTree>
    <p:extLst>
      <p:ext uri="{BB962C8B-B14F-4D97-AF65-F5344CB8AC3E}">
        <p14:creationId xmlns:p14="http://schemas.microsoft.com/office/powerpoint/2010/main" val="18738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Unit-11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876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7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Unit-12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995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354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935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190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20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353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228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585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3198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</TotalTime>
  <Words>108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10 Tutorial videos</dc:title>
  <dc:creator>Administrator</dc:creator>
  <cp:lastModifiedBy>Administrator</cp:lastModifiedBy>
  <cp:revision>14</cp:revision>
  <dcterms:created xsi:type="dcterms:W3CDTF">2024-03-19T06:47:33Z</dcterms:created>
  <dcterms:modified xsi:type="dcterms:W3CDTF">2024-03-19T07:19:25Z</dcterms:modified>
</cp:coreProperties>
</file>