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A8C6AD64-B9CF-4E57-AECE-26B5D6B2599B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40C30E5E-2B83-402C-BEEC-C9099ACF7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148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6AD64-B9CF-4E57-AECE-26B5D6B2599B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40C30E5E-2B83-402C-BEEC-C9099ACF7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77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6AD64-B9CF-4E57-AECE-26B5D6B2599B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40C30E5E-2B83-402C-BEEC-C9099ACF7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701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6AD64-B9CF-4E57-AECE-26B5D6B2599B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40C30E5E-2B83-402C-BEEC-C9099ACF784D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3512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6AD64-B9CF-4E57-AECE-26B5D6B2599B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40C30E5E-2B83-402C-BEEC-C9099ACF7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3329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6AD64-B9CF-4E57-AECE-26B5D6B2599B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30E5E-2B83-402C-BEEC-C9099ACF7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330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6AD64-B9CF-4E57-AECE-26B5D6B2599B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30E5E-2B83-402C-BEEC-C9099ACF7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0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6AD64-B9CF-4E57-AECE-26B5D6B2599B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30E5E-2B83-402C-BEEC-C9099ACF7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3156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A8C6AD64-B9CF-4E57-AECE-26B5D6B2599B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40C30E5E-2B83-402C-BEEC-C9099ACF7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58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6AD64-B9CF-4E57-AECE-26B5D6B2599B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30E5E-2B83-402C-BEEC-C9099ACF7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541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A8C6AD64-B9CF-4E57-AECE-26B5D6B2599B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40C30E5E-2B83-402C-BEEC-C9099ACF7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376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6AD64-B9CF-4E57-AECE-26B5D6B2599B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30E5E-2B83-402C-BEEC-C9099ACF7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441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6AD64-B9CF-4E57-AECE-26B5D6B2599B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30E5E-2B83-402C-BEEC-C9099ACF7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47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6AD64-B9CF-4E57-AECE-26B5D6B2599B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30E5E-2B83-402C-BEEC-C9099ACF7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476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6AD64-B9CF-4E57-AECE-26B5D6B2599B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30E5E-2B83-402C-BEEC-C9099ACF7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9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6AD64-B9CF-4E57-AECE-26B5D6B2599B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30E5E-2B83-402C-BEEC-C9099ACF7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68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6AD64-B9CF-4E57-AECE-26B5D6B2599B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30E5E-2B83-402C-BEEC-C9099ACF7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340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>
            <a:alpha val="7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6AD64-B9CF-4E57-AECE-26B5D6B2599B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30E5E-2B83-402C-BEEC-C9099ACF7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6091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31D85-BBFB-B71A-0581-412DA075C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17" y="2733709"/>
            <a:ext cx="6473493" cy="1373070"/>
          </a:xfrm>
        </p:spPr>
        <p:txBody>
          <a:bodyPr/>
          <a:lstStyle/>
          <a:p>
            <a:r>
              <a:rPr lang="en-US" dirty="0"/>
              <a:t>Grade 11 Tutorial videos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0FAFCA-0E8F-414E-83E6-1F68E56CDE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Health and Physical Education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98B578-FA0C-E17D-7777-C028B0F2E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909" y="1139142"/>
            <a:ext cx="1964531" cy="130730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0000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BF3F77-6967-48E2-0A45-F870737A53E1}"/>
              </a:ext>
            </a:extLst>
          </p:cNvPr>
          <p:cNvSpPr txBox="1"/>
          <p:nvPr/>
        </p:nvSpPr>
        <p:spPr>
          <a:xfrm>
            <a:off x="7217264" y="3110809"/>
            <a:ext cx="1462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Unit-1</a:t>
            </a:r>
          </a:p>
        </p:txBody>
      </p:sp>
    </p:spTree>
    <p:extLst>
      <p:ext uri="{BB962C8B-B14F-4D97-AF65-F5344CB8AC3E}">
        <p14:creationId xmlns:p14="http://schemas.microsoft.com/office/powerpoint/2010/main" val="1970591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31D85-BBFB-B71A-0581-412DA075C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17" y="2733709"/>
            <a:ext cx="6473493" cy="1373070"/>
          </a:xfrm>
        </p:spPr>
        <p:txBody>
          <a:bodyPr/>
          <a:lstStyle/>
          <a:p>
            <a:r>
              <a:rPr lang="en-US" dirty="0"/>
              <a:t>Grade 11 Tutorial videos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0FAFCA-0E8F-414E-83E6-1F68E56CDE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Health and Physical Education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98B578-FA0C-E17D-7777-C028B0F2E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909" y="1139142"/>
            <a:ext cx="1964531" cy="130730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0000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BF3F77-6967-48E2-0A45-F870737A53E1}"/>
              </a:ext>
            </a:extLst>
          </p:cNvPr>
          <p:cNvSpPr txBox="1"/>
          <p:nvPr/>
        </p:nvSpPr>
        <p:spPr>
          <a:xfrm>
            <a:off x="7217264" y="3110809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Unit-11</a:t>
            </a:r>
          </a:p>
        </p:txBody>
      </p:sp>
    </p:spTree>
    <p:extLst>
      <p:ext uri="{BB962C8B-B14F-4D97-AF65-F5344CB8AC3E}">
        <p14:creationId xmlns:p14="http://schemas.microsoft.com/office/powerpoint/2010/main" val="187385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31D85-BBFB-B71A-0581-412DA075C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17" y="2733709"/>
            <a:ext cx="6473493" cy="1373070"/>
          </a:xfrm>
        </p:spPr>
        <p:txBody>
          <a:bodyPr/>
          <a:lstStyle/>
          <a:p>
            <a:r>
              <a:rPr lang="en-US" dirty="0"/>
              <a:t>Grade 11 Tutorial videos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0FAFCA-0E8F-414E-83E6-1F68E56CDE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Health and Physical Education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98B578-FA0C-E17D-7777-C028B0F2E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909" y="1139142"/>
            <a:ext cx="1964531" cy="130730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0000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BF3F77-6967-48E2-0A45-F870737A53E1}"/>
              </a:ext>
            </a:extLst>
          </p:cNvPr>
          <p:cNvSpPr txBox="1"/>
          <p:nvPr/>
        </p:nvSpPr>
        <p:spPr>
          <a:xfrm>
            <a:off x="7217264" y="3110809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Unit-11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68767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31D85-BBFB-B71A-0581-412DA075C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17" y="2733709"/>
            <a:ext cx="6473493" cy="1373070"/>
          </a:xfrm>
        </p:spPr>
        <p:txBody>
          <a:bodyPr/>
          <a:lstStyle/>
          <a:p>
            <a:r>
              <a:rPr lang="en-US" dirty="0"/>
              <a:t>Grade 11 Tutorial videos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0FAFCA-0E8F-414E-83E6-1F68E56CDE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Health and Physical Education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98B578-FA0C-E17D-7777-C028B0F2E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179" y="1139142"/>
            <a:ext cx="1964531" cy="130730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0000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BF3F77-6967-48E2-0A45-F870737A53E1}"/>
              </a:ext>
            </a:extLst>
          </p:cNvPr>
          <p:cNvSpPr txBox="1"/>
          <p:nvPr/>
        </p:nvSpPr>
        <p:spPr>
          <a:xfrm>
            <a:off x="7217264" y="3110809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Unit-12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59952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31D85-BBFB-B71A-0581-412DA075C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17" y="2733709"/>
            <a:ext cx="6473493" cy="1373070"/>
          </a:xfrm>
        </p:spPr>
        <p:txBody>
          <a:bodyPr/>
          <a:lstStyle/>
          <a:p>
            <a:r>
              <a:rPr lang="en-US" dirty="0"/>
              <a:t>Grade 11 Tutorial videos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0FAFCA-0E8F-414E-83E6-1F68E56CDE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Health and Physical Education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98B578-FA0C-E17D-7777-C028B0F2E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909" y="1139142"/>
            <a:ext cx="1964531" cy="130730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0000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BF3F77-6967-48E2-0A45-F870737A53E1}"/>
              </a:ext>
            </a:extLst>
          </p:cNvPr>
          <p:cNvSpPr txBox="1"/>
          <p:nvPr/>
        </p:nvSpPr>
        <p:spPr>
          <a:xfrm>
            <a:off x="7217264" y="3110809"/>
            <a:ext cx="1462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Unit-2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23547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31D85-BBFB-B71A-0581-412DA075C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17" y="2733709"/>
            <a:ext cx="6473493" cy="1373070"/>
          </a:xfrm>
        </p:spPr>
        <p:txBody>
          <a:bodyPr/>
          <a:lstStyle/>
          <a:p>
            <a:r>
              <a:rPr lang="en-US" dirty="0"/>
              <a:t>Grade 11 Tutorial videos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0FAFCA-0E8F-414E-83E6-1F68E56CDE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Health and Physical Education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98B578-FA0C-E17D-7777-C028B0F2E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909" y="1139142"/>
            <a:ext cx="1964531" cy="130730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0000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BF3F77-6967-48E2-0A45-F870737A53E1}"/>
              </a:ext>
            </a:extLst>
          </p:cNvPr>
          <p:cNvSpPr txBox="1"/>
          <p:nvPr/>
        </p:nvSpPr>
        <p:spPr>
          <a:xfrm>
            <a:off x="7217264" y="3110809"/>
            <a:ext cx="1462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Unit-3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69353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31D85-BBFB-B71A-0581-412DA075C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17" y="2733709"/>
            <a:ext cx="6473493" cy="1373070"/>
          </a:xfrm>
        </p:spPr>
        <p:txBody>
          <a:bodyPr/>
          <a:lstStyle/>
          <a:p>
            <a:r>
              <a:rPr lang="en-US" dirty="0"/>
              <a:t>Grade 11 Tutorial videos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0FAFCA-0E8F-414E-83E6-1F68E56CDE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Health and Physical Education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98B578-FA0C-E17D-7777-C028B0F2E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909" y="1139142"/>
            <a:ext cx="1964531" cy="130730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0000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BF3F77-6967-48E2-0A45-F870737A53E1}"/>
              </a:ext>
            </a:extLst>
          </p:cNvPr>
          <p:cNvSpPr txBox="1"/>
          <p:nvPr/>
        </p:nvSpPr>
        <p:spPr>
          <a:xfrm>
            <a:off x="7217264" y="3110809"/>
            <a:ext cx="1462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Unit-4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61900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31D85-BBFB-B71A-0581-412DA075C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17" y="2733709"/>
            <a:ext cx="6473493" cy="1373070"/>
          </a:xfrm>
        </p:spPr>
        <p:txBody>
          <a:bodyPr/>
          <a:lstStyle/>
          <a:p>
            <a:r>
              <a:rPr lang="en-US" dirty="0"/>
              <a:t>Grade 11 Tutorial videos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0FAFCA-0E8F-414E-83E6-1F68E56CDE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Health and Physical Education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98B578-FA0C-E17D-7777-C028B0F2E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909" y="1139142"/>
            <a:ext cx="1964531" cy="130730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0000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BF3F77-6967-48E2-0A45-F870737A53E1}"/>
              </a:ext>
            </a:extLst>
          </p:cNvPr>
          <p:cNvSpPr txBox="1"/>
          <p:nvPr/>
        </p:nvSpPr>
        <p:spPr>
          <a:xfrm>
            <a:off x="7217264" y="3110809"/>
            <a:ext cx="1462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Unit-5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62085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31D85-BBFB-B71A-0581-412DA075C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17" y="2733709"/>
            <a:ext cx="6473493" cy="1373070"/>
          </a:xfrm>
        </p:spPr>
        <p:txBody>
          <a:bodyPr/>
          <a:lstStyle/>
          <a:p>
            <a:r>
              <a:rPr lang="en-US" dirty="0"/>
              <a:t>Grade 11 Tutorial videos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0FAFCA-0E8F-414E-83E6-1F68E56CDE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Health and Physical Education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98B578-FA0C-E17D-7777-C028B0F2E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909" y="1139142"/>
            <a:ext cx="1964531" cy="130730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0000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BF3F77-6967-48E2-0A45-F870737A53E1}"/>
              </a:ext>
            </a:extLst>
          </p:cNvPr>
          <p:cNvSpPr txBox="1"/>
          <p:nvPr/>
        </p:nvSpPr>
        <p:spPr>
          <a:xfrm>
            <a:off x="7217264" y="3110809"/>
            <a:ext cx="1462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Unit-6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33531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31D85-BBFB-B71A-0581-412DA075C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17" y="2733709"/>
            <a:ext cx="6473493" cy="1373070"/>
          </a:xfrm>
        </p:spPr>
        <p:txBody>
          <a:bodyPr/>
          <a:lstStyle/>
          <a:p>
            <a:r>
              <a:rPr lang="en-US" dirty="0"/>
              <a:t>Grade 11 Tutorial videos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0FAFCA-0E8F-414E-83E6-1F68E56CDE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Health and Physical Education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98B578-FA0C-E17D-7777-C028B0F2E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909" y="1139142"/>
            <a:ext cx="1964531" cy="130730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0000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BF3F77-6967-48E2-0A45-F870737A53E1}"/>
              </a:ext>
            </a:extLst>
          </p:cNvPr>
          <p:cNvSpPr txBox="1"/>
          <p:nvPr/>
        </p:nvSpPr>
        <p:spPr>
          <a:xfrm>
            <a:off x="7217264" y="3110809"/>
            <a:ext cx="1462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Unit-7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52282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31D85-BBFB-B71A-0581-412DA075C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17" y="2733709"/>
            <a:ext cx="6473493" cy="1373070"/>
          </a:xfrm>
        </p:spPr>
        <p:txBody>
          <a:bodyPr/>
          <a:lstStyle/>
          <a:p>
            <a:r>
              <a:rPr lang="en-US" dirty="0"/>
              <a:t>Grade 11 Tutorial videos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0FAFCA-0E8F-414E-83E6-1F68E56CDE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Health and Physical Education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98B578-FA0C-E17D-7777-C028B0F2E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909" y="1139142"/>
            <a:ext cx="1964531" cy="130730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0000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BF3F77-6967-48E2-0A45-F870737A53E1}"/>
              </a:ext>
            </a:extLst>
          </p:cNvPr>
          <p:cNvSpPr txBox="1"/>
          <p:nvPr/>
        </p:nvSpPr>
        <p:spPr>
          <a:xfrm>
            <a:off x="7217264" y="3110809"/>
            <a:ext cx="1462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Unit-8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85851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31D85-BBFB-B71A-0581-412DA075C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17" y="2733709"/>
            <a:ext cx="6473493" cy="1373070"/>
          </a:xfrm>
        </p:spPr>
        <p:txBody>
          <a:bodyPr/>
          <a:lstStyle/>
          <a:p>
            <a:r>
              <a:rPr lang="en-US" dirty="0"/>
              <a:t>Grade 11 Tutorial videos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0FAFCA-0E8F-414E-83E6-1F68E56CDE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Health and Physical Education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98B578-FA0C-E17D-7777-C028B0F2E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909" y="1139142"/>
            <a:ext cx="1964531" cy="130730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0000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BF3F77-6967-48E2-0A45-F870737A53E1}"/>
              </a:ext>
            </a:extLst>
          </p:cNvPr>
          <p:cNvSpPr txBox="1"/>
          <p:nvPr/>
        </p:nvSpPr>
        <p:spPr>
          <a:xfrm>
            <a:off x="7217264" y="3110809"/>
            <a:ext cx="1462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Unit-9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131985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32</TotalTime>
  <Words>108</Words>
  <Application>Microsoft Office PowerPoint</Application>
  <PresentationFormat>On-screen Show (4:3)</PresentationFormat>
  <Paragraphs>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Trebuchet MS</vt:lpstr>
      <vt:lpstr>Berlin</vt:lpstr>
      <vt:lpstr>Grade 11 Tutorial videos</vt:lpstr>
      <vt:lpstr>Grade 11 Tutorial videos</vt:lpstr>
      <vt:lpstr>Grade 11 Tutorial videos</vt:lpstr>
      <vt:lpstr>Grade 11 Tutorial videos</vt:lpstr>
      <vt:lpstr>Grade 11 Tutorial videos</vt:lpstr>
      <vt:lpstr>Grade 11 Tutorial videos</vt:lpstr>
      <vt:lpstr>Grade 11 Tutorial videos</vt:lpstr>
      <vt:lpstr>Grade 11 Tutorial videos</vt:lpstr>
      <vt:lpstr>Grade 11 Tutorial videos</vt:lpstr>
      <vt:lpstr>Grade 11 Tutorial videos</vt:lpstr>
      <vt:lpstr>Grade 11 Tutorial videos</vt:lpstr>
      <vt:lpstr>Grade 11 Tutorial videos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Grade 10 Tutorial videos</dc:title>
  <dc:creator>Administrator</dc:creator>
  <cp:lastModifiedBy>Administrator</cp:lastModifiedBy>
  <cp:revision>14</cp:revision>
  <dcterms:created xsi:type="dcterms:W3CDTF">2024-03-19T06:47:33Z</dcterms:created>
  <dcterms:modified xsi:type="dcterms:W3CDTF">2024-03-19T07:19:55Z</dcterms:modified>
</cp:coreProperties>
</file>