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1171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MyCrochet Haven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Python Capstone Project - Buyer-Side Crochet Storefront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MyCrochet Haven is a desktop application built with Python and Tkinter that allows buyers to browse and shop for handmade crochet products. It simulates an e-commerce shopping experience with cart functionality, filtering, and checkout logic.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Purpose / Problem Solved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Small crochet businesses lack structured platforms to display their products.</a:t>
            </a:r>
          </a:p>
          <a:p>
            <a:r>
              <a:t>MyCrochet Haven helps solve this by offering a clean, simple shopping simulation where buyers can explore crochet items virtually.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Product Browsing with filtering</a:t>
            </a:r>
          </a:p>
          <a:p>
            <a:r>
              <a:t>- Shopping Cart (Add, Remove, Checkout)</a:t>
            </a:r>
          </a:p>
          <a:p>
            <a:r>
              <a:t>- Stock Management</a:t>
            </a:r>
          </a:p>
          <a:p>
            <a:r>
              <a:t>- GUI built using Tkinter</a:t>
            </a:r>
          </a:p>
          <a:p>
            <a:r>
              <a:t>- Data loaded from CSV</a:t>
            </a:r>
          </a:p>
          <a:p>
            <a:r>
              <a:t>- Structured using OOP principles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 (functions, classes, loops, etc.)</a:t>
            </a:r>
          </a:p>
          <a:p>
            <a:r>
              <a:t>- Tkinter (GUI library)</a:t>
            </a:r>
          </a:p>
          <a:p>
            <a:r>
              <a:t>- csv module (data storage)</a:t>
            </a:r>
          </a:p>
          <a:p>
            <a:r>
              <a:t>- Object-Oriented Programming (OOP)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Success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Products load from CSV</a:t>
            </a:r>
          </a:p>
          <a:p>
            <a:r>
              <a:t>✔ Category filter works</a:t>
            </a:r>
          </a:p>
          <a:p>
            <a:r>
              <a:t>✔ Cart updates correctly</a:t>
            </a:r>
          </a:p>
          <a:p>
            <a:r>
              <a:t>✔ Checkout reduces stock</a:t>
            </a:r>
          </a:p>
          <a:p>
            <a:r>
              <a:t>✔ Sales are logged to file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Stretch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Visual product popularity chart</a:t>
            </a:r>
          </a:p>
          <a:p>
            <a:r>
              <a:t>- Product ratings or comments</a:t>
            </a:r>
          </a:p>
          <a:p>
            <a:r>
              <a:t>- Add images or icons</a:t>
            </a:r>
          </a:p>
          <a:p>
            <a:r>
              <a:t>- Simulated login/profile</a:t>
            </a:r>
          </a:p>
          <a:p>
            <a:r>
              <a:t>- Printable cart summary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205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MyCrochet Haven</vt:lpstr>
      <vt:lpstr>Project Description</vt:lpstr>
      <vt:lpstr>Purpose / Problem Solved</vt:lpstr>
      <vt:lpstr>Core Features</vt:lpstr>
      <vt:lpstr>Technologies Used</vt:lpstr>
      <vt:lpstr>Success Criteria</vt:lpstr>
      <vt:lpstr>Stretch Goals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joy murengi</cp:lastModifiedBy>
  <cp:revision>2</cp:revision>
  <dcterms:created xsi:type="dcterms:W3CDTF">2013-01-27T09:14:16Z</dcterms:created>
  <dcterms:modified xsi:type="dcterms:W3CDTF">2025-07-03T06:12:15Z</dcterms:modified>
  <cp:category/>
</cp:coreProperties>
</file>