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Alcohol Tracker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 Command Line Application for Responsible Drinking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</a:pPr>
            <a:r>
              <a:t>Track alcohol consumption by type and volume</a:t>
            </a:r>
          </a:p>
          <a:p>
            <a:pPr>
              <a:spcAft>
                <a:spcPts val="1200"/>
              </a:spcAft>
            </a:pPr>
            <a:r>
              <a:t>Set personal limits based on gender/weight</a:t>
            </a:r>
          </a:p>
          <a:p>
            <a:pPr>
              <a:spcAft>
                <a:spcPts val="1200"/>
              </a:spcAft>
            </a:pPr>
            <a:r>
              <a:t>Visual indicators (✅/❌) for consumed drinks</a:t>
            </a:r>
          </a:p>
          <a:p>
            <a:pPr>
              <a:spcAft>
                <a:spcPts val="1200"/>
              </a:spcAft>
            </a:pPr>
            <a:r>
              <a:t>BAC (Blood Alcohol Content) estimation</a:t>
            </a:r>
          </a:p>
          <a:p>
            <a:pPr>
              <a:spcAft>
                <a:spcPts val="1200"/>
              </a:spcAft>
            </a:pPr>
            <a:r>
              <a:t>Warning system for excessive consumption</a:t>
            </a:r>
          </a:p>
          <a:p>
            <a:pPr>
              <a:spcAft>
                <a:spcPts val="1200"/>
              </a:spcAft>
            </a:pPr>
            <a:r>
              <a:t>Unit conversion (oz/ml/l)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/>
            </a:pPr>
            <a:r>
              <a:t>Adding Drinks</a:t>
            </a:r>
          </a:p>
        </p:txBody>
      </p:sp>
      <p:pic>
        <p:nvPicPr>
          <p:cNvPr id="3" name="Picture 2" descr="addbooz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907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Viewing Consumption</a:t>
            </a:r>
          </a:p>
        </p:txBody>
      </p:sp>
      <p:pic>
        <p:nvPicPr>
          <p:cNvPr id="3" name="Picture 2" descr="consu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53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</a:pPr>
            <a:r>
              <a:t>Python 3.x</a:t>
            </a:r>
          </a:p>
          <a:p>
            <a:pPr>
              <a:spcAft>
                <a:spcPts val="1200"/>
              </a:spcAft>
            </a:pPr>
            <a:r>
              <a:t>Typer (CLI framework)</a:t>
            </a:r>
          </a:p>
          <a:p>
            <a:pPr>
              <a:spcAft>
                <a:spcPts val="1200"/>
              </a:spcAft>
            </a:pPr>
            <a:r>
              <a:t>Rich (terminal formatting)</a:t>
            </a:r>
          </a:p>
          <a:p>
            <a:pPr>
              <a:spcAft>
                <a:spcPts val="1200"/>
              </a:spcAft>
            </a:pPr>
            <a:r>
              <a:t>SQLAlchemy (database)</a:t>
            </a:r>
          </a:p>
          <a:p>
            <a:pPr>
              <a:spcAft>
                <a:spcPts val="1200"/>
              </a:spcAft>
            </a:pPr>
            <a:r>
              <a:t>python-pptx (this presentation)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</a:pPr>
            <a:r>
              <a:t>Promotes responsible drinking</a:t>
            </a:r>
          </a:p>
          <a:p>
            <a:pPr>
              <a:spcAft>
                <a:spcPts val="1200"/>
              </a:spcAft>
            </a:pPr>
            <a:r>
              <a:t>Easy-to-use command line interface</a:t>
            </a:r>
          </a:p>
          <a:p>
            <a:pPr>
              <a:spcAft>
                <a:spcPts val="1200"/>
              </a:spcAft>
            </a:pPr>
            <a:r>
              <a:t>Personalized health warnings</a:t>
            </a:r>
          </a:p>
          <a:p>
            <a:pPr>
              <a:spcAft>
                <a:spcPts val="1200"/>
              </a:spcAft>
            </a:pPr>
            <a:r>
              <a:t>Data-driven consumption insights</a:t>
            </a:r>
          </a:p>
          <a:p>
            <a:pPr>
              <a:spcAft>
                <a:spcPts val="1200"/>
              </a:spcAft>
            </a:pPr>
            <a:r>
              <a:t>Privacy-focused (local database)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