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E917F-539B-4043-809B-C99074EE296B}" v="1" dt="2024-01-21T19:51:3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 Nwabeze" userId="f6b9c20a6d7adf34" providerId="LiveId" clId="{B81E917F-539B-4043-809B-C99074EE296B}"/>
    <pc:docChg chg="addSld modSld sldOrd">
      <pc:chgData name="joy Nwabeze" userId="f6b9c20a6d7adf34" providerId="LiveId" clId="{B81E917F-539B-4043-809B-C99074EE296B}" dt="2024-01-21T19:52:38.934" v="9"/>
      <pc:docMkLst>
        <pc:docMk/>
      </pc:docMkLst>
      <pc:sldChg chg="ord">
        <pc:chgData name="joy Nwabeze" userId="f6b9c20a6d7adf34" providerId="LiveId" clId="{B81E917F-539B-4043-809B-C99074EE296B}" dt="2024-01-21T19:52:38.934" v="9"/>
        <pc:sldMkLst>
          <pc:docMk/>
          <pc:sldMk cId="3346569540" sldId="259"/>
        </pc:sldMkLst>
      </pc:sldChg>
      <pc:sldChg chg="addSp modSp new mod">
        <pc:chgData name="joy Nwabeze" userId="f6b9c20a6d7adf34" providerId="LiveId" clId="{B81E917F-539B-4043-809B-C99074EE296B}" dt="2024-01-21T19:52:11.552" v="7" actId="14100"/>
        <pc:sldMkLst>
          <pc:docMk/>
          <pc:sldMk cId="2649148221" sldId="263"/>
        </pc:sldMkLst>
        <pc:picChg chg="add mod">
          <ac:chgData name="joy Nwabeze" userId="f6b9c20a6d7adf34" providerId="LiveId" clId="{B81E917F-539B-4043-809B-C99074EE296B}" dt="2024-01-21T19:52:11.552" v="7" actId="14100"/>
          <ac:picMkLst>
            <pc:docMk/>
            <pc:sldMk cId="2649148221" sldId="263"/>
            <ac:picMk id="3" creationId="{50DC6D3F-7B45-3C99-FF20-5C1FA2184B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5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42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115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639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4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9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89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0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Wavy 3D art">
            <a:extLst>
              <a:ext uri="{FF2B5EF4-FFF2-40B4-BE49-F238E27FC236}">
                <a16:creationId xmlns:a16="http://schemas.microsoft.com/office/drawing/2014/main" id="{35A991C0-7B44-0E12-508D-3E317012C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69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CD5336-D566-F600-637B-4E5F4506A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885" y="1090242"/>
            <a:ext cx="3997837" cy="969858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rgbClr val="0F2C3E"/>
                </a:solidFill>
              </a:rPr>
              <a:t>Current situations and their solutions.</a:t>
            </a:r>
          </a:p>
        </p:txBody>
      </p:sp>
      <p:pic>
        <p:nvPicPr>
          <p:cNvPr id="18" name="Picture 17" descr="A purple squirrel with black text&#10;&#10;Description automatically generated">
            <a:extLst>
              <a:ext uri="{FF2B5EF4-FFF2-40B4-BE49-F238E27FC236}">
                <a16:creationId xmlns:a16="http://schemas.microsoft.com/office/drawing/2014/main" id="{84356B6A-AAC4-1082-980C-741337A43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471402"/>
            <a:ext cx="3412066" cy="158869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49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12C6E-2729-840D-E37C-4BF04172E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1" t="3401" r="10963" b="6258"/>
          <a:stretch/>
        </p:blipFill>
        <p:spPr>
          <a:xfrm>
            <a:off x="0" y="0"/>
            <a:ext cx="12192000" cy="71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C97-4020-2D57-47EA-6EDF1830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6106" y="645004"/>
            <a:ext cx="9747794" cy="36202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/>
              <a:t>Updated sprint board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2E667A5-6CF8-5A6E-DC7D-AE0B90D8C9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1" t="15273"/>
          <a:stretch/>
        </p:blipFill>
        <p:spPr>
          <a:xfrm>
            <a:off x="581191" y="1717990"/>
            <a:ext cx="4289425" cy="2358490"/>
          </a:xfrm>
        </p:spPr>
      </p:pic>
      <p:pic>
        <p:nvPicPr>
          <p:cNvPr id="12" name="Content Placeholder 11" descr="A screenshot of a computer screen">
            <a:extLst>
              <a:ext uri="{FF2B5EF4-FFF2-40B4-BE49-F238E27FC236}">
                <a16:creationId xmlns:a16="http://schemas.microsoft.com/office/drawing/2014/main" id="{279AD897-D900-AAFA-2B36-2349F81C13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077073"/>
            <a:ext cx="5991059" cy="5632283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DE0BAA8F-F0DD-8B36-4B0D-BA4C4E775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4191000"/>
            <a:ext cx="2800350" cy="25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B39C5-ADC0-96B2-9BC9-4979612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Response to Stephen’s email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810F33-39B5-AD2D-594F-5E81DBAC13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8" t="19640" r="17572" b="4583"/>
          <a:stretch/>
        </p:blipFill>
        <p:spPr>
          <a:xfrm>
            <a:off x="577084" y="400051"/>
            <a:ext cx="7303740" cy="593865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465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9F92-AF74-305D-4CFC-25129FBA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/>
              <a:t>MINIMAL VIABLE PRODUCT(MVP)</a:t>
            </a:r>
            <a:br>
              <a:rPr lang="en-US" sz="2300"/>
            </a:br>
            <a:r>
              <a:rPr lang="en-US" sz="2300"/>
              <a:t>(version of a product with enough features to satisfy early customers and provide feedback for the future product development)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6CB26263-7D85-0EE4-53A7-2E7CB074B6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44" y="444860"/>
            <a:ext cx="3352481" cy="6013422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5F3E089-DD0A-FF8F-3351-F79F3DD94B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22" y="2343150"/>
            <a:ext cx="4447812" cy="4115131"/>
          </a:xfrm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225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etter to a company&#10;&#10;Description automatically generated">
            <a:extLst>
              <a:ext uri="{FF2B5EF4-FFF2-40B4-BE49-F238E27FC236}">
                <a16:creationId xmlns:a16="http://schemas.microsoft.com/office/drawing/2014/main" id="{AE3683AC-777B-2A7C-59AF-532AF435C4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7"/>
          <a:stretch/>
        </p:blipFill>
        <p:spPr>
          <a:xfrm>
            <a:off x="0" y="652109"/>
            <a:ext cx="6709379" cy="53835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2639D-D431-E62D-3D43-1F21E3E2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Conflict at 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2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243A7-A65B-AD1F-DA3B-580D2644C1B4}"/>
              </a:ext>
            </a:extLst>
          </p:cNvPr>
          <p:cNvSpPr txBox="1"/>
          <p:nvPr/>
        </p:nvSpPr>
        <p:spPr>
          <a:xfrm>
            <a:off x="8733454" y="1861201"/>
            <a:ext cx="2594946" cy="29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FD1EB8-C80E-02E1-2FCE-46F22D153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34543"/>
              </p:ext>
            </p:extLst>
          </p:nvPr>
        </p:nvGraphicFramePr>
        <p:xfrm>
          <a:off x="-783770" y="112068"/>
          <a:ext cx="10538781" cy="758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12927">
                  <a:extLst>
                    <a:ext uri="{9D8B030D-6E8A-4147-A177-3AD203B41FA5}">
                      <a16:colId xmlns:a16="http://schemas.microsoft.com/office/drawing/2014/main" val="3763762268"/>
                    </a:ext>
                  </a:extLst>
                </a:gridCol>
                <a:gridCol w="3512927">
                  <a:extLst>
                    <a:ext uri="{9D8B030D-6E8A-4147-A177-3AD203B41FA5}">
                      <a16:colId xmlns:a16="http://schemas.microsoft.com/office/drawing/2014/main" val="4095968040"/>
                    </a:ext>
                  </a:extLst>
                </a:gridCol>
                <a:gridCol w="3512927">
                  <a:extLst>
                    <a:ext uri="{9D8B030D-6E8A-4147-A177-3AD203B41FA5}">
                      <a16:colId xmlns:a16="http://schemas.microsoft.com/office/drawing/2014/main" val="4205008705"/>
                    </a:ext>
                  </a:extLst>
                </a:gridCol>
              </a:tblGrid>
              <a:tr h="3391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CONSEQUENCE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0559"/>
                  </a:ext>
                </a:extLst>
              </a:tr>
              <a:tr h="13566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Supporting Cooperative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Draw a physical Trello 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Draw a burndown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Team actively make decisions collectively.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Visual representation of progress with constructive feedback amongst </a:t>
                      </a:r>
                      <a:r>
                        <a:rPr lang="en-GB" dirty="0" err="1"/>
                        <a:t>eachother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6046"/>
                  </a:ext>
                </a:extLst>
              </a:tr>
              <a:tr h="18653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Encouraging taking initiative and individual creativity.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Collectively create definition of done.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Create a checklist of activities and whom task is assigned 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Promotes critical thinking boosting creativity amongst the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Improves self-reflection on improvements forcing team to take initiative with pre-emptive planning.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57532"/>
                  </a:ext>
                </a:extLst>
              </a:tr>
              <a:tr h="18653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Promoting Collective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Implement the mob programming approach.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Team decides the acceptance criteria collectively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Promotes bonding, communication, team alignment and whole team involvement.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Permits effective calculation of story points.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06956"/>
                  </a:ext>
                </a:extLst>
              </a:tr>
              <a:tr h="13566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Taking Ning’s needs into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Company creates a ramp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Implement rules.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Gives Ning freedom to gain access into the building/office.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Disability awareness deters bullying in the workplace.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5284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6742D3-F5BB-830F-2080-DA8263A04F6F}"/>
              </a:ext>
            </a:extLst>
          </p:cNvPr>
          <p:cNvSpPr txBox="1"/>
          <p:nvPr/>
        </p:nvSpPr>
        <p:spPr>
          <a:xfrm>
            <a:off x="9759720" y="1089661"/>
            <a:ext cx="179067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LIST OF IDEAS AND ACTIONS TO IMPROVE TEAMWORK</a:t>
            </a:r>
          </a:p>
        </p:txBody>
      </p:sp>
    </p:spTree>
    <p:extLst>
      <p:ext uri="{BB962C8B-B14F-4D97-AF65-F5344CB8AC3E}">
        <p14:creationId xmlns:p14="http://schemas.microsoft.com/office/powerpoint/2010/main" val="1627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50DC6D3F-7B45-3C99-FF20-5C1FA218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18982"/>
            <a:ext cx="10549665" cy="61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48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196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Updated sprint board</vt:lpstr>
      <vt:lpstr>Response to Stephen’s email</vt:lpstr>
      <vt:lpstr>MINIMAL VIABLE PRODUCT(MVP) (version of a product with enough features to satisfy early customers and provide feedback for the future product development)</vt:lpstr>
      <vt:lpstr>Conflict at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Nwabeze</dc:creator>
  <cp:lastModifiedBy>joy Nwabeze</cp:lastModifiedBy>
  <cp:revision>1</cp:revision>
  <dcterms:created xsi:type="dcterms:W3CDTF">2024-01-19T20:43:52Z</dcterms:created>
  <dcterms:modified xsi:type="dcterms:W3CDTF">2024-01-21T19:52:47Z</dcterms:modified>
</cp:coreProperties>
</file>