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3" r:id="rId7"/>
    <p:sldId id="288" r:id="rId8"/>
    <p:sldId id="264" r:id="rId9"/>
    <p:sldId id="265" r:id="rId10"/>
    <p:sldId id="267" r:id="rId11"/>
    <p:sldId id="268" r:id="rId12"/>
    <p:sldId id="289" r:id="rId13"/>
    <p:sldId id="273" r:id="rId14"/>
    <p:sldId id="274" r:id="rId15"/>
    <p:sldId id="275" r:id="rId16"/>
    <p:sldId id="276" r:id="rId17"/>
    <p:sldId id="270" r:id="rId18"/>
    <p:sldId id="272" r:id="rId19"/>
    <p:sldId id="271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6" r:id="rId28"/>
    <p:sldId id="287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FF9800"/>
    <a:srgbClr val="FF9900"/>
    <a:srgbClr val="CC2F04"/>
    <a:srgbClr val="CA9706"/>
    <a:srgbClr val="EEA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Accuracy-Before cross testing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explosion val="24"/>
          <c:cat>
            <c:strRef>
              <c:f>Sheet1!$A$2:$A$5</c:f>
              <c:strCache>
                <c:ptCount val="2"/>
                <c:pt idx="0">
                  <c:v>Pass-100%</c:v>
                </c:pt>
                <c:pt idx="1">
                  <c:v>Fail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Accuracy-after cross testing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Pass-95.76%</c:v>
                </c:pt>
                <c:pt idx="1">
                  <c:v>Fail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181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Accuracy-after enhancement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Pass&gt;99%</c:v>
                </c:pt>
                <c:pt idx="1">
                  <c:v>Fail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187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809394648278521"/>
          <c:y val="6.6503493358583507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Fail Test cases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 Minor:42.8%</c:v>
                </c:pt>
                <c:pt idx="1">
                  <c:v>Major:21.4%</c:v>
                </c:pt>
                <c:pt idx="2">
                  <c:v>Catastrophic:37.8%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B4B6F-FB0B-439A-909F-79D1FF7FF22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728AF91-5DF2-4ABA-8E30-E5D507458F61}">
      <dgm:prSet phldrT="[Text]" custT="1"/>
      <dgm:spPr/>
      <dgm:t>
        <a:bodyPr/>
        <a:lstStyle/>
        <a:p>
          <a:r>
            <a:rPr lang="en-IN" sz="1700" b="1" smtClean="0">
              <a:solidFill>
                <a:srgbClr val="FFC000"/>
              </a:solidFill>
            </a:rPr>
            <a:t>Research Scholar</a:t>
          </a:r>
          <a:endParaRPr lang="en-IN" sz="1700" b="1" dirty="0">
            <a:solidFill>
              <a:srgbClr val="FFC000"/>
            </a:solidFill>
          </a:endParaRPr>
        </a:p>
      </dgm:t>
    </dgm:pt>
    <dgm:pt modelId="{BE08414E-1072-4402-BDE7-C0562B2D501B}" type="parTrans" cxnId="{57BB75C3-AEEF-48A3-8DCC-74095412A97F}">
      <dgm:prSet/>
      <dgm:spPr/>
      <dgm:t>
        <a:bodyPr/>
        <a:lstStyle/>
        <a:p>
          <a:endParaRPr lang="en-IN"/>
        </a:p>
      </dgm:t>
    </dgm:pt>
    <dgm:pt modelId="{E18E74B1-B1BE-4A7D-8E6C-74DA91515090}" type="sibTrans" cxnId="{57BB75C3-AEEF-48A3-8DCC-74095412A97F}">
      <dgm:prSet/>
      <dgm:spPr/>
      <dgm:t>
        <a:bodyPr/>
        <a:lstStyle/>
        <a:p>
          <a:endParaRPr lang="en-IN"/>
        </a:p>
      </dgm:t>
    </dgm:pt>
    <dgm:pt modelId="{D4E42961-DF7B-4A96-B612-B944C1095A97}">
      <dgm:prSet phldrT="[Text]"/>
      <dgm:spPr/>
      <dgm:t>
        <a:bodyPr/>
        <a:lstStyle/>
        <a:p>
          <a:r>
            <a:rPr lang="en-IN" dirty="0" smtClean="0"/>
            <a:t>Faculty</a:t>
          </a:r>
          <a:endParaRPr lang="en-IN" dirty="0"/>
        </a:p>
      </dgm:t>
    </dgm:pt>
    <dgm:pt modelId="{D9F1A87F-523D-445D-B5F8-AB098E0CADA7}" type="parTrans" cxnId="{B769577B-F5FB-4E7E-8D4C-9D8A789C1CF5}">
      <dgm:prSet/>
      <dgm:spPr/>
      <dgm:t>
        <a:bodyPr/>
        <a:lstStyle/>
        <a:p>
          <a:endParaRPr lang="en-IN"/>
        </a:p>
      </dgm:t>
    </dgm:pt>
    <dgm:pt modelId="{C01A2ECF-6426-4479-8313-6274F2709955}" type="sibTrans" cxnId="{B769577B-F5FB-4E7E-8D4C-9D8A789C1CF5}">
      <dgm:prSet/>
      <dgm:spPr/>
      <dgm:t>
        <a:bodyPr/>
        <a:lstStyle/>
        <a:p>
          <a:endParaRPr lang="en-IN"/>
        </a:p>
      </dgm:t>
    </dgm:pt>
    <dgm:pt modelId="{A6BD042B-8B0A-43EA-B456-645B2CCBE45B}">
      <dgm:prSet phldrT="[Text]"/>
      <dgm:spPr/>
      <dgm:t>
        <a:bodyPr/>
        <a:lstStyle/>
        <a:p>
          <a:r>
            <a:rPr lang="en-IN" dirty="0" smtClean="0"/>
            <a:t>Administrator</a:t>
          </a:r>
          <a:endParaRPr lang="en-IN" dirty="0"/>
        </a:p>
      </dgm:t>
    </dgm:pt>
    <dgm:pt modelId="{63DFB013-6CD3-40FF-8387-ACB50567119C}" type="parTrans" cxnId="{09D0351D-EC9C-439C-B333-FFF43976D0D6}">
      <dgm:prSet/>
      <dgm:spPr/>
      <dgm:t>
        <a:bodyPr/>
        <a:lstStyle/>
        <a:p>
          <a:endParaRPr lang="en-IN"/>
        </a:p>
      </dgm:t>
    </dgm:pt>
    <dgm:pt modelId="{3898AA14-3390-4B6F-8822-C1EB30BB1019}" type="sibTrans" cxnId="{09D0351D-EC9C-439C-B333-FFF43976D0D6}">
      <dgm:prSet/>
      <dgm:spPr/>
      <dgm:t>
        <a:bodyPr/>
        <a:lstStyle/>
        <a:p>
          <a:endParaRPr lang="en-IN"/>
        </a:p>
      </dgm:t>
    </dgm:pt>
    <dgm:pt modelId="{CF1B2BE1-01DB-4FE9-B52E-256466ED4FE4}" type="pres">
      <dgm:prSet presAssocID="{EEFB4B6F-FB0B-439A-909F-79D1FF7FF227}" presName="Name0" presStyleCnt="0">
        <dgm:presLayoutVars>
          <dgm:dir/>
          <dgm:animLvl val="lvl"/>
          <dgm:resizeHandles val="exact"/>
        </dgm:presLayoutVars>
      </dgm:prSet>
      <dgm:spPr/>
    </dgm:pt>
    <dgm:pt modelId="{0C9D0C47-4F1A-43E5-AB56-765B56252753}" type="pres">
      <dgm:prSet presAssocID="{3728AF91-5DF2-4ABA-8E30-E5D507458F6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856B8D-0B01-4D42-989C-B3D2469A9545}" type="pres">
      <dgm:prSet presAssocID="{E18E74B1-B1BE-4A7D-8E6C-74DA91515090}" presName="parTxOnlySpace" presStyleCnt="0"/>
      <dgm:spPr/>
    </dgm:pt>
    <dgm:pt modelId="{5E260DE6-8C91-4A6B-B755-30867C83BA7B}" type="pres">
      <dgm:prSet presAssocID="{D4E42961-DF7B-4A96-B612-B944C1095A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DF0FAB-9086-4AAA-895F-867364627ABC}" type="pres">
      <dgm:prSet presAssocID="{C01A2ECF-6426-4479-8313-6274F2709955}" presName="parTxOnlySpace" presStyleCnt="0"/>
      <dgm:spPr/>
    </dgm:pt>
    <dgm:pt modelId="{D4FFA99D-4CAC-4464-8A52-711B661F80E9}" type="pres">
      <dgm:prSet presAssocID="{A6BD042B-8B0A-43EA-B456-645B2CCBE45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8B1EC8-5B95-4293-A511-E4337C31493D}" type="presOf" srcId="{D4E42961-DF7B-4A96-B612-B944C1095A97}" destId="{5E260DE6-8C91-4A6B-B755-30867C83BA7B}" srcOrd="0" destOrd="0" presId="urn:microsoft.com/office/officeart/2005/8/layout/chevron1"/>
    <dgm:cxn modelId="{09D0351D-EC9C-439C-B333-FFF43976D0D6}" srcId="{EEFB4B6F-FB0B-439A-909F-79D1FF7FF227}" destId="{A6BD042B-8B0A-43EA-B456-645B2CCBE45B}" srcOrd="2" destOrd="0" parTransId="{63DFB013-6CD3-40FF-8387-ACB50567119C}" sibTransId="{3898AA14-3390-4B6F-8822-C1EB30BB1019}"/>
    <dgm:cxn modelId="{B4B33F6C-107D-4871-A7A8-382326691B46}" type="presOf" srcId="{EEFB4B6F-FB0B-439A-909F-79D1FF7FF227}" destId="{CF1B2BE1-01DB-4FE9-B52E-256466ED4FE4}" srcOrd="0" destOrd="0" presId="urn:microsoft.com/office/officeart/2005/8/layout/chevron1"/>
    <dgm:cxn modelId="{B769577B-F5FB-4E7E-8D4C-9D8A789C1CF5}" srcId="{EEFB4B6F-FB0B-439A-909F-79D1FF7FF227}" destId="{D4E42961-DF7B-4A96-B612-B944C1095A97}" srcOrd="1" destOrd="0" parTransId="{D9F1A87F-523D-445D-B5F8-AB098E0CADA7}" sibTransId="{C01A2ECF-6426-4479-8313-6274F2709955}"/>
    <dgm:cxn modelId="{80A4693B-1BD7-4108-AAF9-3F198E3035F8}" type="presOf" srcId="{A6BD042B-8B0A-43EA-B456-645B2CCBE45B}" destId="{D4FFA99D-4CAC-4464-8A52-711B661F80E9}" srcOrd="0" destOrd="0" presId="urn:microsoft.com/office/officeart/2005/8/layout/chevron1"/>
    <dgm:cxn modelId="{57BB75C3-AEEF-48A3-8DCC-74095412A97F}" srcId="{EEFB4B6F-FB0B-439A-909F-79D1FF7FF227}" destId="{3728AF91-5DF2-4ABA-8E30-E5D507458F61}" srcOrd="0" destOrd="0" parTransId="{BE08414E-1072-4402-BDE7-C0562B2D501B}" sibTransId="{E18E74B1-B1BE-4A7D-8E6C-74DA91515090}"/>
    <dgm:cxn modelId="{A3BFDF65-C4FB-4ED7-ABDA-330786E0D474}" type="presOf" srcId="{3728AF91-5DF2-4ABA-8E30-E5D507458F61}" destId="{0C9D0C47-4F1A-43E5-AB56-765B56252753}" srcOrd="0" destOrd="0" presId="urn:microsoft.com/office/officeart/2005/8/layout/chevron1"/>
    <dgm:cxn modelId="{72D2EE10-84BD-4FB7-9BEE-4D00192DBD19}" type="presParOf" srcId="{CF1B2BE1-01DB-4FE9-B52E-256466ED4FE4}" destId="{0C9D0C47-4F1A-43E5-AB56-765B56252753}" srcOrd="0" destOrd="0" presId="urn:microsoft.com/office/officeart/2005/8/layout/chevron1"/>
    <dgm:cxn modelId="{51B6368D-7AF3-4AF8-9178-B0CC52CFF3DF}" type="presParOf" srcId="{CF1B2BE1-01DB-4FE9-B52E-256466ED4FE4}" destId="{E2856B8D-0B01-4D42-989C-B3D2469A9545}" srcOrd="1" destOrd="0" presId="urn:microsoft.com/office/officeart/2005/8/layout/chevron1"/>
    <dgm:cxn modelId="{73AE717E-4823-4F1B-A9E1-46F564C14569}" type="presParOf" srcId="{CF1B2BE1-01DB-4FE9-B52E-256466ED4FE4}" destId="{5E260DE6-8C91-4A6B-B755-30867C83BA7B}" srcOrd="2" destOrd="0" presId="urn:microsoft.com/office/officeart/2005/8/layout/chevron1"/>
    <dgm:cxn modelId="{7C5EE986-C95C-47FE-BB3D-6BD4495DA1EC}" type="presParOf" srcId="{CF1B2BE1-01DB-4FE9-B52E-256466ED4FE4}" destId="{BFDF0FAB-9086-4AAA-895F-867364627ABC}" srcOrd="3" destOrd="0" presId="urn:microsoft.com/office/officeart/2005/8/layout/chevron1"/>
    <dgm:cxn modelId="{0CB3990B-7F61-421C-BA67-06886CB3C64F}" type="presParOf" srcId="{CF1B2BE1-01DB-4FE9-B52E-256466ED4FE4}" destId="{D4FFA99D-4CAC-4464-8A52-711B661F80E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Administrator approval data</a:t>
          </a:r>
          <a:endParaRPr lang="en-IN" sz="1400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 custT="1"/>
      <dgm:spPr/>
      <dgm:t>
        <a:bodyPr/>
        <a:lstStyle/>
        <a:p>
          <a:r>
            <a:rPr lang="en-IN" sz="1050" dirty="0" smtClean="0">
              <a:solidFill>
                <a:srgbClr val="7030A0"/>
              </a:solidFill>
            </a:rPr>
            <a:t>DIRECT</a:t>
          </a:r>
          <a:endParaRPr lang="en-IN" sz="1050" dirty="0">
            <a:solidFill>
              <a:srgbClr val="7030A0"/>
            </a:solidFill>
          </a:endParaRPr>
        </a:p>
      </dgm:t>
    </dgm:pt>
    <dgm:pt modelId="{8E66A134-E922-4DED-AC27-AABA728BBA2A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Maps/vectors</a:t>
          </a:r>
          <a:endParaRPr lang="en-IN" sz="1400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 custT="1"/>
      <dgm:spPr/>
      <dgm:t>
        <a:bodyPr/>
        <a:lstStyle/>
        <a:p>
          <a:r>
            <a:rPr lang="en-IN" sz="1050" dirty="0" smtClean="0">
              <a:solidFill>
                <a:srgbClr val="7030A0"/>
              </a:solidFill>
            </a:rPr>
            <a:t>DIRECT</a:t>
          </a:r>
          <a:endParaRPr lang="en-IN" sz="1050" dirty="0">
            <a:solidFill>
              <a:srgbClr val="7030A0"/>
            </a:solidFill>
          </a:endParaRPr>
        </a:p>
      </dgm:t>
    </dgm:pt>
    <dgm:pt modelId="{D18367BD-EA1A-402D-9EEE-3B0E04938EB7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admleave.txt: leave approval  </a:t>
          </a:r>
          <a:r>
            <a:rPr lang="en-IN" sz="1400" dirty="0" err="1" smtClean="0"/>
            <a:t>admfinance.txt:finance</a:t>
          </a:r>
          <a:r>
            <a:rPr lang="en-IN" sz="1400" dirty="0" smtClean="0"/>
            <a:t> approval  </a:t>
          </a:r>
          <a:endParaRPr lang="en-IN" sz="1400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 custT="1"/>
      <dgm:spPr/>
      <dgm:t>
        <a:bodyPr/>
        <a:lstStyle/>
        <a:p>
          <a:r>
            <a:rPr lang="en-IN" sz="1100" dirty="0" smtClean="0">
              <a:solidFill>
                <a:srgbClr val="7030A0"/>
              </a:solidFill>
            </a:rPr>
            <a:t>INDIRECT</a:t>
          </a:r>
          <a:endParaRPr lang="en-IN" sz="1100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 custScaleX="99159" custScaleY="103715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30831" custRadScaleInc="-204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 custScaleX="104156" custScaleY="116656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ScaleX="144751" custScaleY="151202" custRadScaleRad="137667" custRadScaleInc="222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 custScaleX="104182" custScaleY="107374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4837347A-DCE6-4400-BB6F-6A6CA4928975}" type="presOf" srcId="{026C735C-57F5-4C76-B2F1-F38E7F89C906}" destId="{A949215C-4519-44A9-8416-CD7715CA1D8A}" srcOrd="1" destOrd="0" presId="urn:microsoft.com/office/officeart/2005/8/layout/cycle7"/>
    <dgm:cxn modelId="{B89A616E-9FD2-4A87-9DF6-8883B63B0361}" type="presOf" srcId="{93FCF6B4-BAE2-413B-ABCE-5CFADD1147F1}" destId="{574478D2-B4EC-4707-AFCF-BDE87890B04C}" srcOrd="1" destOrd="0" presId="urn:microsoft.com/office/officeart/2005/8/layout/cycle7"/>
    <dgm:cxn modelId="{D28EDF40-D2D4-4209-864F-B5F698F2A9D3}" type="presOf" srcId="{34E89B30-4537-4642-851E-F9A965C30FB4}" destId="{8298B78E-E101-43D9-8D59-4896A87B4062}" srcOrd="0" destOrd="0" presId="urn:microsoft.com/office/officeart/2005/8/layout/cycle7"/>
    <dgm:cxn modelId="{5AB39B46-3E21-4B8A-A119-1EAD69AF919D}" type="presOf" srcId="{8E66A134-E922-4DED-AC27-AABA728BBA2A}" destId="{956EAD92-FD41-49D2-A3BC-C5074F8D663C}" srcOrd="0" destOrd="0" presId="urn:microsoft.com/office/officeart/2005/8/layout/cycle7"/>
    <dgm:cxn modelId="{3569B2A1-A1B4-4CFA-808C-0E31AE31034E}" type="presOf" srcId="{026C735C-57F5-4C76-B2F1-F38E7F89C906}" destId="{3B899423-95E0-4171-AA56-17B7F88BCD06}" srcOrd="0" destOrd="0" presId="urn:microsoft.com/office/officeart/2005/8/layout/cycle7"/>
    <dgm:cxn modelId="{28F1BEB8-9A7C-4861-ADAD-D1F2A6877CAF}" type="presOf" srcId="{30AB367D-4627-4B44-9F13-92BC386CBE3F}" destId="{8DBDDAF8-C89A-41FE-86C4-1AF162C44882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DB2A2E42-2F9B-49EF-8361-58C66FEDF9D4}" type="presOf" srcId="{93FCF6B4-BAE2-413B-ABCE-5CFADD1147F1}" destId="{9ADC9FBC-D56A-4D43-B9C3-621DDDB7713D}" srcOrd="0" destOrd="0" presId="urn:microsoft.com/office/officeart/2005/8/layout/cycle7"/>
    <dgm:cxn modelId="{82F09B77-3297-41F4-8AF8-36D07D1B8796}" type="presOf" srcId="{34E89B30-4537-4642-851E-F9A965C30FB4}" destId="{2A7028E2-BF4D-4CB9-9AAD-218ABF2B2917}" srcOrd="1" destOrd="0" presId="urn:microsoft.com/office/officeart/2005/8/layout/cycle7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A9CE08EA-3CE1-49B1-AAD2-E83AC638082D}" type="presOf" srcId="{DDFFF9A0-536E-423D-AD92-17E0187CC1AB}" destId="{ABE2D554-17D6-4FC0-BF24-A3C558EE9316}" srcOrd="0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D19BFDE0-66D6-47EB-9CED-15252B683C02}" type="presOf" srcId="{D18367BD-EA1A-402D-9EEE-3B0E04938EB7}" destId="{94CC6BC9-6F38-4CB2-8E6B-4CF3A15801AA}" srcOrd="0" destOrd="0" presId="urn:microsoft.com/office/officeart/2005/8/layout/cycle7"/>
    <dgm:cxn modelId="{1033DF5A-0C24-47FC-887A-51E74FA1AF61}" type="presParOf" srcId="{ABE2D554-17D6-4FC0-BF24-A3C558EE9316}" destId="{8DBDDAF8-C89A-41FE-86C4-1AF162C44882}" srcOrd="0" destOrd="0" presId="urn:microsoft.com/office/officeart/2005/8/layout/cycle7"/>
    <dgm:cxn modelId="{480ECC15-18CF-4E7C-B689-21DC44534048}" type="presParOf" srcId="{ABE2D554-17D6-4FC0-BF24-A3C558EE9316}" destId="{3B899423-95E0-4171-AA56-17B7F88BCD06}" srcOrd="1" destOrd="0" presId="urn:microsoft.com/office/officeart/2005/8/layout/cycle7"/>
    <dgm:cxn modelId="{3BFD097F-147C-4369-814C-77E17FA21C89}" type="presParOf" srcId="{3B899423-95E0-4171-AA56-17B7F88BCD06}" destId="{A949215C-4519-44A9-8416-CD7715CA1D8A}" srcOrd="0" destOrd="0" presId="urn:microsoft.com/office/officeart/2005/8/layout/cycle7"/>
    <dgm:cxn modelId="{2E7C9244-C6DB-464E-BA82-DFDF67D4C70C}" type="presParOf" srcId="{ABE2D554-17D6-4FC0-BF24-A3C558EE9316}" destId="{956EAD92-FD41-49D2-A3BC-C5074F8D663C}" srcOrd="2" destOrd="0" presId="urn:microsoft.com/office/officeart/2005/8/layout/cycle7"/>
    <dgm:cxn modelId="{0FC5C860-26F9-4C2E-A4F7-E06891A9576B}" type="presParOf" srcId="{ABE2D554-17D6-4FC0-BF24-A3C558EE9316}" destId="{9ADC9FBC-D56A-4D43-B9C3-621DDDB7713D}" srcOrd="3" destOrd="0" presId="urn:microsoft.com/office/officeart/2005/8/layout/cycle7"/>
    <dgm:cxn modelId="{4B1223E9-50CE-4A54-9A8F-AEB34CDEAB97}" type="presParOf" srcId="{9ADC9FBC-D56A-4D43-B9C3-621DDDB7713D}" destId="{574478D2-B4EC-4707-AFCF-BDE87890B04C}" srcOrd="0" destOrd="0" presId="urn:microsoft.com/office/officeart/2005/8/layout/cycle7"/>
    <dgm:cxn modelId="{55267F6A-63C4-4041-8A10-5CAAE3CD2516}" type="presParOf" srcId="{ABE2D554-17D6-4FC0-BF24-A3C558EE9316}" destId="{94CC6BC9-6F38-4CB2-8E6B-4CF3A15801AA}" srcOrd="4" destOrd="0" presId="urn:microsoft.com/office/officeart/2005/8/layout/cycle7"/>
    <dgm:cxn modelId="{2F7D37DF-E60B-4096-BD15-EFF25BB9237D}" type="presParOf" srcId="{ABE2D554-17D6-4FC0-BF24-A3C558EE9316}" destId="{8298B78E-E101-43D9-8D59-4896A87B4062}" srcOrd="5" destOrd="0" presId="urn:microsoft.com/office/officeart/2005/8/layout/cycle7"/>
    <dgm:cxn modelId="{715AD8EE-1EEF-40D6-972A-307C32B480D2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77FB95-4598-4717-ACA2-5F455EBA2F8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CCC94119-1BC5-4481-9821-904BE608B0A9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7030A0"/>
              </a:solidFill>
            </a:rPr>
            <a:t>Strings with whitespace: File handling issue</a:t>
          </a:r>
          <a:endParaRPr lang="en-IN" sz="1800" b="1" dirty="0">
            <a:solidFill>
              <a:srgbClr val="7030A0"/>
            </a:solidFill>
          </a:endParaRPr>
        </a:p>
      </dgm:t>
    </dgm:pt>
    <dgm:pt modelId="{EE8B964D-E14E-4EEE-BEF9-D57B66C0E4DE}" type="parTrans" cxnId="{7876F47A-9C7A-4E79-A860-A12CB3BA7028}">
      <dgm:prSet/>
      <dgm:spPr/>
      <dgm:t>
        <a:bodyPr/>
        <a:lstStyle/>
        <a:p>
          <a:endParaRPr lang="en-IN"/>
        </a:p>
      </dgm:t>
    </dgm:pt>
    <dgm:pt modelId="{97DBA097-DB2C-4C69-9F24-8E42B24D7AEE}" type="sibTrans" cxnId="{7876F47A-9C7A-4E79-A860-A12CB3BA7028}">
      <dgm:prSet/>
      <dgm:spPr/>
      <dgm:t>
        <a:bodyPr/>
        <a:lstStyle/>
        <a:p>
          <a:endParaRPr lang="en-IN"/>
        </a:p>
      </dgm:t>
    </dgm:pt>
    <dgm:pt modelId="{87FFB799-CBBA-4974-A38E-BA38E4C55078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7030A0"/>
              </a:solidFill>
            </a:rPr>
            <a:t>Rejection of application: Particularly trivial and less related</a:t>
          </a:r>
          <a:endParaRPr lang="en-IN" sz="1800" b="1" dirty="0">
            <a:solidFill>
              <a:srgbClr val="7030A0"/>
            </a:solidFill>
          </a:endParaRPr>
        </a:p>
      </dgm:t>
    </dgm:pt>
    <dgm:pt modelId="{3634BFFD-7007-4CD9-A650-362A7BF98B82}" type="parTrans" cxnId="{AAD3032C-2A09-492E-9B49-809FB82CCB61}">
      <dgm:prSet/>
      <dgm:spPr/>
      <dgm:t>
        <a:bodyPr/>
        <a:lstStyle/>
        <a:p>
          <a:endParaRPr lang="en-IN"/>
        </a:p>
      </dgm:t>
    </dgm:pt>
    <dgm:pt modelId="{72933D98-2660-4C1F-A496-37D7000982A1}" type="sibTrans" cxnId="{AAD3032C-2A09-492E-9B49-809FB82CCB61}">
      <dgm:prSet/>
      <dgm:spPr/>
      <dgm:t>
        <a:bodyPr/>
        <a:lstStyle/>
        <a:p>
          <a:endParaRPr lang="en-IN"/>
        </a:p>
      </dgm:t>
    </dgm:pt>
    <dgm:pt modelId="{4B555B85-7A7B-41FA-AAC6-9D12CB597998}">
      <dgm:prSet phldrT="[Text]" custT="1"/>
      <dgm:spPr/>
      <dgm:t>
        <a:bodyPr/>
        <a:lstStyle/>
        <a:p>
          <a:r>
            <a:rPr lang="en-IN" sz="1800" b="1" dirty="0" smtClean="0">
              <a:solidFill>
                <a:srgbClr val="7030A0"/>
              </a:solidFill>
            </a:rPr>
            <a:t>Database Management: An SRS scope objective</a:t>
          </a:r>
          <a:endParaRPr lang="en-IN" sz="1800" b="1" dirty="0">
            <a:solidFill>
              <a:srgbClr val="7030A0"/>
            </a:solidFill>
          </a:endParaRPr>
        </a:p>
      </dgm:t>
    </dgm:pt>
    <dgm:pt modelId="{E1832788-C122-4D40-969E-C44F06CCD274}" type="parTrans" cxnId="{7E9CB3EE-E4F7-4A14-B1FB-FBCBDD91BFCD}">
      <dgm:prSet/>
      <dgm:spPr/>
      <dgm:t>
        <a:bodyPr/>
        <a:lstStyle/>
        <a:p>
          <a:endParaRPr lang="en-IN"/>
        </a:p>
      </dgm:t>
    </dgm:pt>
    <dgm:pt modelId="{9CDAAB3B-5987-44BD-8867-D07AFA07FE90}" type="sibTrans" cxnId="{7E9CB3EE-E4F7-4A14-B1FB-FBCBDD91BFCD}">
      <dgm:prSet/>
      <dgm:spPr/>
      <dgm:t>
        <a:bodyPr/>
        <a:lstStyle/>
        <a:p>
          <a:endParaRPr lang="en-IN"/>
        </a:p>
      </dgm:t>
    </dgm:pt>
    <dgm:pt modelId="{9BE9C462-2DBF-458C-9D3A-EA2CE9AE8033}" type="pres">
      <dgm:prSet presAssocID="{8077FB95-4598-4717-ACA2-5F455EBA2F89}" presName="compositeShape" presStyleCnt="0">
        <dgm:presLayoutVars>
          <dgm:dir/>
          <dgm:resizeHandles/>
        </dgm:presLayoutVars>
      </dgm:prSet>
      <dgm:spPr/>
    </dgm:pt>
    <dgm:pt modelId="{37F68ECE-28FE-4D94-8141-DFA618B73EA4}" type="pres">
      <dgm:prSet presAssocID="{8077FB95-4598-4717-ACA2-5F455EBA2F89}" presName="pyramid" presStyleLbl="node1" presStyleIdx="0" presStyleCnt="1"/>
      <dgm:spPr>
        <a:solidFill>
          <a:srgbClr val="FFC000"/>
        </a:solidFill>
      </dgm:spPr>
    </dgm:pt>
    <dgm:pt modelId="{304A284F-7D96-4397-9B0A-F207FD71E57F}" type="pres">
      <dgm:prSet presAssocID="{8077FB95-4598-4717-ACA2-5F455EBA2F89}" presName="theList" presStyleCnt="0"/>
      <dgm:spPr/>
    </dgm:pt>
    <dgm:pt modelId="{0D93CE77-AF1C-4A3D-AEC7-9576157903E8}" type="pres">
      <dgm:prSet presAssocID="{CCC94119-1BC5-4481-9821-904BE608B0A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6420BE-E3B4-400B-916C-161C7CBEFA7C}" type="pres">
      <dgm:prSet presAssocID="{CCC94119-1BC5-4481-9821-904BE608B0A9}" presName="aSpace" presStyleCnt="0"/>
      <dgm:spPr/>
    </dgm:pt>
    <dgm:pt modelId="{F2145C8A-6AC7-422A-8EBB-0888852542D8}" type="pres">
      <dgm:prSet presAssocID="{87FFB799-CBBA-4974-A38E-BA38E4C55078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F5A606-7B2C-41A3-BDC5-D7134104FFD3}" type="pres">
      <dgm:prSet presAssocID="{87FFB799-CBBA-4974-A38E-BA38E4C55078}" presName="aSpace" presStyleCnt="0"/>
      <dgm:spPr/>
    </dgm:pt>
    <dgm:pt modelId="{DB59B8DA-4EEB-4736-A579-4A8152F78F3E}" type="pres">
      <dgm:prSet presAssocID="{4B555B85-7A7B-41FA-AAC6-9D12CB597998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426C77-15F0-4A39-89D1-776A97EEE900}" type="pres">
      <dgm:prSet presAssocID="{4B555B85-7A7B-41FA-AAC6-9D12CB597998}" presName="aSpace" presStyleCnt="0"/>
      <dgm:spPr/>
    </dgm:pt>
  </dgm:ptLst>
  <dgm:cxnLst>
    <dgm:cxn modelId="{23E6C201-DB31-427F-BBF6-7134297D83FE}" type="presOf" srcId="{CCC94119-1BC5-4481-9821-904BE608B0A9}" destId="{0D93CE77-AF1C-4A3D-AEC7-9576157903E8}" srcOrd="0" destOrd="0" presId="urn:microsoft.com/office/officeart/2005/8/layout/pyramid2"/>
    <dgm:cxn modelId="{EB0D1A7B-9A8D-47B9-8B24-6FC2F48C7F0F}" type="presOf" srcId="{87FFB799-CBBA-4974-A38E-BA38E4C55078}" destId="{F2145C8A-6AC7-422A-8EBB-0888852542D8}" srcOrd="0" destOrd="0" presId="urn:microsoft.com/office/officeart/2005/8/layout/pyramid2"/>
    <dgm:cxn modelId="{AAD3032C-2A09-492E-9B49-809FB82CCB61}" srcId="{8077FB95-4598-4717-ACA2-5F455EBA2F89}" destId="{87FFB799-CBBA-4974-A38E-BA38E4C55078}" srcOrd="1" destOrd="0" parTransId="{3634BFFD-7007-4CD9-A650-362A7BF98B82}" sibTransId="{72933D98-2660-4C1F-A496-37D7000982A1}"/>
    <dgm:cxn modelId="{7876F47A-9C7A-4E79-A860-A12CB3BA7028}" srcId="{8077FB95-4598-4717-ACA2-5F455EBA2F89}" destId="{CCC94119-1BC5-4481-9821-904BE608B0A9}" srcOrd="0" destOrd="0" parTransId="{EE8B964D-E14E-4EEE-BEF9-D57B66C0E4DE}" sibTransId="{97DBA097-DB2C-4C69-9F24-8E42B24D7AEE}"/>
    <dgm:cxn modelId="{909540CA-9672-4620-A360-14F3266EA4C4}" type="presOf" srcId="{8077FB95-4598-4717-ACA2-5F455EBA2F89}" destId="{9BE9C462-2DBF-458C-9D3A-EA2CE9AE8033}" srcOrd="0" destOrd="0" presId="urn:microsoft.com/office/officeart/2005/8/layout/pyramid2"/>
    <dgm:cxn modelId="{7E9CB3EE-E4F7-4A14-B1FB-FBCBDD91BFCD}" srcId="{8077FB95-4598-4717-ACA2-5F455EBA2F89}" destId="{4B555B85-7A7B-41FA-AAC6-9D12CB597998}" srcOrd="2" destOrd="0" parTransId="{E1832788-C122-4D40-969E-C44F06CCD274}" sibTransId="{9CDAAB3B-5987-44BD-8867-D07AFA07FE90}"/>
    <dgm:cxn modelId="{790CC77F-8098-4F18-8C5F-82C64D4F1714}" type="presOf" srcId="{4B555B85-7A7B-41FA-AAC6-9D12CB597998}" destId="{DB59B8DA-4EEB-4736-A579-4A8152F78F3E}" srcOrd="0" destOrd="0" presId="urn:microsoft.com/office/officeart/2005/8/layout/pyramid2"/>
    <dgm:cxn modelId="{69921DCD-EAE4-4222-B511-D1D40C2C728D}" type="presParOf" srcId="{9BE9C462-2DBF-458C-9D3A-EA2CE9AE8033}" destId="{37F68ECE-28FE-4D94-8141-DFA618B73EA4}" srcOrd="0" destOrd="0" presId="urn:microsoft.com/office/officeart/2005/8/layout/pyramid2"/>
    <dgm:cxn modelId="{E82822D9-5979-4080-B560-5AE8FFFF52FA}" type="presParOf" srcId="{9BE9C462-2DBF-458C-9D3A-EA2CE9AE8033}" destId="{304A284F-7D96-4397-9B0A-F207FD71E57F}" srcOrd="1" destOrd="0" presId="urn:microsoft.com/office/officeart/2005/8/layout/pyramid2"/>
    <dgm:cxn modelId="{7EDE305C-98EB-4AC4-923B-ECE457F2FE4B}" type="presParOf" srcId="{304A284F-7D96-4397-9B0A-F207FD71E57F}" destId="{0D93CE77-AF1C-4A3D-AEC7-9576157903E8}" srcOrd="0" destOrd="0" presId="urn:microsoft.com/office/officeart/2005/8/layout/pyramid2"/>
    <dgm:cxn modelId="{0D27CB02-DF47-4120-9522-FD9C20C8D244}" type="presParOf" srcId="{304A284F-7D96-4397-9B0A-F207FD71E57F}" destId="{AD6420BE-E3B4-400B-916C-161C7CBEFA7C}" srcOrd="1" destOrd="0" presId="urn:microsoft.com/office/officeart/2005/8/layout/pyramid2"/>
    <dgm:cxn modelId="{8FB6C8F1-6549-43BE-9D5C-70B158D13C28}" type="presParOf" srcId="{304A284F-7D96-4397-9B0A-F207FD71E57F}" destId="{F2145C8A-6AC7-422A-8EBB-0888852542D8}" srcOrd="2" destOrd="0" presId="urn:microsoft.com/office/officeart/2005/8/layout/pyramid2"/>
    <dgm:cxn modelId="{19545297-972A-4A81-AAD8-9F4FC1EBCD69}" type="presParOf" srcId="{304A284F-7D96-4397-9B0A-F207FD71E57F}" destId="{85F5A606-7B2C-41A3-BDC5-D7134104FFD3}" srcOrd="3" destOrd="0" presId="urn:microsoft.com/office/officeart/2005/8/layout/pyramid2"/>
    <dgm:cxn modelId="{ED88655D-D940-480F-BFC0-E2D68A95B9BC}" type="presParOf" srcId="{304A284F-7D96-4397-9B0A-F207FD71E57F}" destId="{DB59B8DA-4EEB-4736-A579-4A8152F78F3E}" srcOrd="4" destOrd="0" presId="urn:microsoft.com/office/officeart/2005/8/layout/pyramid2"/>
    <dgm:cxn modelId="{A8AD4BC7-0184-4E10-8B15-65F81DE19981}" type="presParOf" srcId="{304A284F-7D96-4397-9B0A-F207FD71E57F}" destId="{E4426C77-15F0-4A39-89D1-776A97EEE90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5B186A-81F9-4D63-BC0B-EDAC905043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0E7805-9131-405E-A25B-3B14BA51071D}">
      <dgm:prSet phldrT="[Text]"/>
      <dgm:spPr/>
      <dgm:t>
        <a:bodyPr/>
        <a:lstStyle/>
        <a:p>
          <a:r>
            <a:rPr lang="en-IN" b="1" dirty="0" smtClean="0"/>
            <a:t>Unit test</a:t>
          </a:r>
          <a:endParaRPr lang="en-IN" b="1" dirty="0"/>
        </a:p>
      </dgm:t>
    </dgm:pt>
    <dgm:pt modelId="{3E0AF8DD-E169-4A03-90FA-FCAE5EC4948A}" type="parTrans" cxnId="{D6192C6A-01AF-4E8B-B0FE-0797229AF9E9}">
      <dgm:prSet/>
      <dgm:spPr/>
      <dgm:t>
        <a:bodyPr/>
        <a:lstStyle/>
        <a:p>
          <a:endParaRPr lang="en-IN"/>
        </a:p>
      </dgm:t>
    </dgm:pt>
    <dgm:pt modelId="{A985A57D-18C7-4FA1-B2AC-2B839AB0193F}" type="sibTrans" cxnId="{D6192C6A-01AF-4E8B-B0FE-0797229AF9E9}">
      <dgm:prSet/>
      <dgm:spPr/>
      <dgm:t>
        <a:bodyPr/>
        <a:lstStyle/>
        <a:p>
          <a:endParaRPr lang="en-IN"/>
        </a:p>
      </dgm:t>
    </dgm:pt>
    <dgm:pt modelId="{871868C5-90CD-43B4-8BEF-6CF7F499D89F}">
      <dgm:prSet phldrT="[Text]"/>
      <dgm:spPr/>
      <dgm:t>
        <a:bodyPr/>
        <a:lstStyle/>
        <a:p>
          <a:r>
            <a:rPr lang="en-IN" dirty="0" smtClean="0"/>
            <a:t>Pass:38(Pre-tested, Feasible)</a:t>
          </a:r>
          <a:endParaRPr lang="en-IN" dirty="0"/>
        </a:p>
      </dgm:t>
    </dgm:pt>
    <dgm:pt modelId="{E41EE09C-48D1-4C44-B1FF-813034B36732}" type="parTrans" cxnId="{71E7900A-74FD-4060-934D-859BDEF272AE}">
      <dgm:prSet/>
      <dgm:spPr/>
      <dgm:t>
        <a:bodyPr/>
        <a:lstStyle/>
        <a:p>
          <a:endParaRPr lang="en-IN"/>
        </a:p>
      </dgm:t>
    </dgm:pt>
    <dgm:pt modelId="{1EDBB43A-CD20-479A-9DAC-B021EF1E49D9}" type="sibTrans" cxnId="{71E7900A-74FD-4060-934D-859BDEF272AE}">
      <dgm:prSet/>
      <dgm:spPr/>
      <dgm:t>
        <a:bodyPr/>
        <a:lstStyle/>
        <a:p>
          <a:endParaRPr lang="en-IN"/>
        </a:p>
      </dgm:t>
    </dgm:pt>
    <dgm:pt modelId="{B8232E21-49DB-4BDA-923F-AACE327695DF}">
      <dgm:prSet phldrT="[Text]"/>
      <dgm:spPr/>
      <dgm:t>
        <a:bodyPr/>
        <a:lstStyle/>
        <a:p>
          <a:r>
            <a:rPr lang="en-IN" dirty="0" smtClean="0"/>
            <a:t>Fail: 11(Cross-test, Feasible)</a:t>
          </a:r>
          <a:endParaRPr lang="en-IN" dirty="0"/>
        </a:p>
      </dgm:t>
    </dgm:pt>
    <dgm:pt modelId="{5A0CB848-0FD6-449F-9723-ECEAFAC4521F}" type="parTrans" cxnId="{935554A1-43D1-4883-9E89-0D1FFC5DB23F}">
      <dgm:prSet/>
      <dgm:spPr/>
      <dgm:t>
        <a:bodyPr/>
        <a:lstStyle/>
        <a:p>
          <a:endParaRPr lang="en-IN"/>
        </a:p>
      </dgm:t>
    </dgm:pt>
    <dgm:pt modelId="{8C03CA07-5413-449B-9C0A-F009AAAE4C01}" type="sibTrans" cxnId="{935554A1-43D1-4883-9E89-0D1FFC5DB23F}">
      <dgm:prSet/>
      <dgm:spPr/>
      <dgm:t>
        <a:bodyPr/>
        <a:lstStyle/>
        <a:p>
          <a:endParaRPr lang="en-IN"/>
        </a:p>
      </dgm:t>
    </dgm:pt>
    <dgm:pt modelId="{7E5FA0ED-A23D-4A5F-88AF-1D438C108118}">
      <dgm:prSet phldrT="[Text]"/>
      <dgm:spPr/>
      <dgm:t>
        <a:bodyPr/>
        <a:lstStyle/>
        <a:p>
          <a:r>
            <a:rPr lang="en-IN" b="1" dirty="0" smtClean="0"/>
            <a:t>System test</a:t>
          </a:r>
          <a:endParaRPr lang="en-IN" b="1" dirty="0"/>
        </a:p>
      </dgm:t>
    </dgm:pt>
    <dgm:pt modelId="{1DD2C532-51F7-4633-A3C6-6FDA74493FF4}" type="parTrans" cxnId="{D2219B8C-76FD-4E86-A352-9C36B4370518}">
      <dgm:prSet/>
      <dgm:spPr/>
      <dgm:t>
        <a:bodyPr/>
        <a:lstStyle/>
        <a:p>
          <a:endParaRPr lang="en-IN"/>
        </a:p>
      </dgm:t>
    </dgm:pt>
    <dgm:pt modelId="{92B2453F-1492-4A54-A39B-E0F500280EF2}" type="sibTrans" cxnId="{D2219B8C-76FD-4E86-A352-9C36B4370518}">
      <dgm:prSet/>
      <dgm:spPr/>
      <dgm:t>
        <a:bodyPr/>
        <a:lstStyle/>
        <a:p>
          <a:endParaRPr lang="en-IN"/>
        </a:p>
      </dgm:t>
    </dgm:pt>
    <dgm:pt modelId="{353776D1-2D71-449B-88CB-49A349AA1CD5}">
      <dgm:prSet phldrT="[Text]"/>
      <dgm:spPr/>
      <dgm:t>
        <a:bodyPr/>
        <a:lstStyle/>
        <a:p>
          <a:r>
            <a:rPr lang="en-IN" dirty="0" smtClean="0"/>
            <a:t>Pass:10(Pairwise)</a:t>
          </a:r>
          <a:endParaRPr lang="en-IN" dirty="0"/>
        </a:p>
      </dgm:t>
    </dgm:pt>
    <dgm:pt modelId="{3ECED1F1-B308-4738-B9C8-4E2A717D56D4}" type="parTrans" cxnId="{134046F8-4DD5-4AAF-BC50-8688F70CCD28}">
      <dgm:prSet/>
      <dgm:spPr/>
      <dgm:t>
        <a:bodyPr/>
        <a:lstStyle/>
        <a:p>
          <a:endParaRPr lang="en-IN"/>
        </a:p>
      </dgm:t>
    </dgm:pt>
    <dgm:pt modelId="{FF45D0FE-76DA-4806-B689-A4612E7C3C68}" type="sibTrans" cxnId="{134046F8-4DD5-4AAF-BC50-8688F70CCD28}">
      <dgm:prSet/>
      <dgm:spPr/>
      <dgm:t>
        <a:bodyPr/>
        <a:lstStyle/>
        <a:p>
          <a:endParaRPr lang="en-IN"/>
        </a:p>
      </dgm:t>
    </dgm:pt>
    <dgm:pt modelId="{C5D43F00-0491-4D05-81A5-AA98BF036757}">
      <dgm:prSet phldrT="[Text]"/>
      <dgm:spPr/>
      <dgm:t>
        <a:bodyPr/>
        <a:lstStyle/>
        <a:p>
          <a:r>
            <a:rPr lang="en-IN" dirty="0" smtClean="0"/>
            <a:t>Fail:3(Pairwise)</a:t>
          </a:r>
          <a:endParaRPr lang="en-IN" dirty="0"/>
        </a:p>
      </dgm:t>
    </dgm:pt>
    <dgm:pt modelId="{054C8FA6-A07B-4B2E-8821-35108CFCE0BC}" type="parTrans" cxnId="{03794502-4E40-4060-9595-2D4D3C53A870}">
      <dgm:prSet/>
      <dgm:spPr/>
      <dgm:t>
        <a:bodyPr/>
        <a:lstStyle/>
        <a:p>
          <a:endParaRPr lang="en-IN"/>
        </a:p>
      </dgm:t>
    </dgm:pt>
    <dgm:pt modelId="{A83D8CC4-7A63-442B-A6D8-1C740B696CBC}" type="sibTrans" cxnId="{03794502-4E40-4060-9595-2D4D3C53A870}">
      <dgm:prSet/>
      <dgm:spPr/>
      <dgm:t>
        <a:bodyPr/>
        <a:lstStyle/>
        <a:p>
          <a:endParaRPr lang="en-IN"/>
        </a:p>
      </dgm:t>
    </dgm:pt>
    <dgm:pt modelId="{62993D67-EC4B-497E-89ED-288081DF2EBF}">
      <dgm:prSet phldrT="[Text]"/>
      <dgm:spPr/>
      <dgm:t>
        <a:bodyPr/>
        <a:lstStyle/>
        <a:p>
          <a:r>
            <a:rPr lang="en-IN" b="1" dirty="0" smtClean="0"/>
            <a:t>Verification</a:t>
          </a:r>
          <a:endParaRPr lang="en-IN" b="1" dirty="0"/>
        </a:p>
      </dgm:t>
    </dgm:pt>
    <dgm:pt modelId="{5D08171B-EA69-4687-B2DB-E69F13289AEF}" type="parTrans" cxnId="{1847F379-5D09-4E5C-AA8F-6B467EDD8A02}">
      <dgm:prSet/>
      <dgm:spPr/>
      <dgm:t>
        <a:bodyPr/>
        <a:lstStyle/>
        <a:p>
          <a:endParaRPr lang="en-IN"/>
        </a:p>
      </dgm:t>
    </dgm:pt>
    <dgm:pt modelId="{C3CBADFB-E9BA-4107-8E76-60C95FFE783A}" type="sibTrans" cxnId="{1847F379-5D09-4E5C-AA8F-6B467EDD8A02}">
      <dgm:prSet/>
      <dgm:spPr/>
      <dgm:t>
        <a:bodyPr/>
        <a:lstStyle/>
        <a:p>
          <a:endParaRPr lang="en-IN"/>
        </a:p>
      </dgm:t>
    </dgm:pt>
    <dgm:pt modelId="{C9D8A6DE-286B-43CB-8988-C1A4D9C8DBB2}">
      <dgm:prSet phldrT="[Text]"/>
      <dgm:spPr/>
      <dgm:t>
        <a:bodyPr/>
        <a:lstStyle/>
        <a:p>
          <a:r>
            <a:rPr lang="en-IN" dirty="0" smtClean="0"/>
            <a:t>Database :Pass</a:t>
          </a:r>
          <a:endParaRPr lang="en-IN" dirty="0"/>
        </a:p>
      </dgm:t>
    </dgm:pt>
    <dgm:pt modelId="{3C852D3E-212D-4F74-965F-8635E87A95E8}" type="parTrans" cxnId="{44AAABA6-2633-4986-A756-99DAE332BAEF}">
      <dgm:prSet/>
      <dgm:spPr/>
      <dgm:t>
        <a:bodyPr/>
        <a:lstStyle/>
        <a:p>
          <a:endParaRPr lang="en-IN"/>
        </a:p>
      </dgm:t>
    </dgm:pt>
    <dgm:pt modelId="{80297BF8-6CEB-48F8-A9BC-36AFA0EB2FF2}" type="sibTrans" cxnId="{44AAABA6-2633-4986-A756-99DAE332BAEF}">
      <dgm:prSet/>
      <dgm:spPr/>
      <dgm:t>
        <a:bodyPr/>
        <a:lstStyle/>
        <a:p>
          <a:endParaRPr lang="en-IN"/>
        </a:p>
      </dgm:t>
    </dgm:pt>
    <dgm:pt modelId="{07E2D88B-B80B-4906-A491-615A0DB22813}" type="pres">
      <dgm:prSet presAssocID="{C55B186A-81F9-4D63-BC0B-EDAC905043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A5F088-D826-4E9A-B540-0DE96EC16802}" type="pres">
      <dgm:prSet presAssocID="{7A0E7805-9131-405E-A25B-3B14BA51071D}" presName="composite" presStyleCnt="0"/>
      <dgm:spPr/>
    </dgm:pt>
    <dgm:pt modelId="{C1DF7FF0-5326-4698-9414-A736BA749BCE}" type="pres">
      <dgm:prSet presAssocID="{7A0E7805-9131-405E-A25B-3B14BA51071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1A7033-7650-41AE-BE23-CB00A1444A7E}" type="pres">
      <dgm:prSet presAssocID="{7A0E7805-9131-405E-A25B-3B14BA51071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543725-D2CC-4FDD-BA49-C401B06154AA}" type="pres">
      <dgm:prSet presAssocID="{A985A57D-18C7-4FA1-B2AC-2B839AB0193F}" presName="space" presStyleCnt="0"/>
      <dgm:spPr/>
    </dgm:pt>
    <dgm:pt modelId="{E5F3B51A-680C-4557-9251-D9E3225BB4D8}" type="pres">
      <dgm:prSet presAssocID="{7E5FA0ED-A23D-4A5F-88AF-1D438C108118}" presName="composite" presStyleCnt="0"/>
      <dgm:spPr/>
    </dgm:pt>
    <dgm:pt modelId="{7ACD97DC-B607-43B3-A72C-29091F994240}" type="pres">
      <dgm:prSet presAssocID="{7E5FA0ED-A23D-4A5F-88AF-1D438C1081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1679D7-0247-4013-A7CA-C510F2A95213}" type="pres">
      <dgm:prSet presAssocID="{7E5FA0ED-A23D-4A5F-88AF-1D438C10811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AC4C10-B20B-4660-A536-030A9AABF44D}" type="pres">
      <dgm:prSet presAssocID="{92B2453F-1492-4A54-A39B-E0F500280EF2}" presName="space" presStyleCnt="0"/>
      <dgm:spPr/>
    </dgm:pt>
    <dgm:pt modelId="{B494178D-7B78-4ED0-966B-595F3BC546F2}" type="pres">
      <dgm:prSet presAssocID="{62993D67-EC4B-497E-89ED-288081DF2EBF}" presName="composite" presStyleCnt="0"/>
      <dgm:spPr/>
    </dgm:pt>
    <dgm:pt modelId="{CAD5D676-C172-47FC-B705-4102464DC97B}" type="pres">
      <dgm:prSet presAssocID="{62993D67-EC4B-497E-89ED-288081DF2E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2E396A-DDE9-4099-BA09-9E5527C56725}" type="pres">
      <dgm:prSet presAssocID="{62993D67-EC4B-497E-89ED-288081DF2EB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1E7900A-74FD-4060-934D-859BDEF272AE}" srcId="{7A0E7805-9131-405E-A25B-3B14BA51071D}" destId="{871868C5-90CD-43B4-8BEF-6CF7F499D89F}" srcOrd="0" destOrd="0" parTransId="{E41EE09C-48D1-4C44-B1FF-813034B36732}" sibTransId="{1EDBB43A-CD20-479A-9DAC-B021EF1E49D9}"/>
    <dgm:cxn modelId="{D2219B8C-76FD-4E86-A352-9C36B4370518}" srcId="{C55B186A-81F9-4D63-BC0B-EDAC90504352}" destId="{7E5FA0ED-A23D-4A5F-88AF-1D438C108118}" srcOrd="1" destOrd="0" parTransId="{1DD2C532-51F7-4633-A3C6-6FDA74493FF4}" sibTransId="{92B2453F-1492-4A54-A39B-E0F500280EF2}"/>
    <dgm:cxn modelId="{A54A2EAD-74DE-4EF5-AFBE-FA99C1CBEC47}" type="presOf" srcId="{B8232E21-49DB-4BDA-923F-AACE327695DF}" destId="{ED1A7033-7650-41AE-BE23-CB00A1444A7E}" srcOrd="0" destOrd="1" presId="urn:microsoft.com/office/officeart/2005/8/layout/hList1"/>
    <dgm:cxn modelId="{44AAABA6-2633-4986-A756-99DAE332BAEF}" srcId="{62993D67-EC4B-497E-89ED-288081DF2EBF}" destId="{C9D8A6DE-286B-43CB-8988-C1A4D9C8DBB2}" srcOrd="0" destOrd="0" parTransId="{3C852D3E-212D-4F74-965F-8635E87A95E8}" sibTransId="{80297BF8-6CEB-48F8-A9BC-36AFA0EB2FF2}"/>
    <dgm:cxn modelId="{AD4A6FC5-62DD-4D30-B504-5EAB0731D369}" type="presOf" srcId="{7A0E7805-9131-405E-A25B-3B14BA51071D}" destId="{C1DF7FF0-5326-4698-9414-A736BA749BCE}" srcOrd="0" destOrd="0" presId="urn:microsoft.com/office/officeart/2005/8/layout/hList1"/>
    <dgm:cxn modelId="{9BA788F7-F07F-411C-9657-C44615C19CF5}" type="presOf" srcId="{62993D67-EC4B-497E-89ED-288081DF2EBF}" destId="{CAD5D676-C172-47FC-B705-4102464DC97B}" srcOrd="0" destOrd="0" presId="urn:microsoft.com/office/officeart/2005/8/layout/hList1"/>
    <dgm:cxn modelId="{B98AA362-40F6-4C8E-B2E7-3A203D0D12D8}" type="presOf" srcId="{C55B186A-81F9-4D63-BC0B-EDAC90504352}" destId="{07E2D88B-B80B-4906-A491-615A0DB22813}" srcOrd="0" destOrd="0" presId="urn:microsoft.com/office/officeart/2005/8/layout/hList1"/>
    <dgm:cxn modelId="{75765F6A-CFCF-4FEC-9911-A53A798FF836}" type="presOf" srcId="{871868C5-90CD-43B4-8BEF-6CF7F499D89F}" destId="{ED1A7033-7650-41AE-BE23-CB00A1444A7E}" srcOrd="0" destOrd="0" presId="urn:microsoft.com/office/officeart/2005/8/layout/hList1"/>
    <dgm:cxn modelId="{E7F58BAA-3BA8-403E-A884-A85F39A77CDC}" type="presOf" srcId="{C9D8A6DE-286B-43CB-8988-C1A4D9C8DBB2}" destId="{7D2E396A-DDE9-4099-BA09-9E5527C56725}" srcOrd="0" destOrd="0" presId="urn:microsoft.com/office/officeart/2005/8/layout/hList1"/>
    <dgm:cxn modelId="{935554A1-43D1-4883-9E89-0D1FFC5DB23F}" srcId="{7A0E7805-9131-405E-A25B-3B14BA51071D}" destId="{B8232E21-49DB-4BDA-923F-AACE327695DF}" srcOrd="1" destOrd="0" parTransId="{5A0CB848-0FD6-449F-9723-ECEAFAC4521F}" sibTransId="{8C03CA07-5413-449B-9C0A-F009AAAE4C01}"/>
    <dgm:cxn modelId="{2E2522B1-8A4D-4715-AEDF-F76A2248864F}" type="presOf" srcId="{7E5FA0ED-A23D-4A5F-88AF-1D438C108118}" destId="{7ACD97DC-B607-43B3-A72C-29091F994240}" srcOrd="0" destOrd="0" presId="urn:microsoft.com/office/officeart/2005/8/layout/hList1"/>
    <dgm:cxn modelId="{03794502-4E40-4060-9595-2D4D3C53A870}" srcId="{7E5FA0ED-A23D-4A5F-88AF-1D438C108118}" destId="{C5D43F00-0491-4D05-81A5-AA98BF036757}" srcOrd="1" destOrd="0" parTransId="{054C8FA6-A07B-4B2E-8821-35108CFCE0BC}" sibTransId="{A83D8CC4-7A63-442B-A6D8-1C740B696CBC}"/>
    <dgm:cxn modelId="{29455348-894F-4E17-93EE-1FF50AC92B93}" type="presOf" srcId="{C5D43F00-0491-4D05-81A5-AA98BF036757}" destId="{FD1679D7-0247-4013-A7CA-C510F2A95213}" srcOrd="0" destOrd="1" presId="urn:microsoft.com/office/officeart/2005/8/layout/hList1"/>
    <dgm:cxn modelId="{1847F379-5D09-4E5C-AA8F-6B467EDD8A02}" srcId="{C55B186A-81F9-4D63-BC0B-EDAC90504352}" destId="{62993D67-EC4B-497E-89ED-288081DF2EBF}" srcOrd="2" destOrd="0" parTransId="{5D08171B-EA69-4687-B2DB-E69F13289AEF}" sibTransId="{C3CBADFB-E9BA-4107-8E76-60C95FFE783A}"/>
    <dgm:cxn modelId="{B3ACCCF3-6316-4F51-9D02-A454CC6BEC0E}" type="presOf" srcId="{353776D1-2D71-449B-88CB-49A349AA1CD5}" destId="{FD1679D7-0247-4013-A7CA-C510F2A95213}" srcOrd="0" destOrd="0" presId="urn:microsoft.com/office/officeart/2005/8/layout/hList1"/>
    <dgm:cxn modelId="{D6192C6A-01AF-4E8B-B0FE-0797229AF9E9}" srcId="{C55B186A-81F9-4D63-BC0B-EDAC90504352}" destId="{7A0E7805-9131-405E-A25B-3B14BA51071D}" srcOrd="0" destOrd="0" parTransId="{3E0AF8DD-E169-4A03-90FA-FCAE5EC4948A}" sibTransId="{A985A57D-18C7-4FA1-B2AC-2B839AB0193F}"/>
    <dgm:cxn modelId="{134046F8-4DD5-4AAF-BC50-8688F70CCD28}" srcId="{7E5FA0ED-A23D-4A5F-88AF-1D438C108118}" destId="{353776D1-2D71-449B-88CB-49A349AA1CD5}" srcOrd="0" destOrd="0" parTransId="{3ECED1F1-B308-4738-B9C8-4E2A717D56D4}" sibTransId="{FF45D0FE-76DA-4806-B689-A4612E7C3C68}"/>
    <dgm:cxn modelId="{3E0CE686-956C-4B13-B79A-AB2D05F97283}" type="presParOf" srcId="{07E2D88B-B80B-4906-A491-615A0DB22813}" destId="{E5A5F088-D826-4E9A-B540-0DE96EC16802}" srcOrd="0" destOrd="0" presId="urn:microsoft.com/office/officeart/2005/8/layout/hList1"/>
    <dgm:cxn modelId="{F5517792-F002-4802-9141-FDFF8CBD741A}" type="presParOf" srcId="{E5A5F088-D826-4E9A-B540-0DE96EC16802}" destId="{C1DF7FF0-5326-4698-9414-A736BA749BCE}" srcOrd="0" destOrd="0" presId="urn:microsoft.com/office/officeart/2005/8/layout/hList1"/>
    <dgm:cxn modelId="{FD92C224-326E-4714-A27B-98E8A715F9C5}" type="presParOf" srcId="{E5A5F088-D826-4E9A-B540-0DE96EC16802}" destId="{ED1A7033-7650-41AE-BE23-CB00A1444A7E}" srcOrd="1" destOrd="0" presId="urn:microsoft.com/office/officeart/2005/8/layout/hList1"/>
    <dgm:cxn modelId="{B5B95984-721F-4F2A-8AF0-5BB46AD32A07}" type="presParOf" srcId="{07E2D88B-B80B-4906-A491-615A0DB22813}" destId="{65543725-D2CC-4FDD-BA49-C401B06154AA}" srcOrd="1" destOrd="0" presId="urn:microsoft.com/office/officeart/2005/8/layout/hList1"/>
    <dgm:cxn modelId="{474DC566-2D74-40F0-ABAD-AD36E03E9FEA}" type="presParOf" srcId="{07E2D88B-B80B-4906-A491-615A0DB22813}" destId="{E5F3B51A-680C-4557-9251-D9E3225BB4D8}" srcOrd="2" destOrd="0" presId="urn:microsoft.com/office/officeart/2005/8/layout/hList1"/>
    <dgm:cxn modelId="{BD8E31A9-D3D3-439F-A796-08E1E5D9ECBC}" type="presParOf" srcId="{E5F3B51A-680C-4557-9251-D9E3225BB4D8}" destId="{7ACD97DC-B607-43B3-A72C-29091F994240}" srcOrd="0" destOrd="0" presId="urn:microsoft.com/office/officeart/2005/8/layout/hList1"/>
    <dgm:cxn modelId="{A05C4B0B-4413-40F6-9368-B8CA18EF022B}" type="presParOf" srcId="{E5F3B51A-680C-4557-9251-D9E3225BB4D8}" destId="{FD1679D7-0247-4013-A7CA-C510F2A95213}" srcOrd="1" destOrd="0" presId="urn:microsoft.com/office/officeart/2005/8/layout/hList1"/>
    <dgm:cxn modelId="{A13B78A9-D67C-490E-92D3-7C61F015C2DC}" type="presParOf" srcId="{07E2D88B-B80B-4906-A491-615A0DB22813}" destId="{F9AC4C10-B20B-4660-A536-030A9AABF44D}" srcOrd="3" destOrd="0" presId="urn:microsoft.com/office/officeart/2005/8/layout/hList1"/>
    <dgm:cxn modelId="{9480D967-49BE-4FAE-850E-83E582B38642}" type="presParOf" srcId="{07E2D88B-B80B-4906-A491-615A0DB22813}" destId="{B494178D-7B78-4ED0-966B-595F3BC546F2}" srcOrd="4" destOrd="0" presId="urn:microsoft.com/office/officeart/2005/8/layout/hList1"/>
    <dgm:cxn modelId="{74179A4F-9B39-4234-B378-3BD445E8A0D4}" type="presParOf" srcId="{B494178D-7B78-4ED0-966B-595F3BC546F2}" destId="{CAD5D676-C172-47FC-B705-4102464DC97B}" srcOrd="0" destOrd="0" presId="urn:microsoft.com/office/officeart/2005/8/layout/hList1"/>
    <dgm:cxn modelId="{95EBBF31-865E-44A2-AE8D-4B68A6916374}" type="presParOf" srcId="{B494178D-7B78-4ED0-966B-595F3BC546F2}" destId="{7D2E396A-DDE9-4099-BA09-9E5527C567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C5CB0-BD65-42EE-8F9C-8AF59984D75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EDDC7D-D7B3-4C29-B31B-E4B416CF9486}">
      <dgm:prSet phldrT="[Text]" custT="1"/>
      <dgm:spPr/>
      <dgm:t>
        <a:bodyPr/>
        <a:lstStyle/>
        <a:p>
          <a:r>
            <a:rPr lang="en-IN" sz="1400" dirty="0" smtClean="0"/>
            <a:t>Login</a:t>
          </a:r>
          <a:endParaRPr lang="en-IN" sz="1400" dirty="0"/>
        </a:p>
      </dgm:t>
    </dgm:pt>
    <dgm:pt modelId="{9A3AB542-54CF-4556-9B83-10D97A93B26E}" type="parTrans" cxnId="{FBAE186B-9734-4E1B-8998-ADD4C0DD9545}">
      <dgm:prSet/>
      <dgm:spPr/>
      <dgm:t>
        <a:bodyPr/>
        <a:lstStyle/>
        <a:p>
          <a:endParaRPr lang="en-IN"/>
        </a:p>
      </dgm:t>
    </dgm:pt>
    <dgm:pt modelId="{81178364-5B3C-4F09-84A7-F8E683703BFB}" type="sibTrans" cxnId="{FBAE186B-9734-4E1B-8998-ADD4C0DD9545}">
      <dgm:prSet/>
      <dgm:spPr/>
      <dgm:t>
        <a:bodyPr/>
        <a:lstStyle/>
        <a:p>
          <a:endParaRPr lang="en-IN"/>
        </a:p>
      </dgm:t>
    </dgm:pt>
    <dgm:pt modelId="{98298960-5489-44E5-9282-64844AAA8604}">
      <dgm:prSet phldrT="[Text]" custT="1"/>
      <dgm:spPr/>
      <dgm:t>
        <a:bodyPr/>
        <a:lstStyle/>
        <a:p>
          <a:r>
            <a:rPr lang="en-IN" sz="1400" dirty="0" smtClean="0"/>
            <a:t>Application</a:t>
          </a:r>
          <a:endParaRPr lang="en-IN" sz="1400" dirty="0"/>
        </a:p>
      </dgm:t>
    </dgm:pt>
    <dgm:pt modelId="{E32A5B0E-98B3-49DD-B657-45DB7B28D984}" type="parTrans" cxnId="{6B6AEDD1-92A4-4539-BDFF-E9C16B093B04}">
      <dgm:prSet/>
      <dgm:spPr/>
      <dgm:t>
        <a:bodyPr/>
        <a:lstStyle/>
        <a:p>
          <a:endParaRPr lang="en-IN"/>
        </a:p>
      </dgm:t>
    </dgm:pt>
    <dgm:pt modelId="{845A2A76-1B32-415C-842B-626899F1162D}" type="sibTrans" cxnId="{6B6AEDD1-92A4-4539-BDFF-E9C16B093B04}">
      <dgm:prSet/>
      <dgm:spPr/>
      <dgm:t>
        <a:bodyPr/>
        <a:lstStyle/>
        <a:p>
          <a:endParaRPr lang="en-IN"/>
        </a:p>
      </dgm:t>
    </dgm:pt>
    <dgm:pt modelId="{AFC3BC14-E88C-4347-8C10-403EBA6104FB}">
      <dgm:prSet phldrT="[Text]" custT="1"/>
      <dgm:spPr/>
      <dgm:t>
        <a:bodyPr/>
        <a:lstStyle/>
        <a:p>
          <a:r>
            <a:rPr lang="en-IN" sz="1400" dirty="0" smtClean="0"/>
            <a:t>Forwarding</a:t>
          </a:r>
          <a:endParaRPr lang="en-IN" sz="1400" dirty="0"/>
        </a:p>
      </dgm:t>
    </dgm:pt>
    <dgm:pt modelId="{363FCF2C-6CB3-419B-BFAB-D64AF0D7D00B}" type="parTrans" cxnId="{8247FAD8-1988-4AF7-97A4-F0E44BFBC8C0}">
      <dgm:prSet/>
      <dgm:spPr/>
      <dgm:t>
        <a:bodyPr/>
        <a:lstStyle/>
        <a:p>
          <a:endParaRPr lang="en-IN"/>
        </a:p>
      </dgm:t>
    </dgm:pt>
    <dgm:pt modelId="{600C8B33-0F64-431F-B938-480AC9FCC9F0}" type="sibTrans" cxnId="{8247FAD8-1988-4AF7-97A4-F0E44BFBC8C0}">
      <dgm:prSet/>
      <dgm:spPr/>
      <dgm:t>
        <a:bodyPr/>
        <a:lstStyle/>
        <a:p>
          <a:endParaRPr lang="en-IN"/>
        </a:p>
      </dgm:t>
    </dgm:pt>
    <dgm:pt modelId="{81208109-877F-439B-92BB-54311FFC7A9B}">
      <dgm:prSet phldrT="[Text]" custT="1"/>
      <dgm:spPr/>
      <dgm:t>
        <a:bodyPr/>
        <a:lstStyle/>
        <a:p>
          <a:r>
            <a:rPr lang="en-IN" sz="1400" dirty="0" smtClean="0"/>
            <a:t>Approval</a:t>
          </a:r>
          <a:endParaRPr lang="en-IN" sz="1400" dirty="0"/>
        </a:p>
      </dgm:t>
    </dgm:pt>
    <dgm:pt modelId="{8FBCF751-4F96-4EFB-8AA2-62E10C3ECF3C}" type="parTrans" cxnId="{E0270ABB-6C8C-47CC-9DF7-C84517BB27F9}">
      <dgm:prSet/>
      <dgm:spPr/>
      <dgm:t>
        <a:bodyPr/>
        <a:lstStyle/>
        <a:p>
          <a:endParaRPr lang="en-IN"/>
        </a:p>
      </dgm:t>
    </dgm:pt>
    <dgm:pt modelId="{3681B6B6-8BFE-4DB2-8C93-8AF94ACE9D5D}" type="sibTrans" cxnId="{E0270ABB-6C8C-47CC-9DF7-C84517BB27F9}">
      <dgm:prSet/>
      <dgm:spPr/>
      <dgm:t>
        <a:bodyPr/>
        <a:lstStyle/>
        <a:p>
          <a:endParaRPr lang="en-IN"/>
        </a:p>
      </dgm:t>
    </dgm:pt>
    <dgm:pt modelId="{5664F279-DBD5-49F4-B558-FD60D939720B}">
      <dgm:prSet phldrT="[Text]" custT="1"/>
      <dgm:spPr/>
      <dgm:t>
        <a:bodyPr/>
        <a:lstStyle/>
        <a:p>
          <a:r>
            <a:rPr lang="en-IN" sz="1400" dirty="0" smtClean="0"/>
            <a:t>Update</a:t>
          </a:r>
          <a:endParaRPr lang="en-IN" sz="1400" dirty="0"/>
        </a:p>
      </dgm:t>
    </dgm:pt>
    <dgm:pt modelId="{DB5A10B4-23B3-43A8-85FE-C1431A0ED13D}" type="parTrans" cxnId="{65FAEB8B-8423-4300-97FB-E01450C58714}">
      <dgm:prSet/>
      <dgm:spPr/>
      <dgm:t>
        <a:bodyPr/>
        <a:lstStyle/>
        <a:p>
          <a:endParaRPr lang="en-IN"/>
        </a:p>
      </dgm:t>
    </dgm:pt>
    <dgm:pt modelId="{86B553F8-3A89-4652-ACB8-2CE4B953C945}" type="sibTrans" cxnId="{65FAEB8B-8423-4300-97FB-E01450C58714}">
      <dgm:prSet/>
      <dgm:spPr/>
      <dgm:t>
        <a:bodyPr/>
        <a:lstStyle/>
        <a:p>
          <a:endParaRPr lang="en-IN"/>
        </a:p>
      </dgm:t>
    </dgm:pt>
    <dgm:pt modelId="{ACFC2FEB-B18D-474B-9B7F-2B4E4DCB2538}" type="pres">
      <dgm:prSet presAssocID="{B9EC5CB0-BD65-42EE-8F9C-8AF59984D75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75AA3E5-6AE9-41AD-9349-9279883408EC}" type="pres">
      <dgm:prSet presAssocID="{A4EDDC7D-D7B3-4C29-B31B-E4B416CF94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79C4DC-3AC4-4E3A-82A1-38608D89468F}" type="pres">
      <dgm:prSet presAssocID="{81178364-5B3C-4F09-84A7-F8E683703BFB}" presName="sibTrans" presStyleLbl="sibTrans2D1" presStyleIdx="0" presStyleCnt="5"/>
      <dgm:spPr/>
      <dgm:t>
        <a:bodyPr/>
        <a:lstStyle/>
        <a:p>
          <a:endParaRPr lang="en-IN"/>
        </a:p>
      </dgm:t>
    </dgm:pt>
    <dgm:pt modelId="{70D4A6E3-86C8-4315-8647-8B4D5A0563D3}" type="pres">
      <dgm:prSet presAssocID="{81178364-5B3C-4F09-84A7-F8E683703BFB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C86BF1D-F54C-4D50-97B2-256BCB94AEF6}" type="pres">
      <dgm:prSet presAssocID="{98298960-5489-44E5-9282-64844AAA86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4D3E0AB-60F2-442E-B335-BF621C1AEEB0}" type="pres">
      <dgm:prSet presAssocID="{845A2A76-1B32-415C-842B-626899F1162D}" presName="sibTrans" presStyleLbl="sibTrans2D1" presStyleIdx="1" presStyleCnt="5"/>
      <dgm:spPr/>
      <dgm:t>
        <a:bodyPr/>
        <a:lstStyle/>
        <a:p>
          <a:endParaRPr lang="en-IN"/>
        </a:p>
      </dgm:t>
    </dgm:pt>
    <dgm:pt modelId="{24532512-924C-43A4-8B48-CABEA605A6A9}" type="pres">
      <dgm:prSet presAssocID="{845A2A76-1B32-415C-842B-626899F1162D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9200160B-6DCF-4F0E-A2BD-C526DE9F7053}" type="pres">
      <dgm:prSet presAssocID="{AFC3BC14-E88C-4347-8C10-403EBA6104F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482A85-C477-47EC-874F-FEB59DE7370B}" type="pres">
      <dgm:prSet presAssocID="{600C8B33-0F64-431F-B938-480AC9FCC9F0}" presName="sibTrans" presStyleLbl="sibTrans2D1" presStyleIdx="2" presStyleCnt="5"/>
      <dgm:spPr/>
      <dgm:t>
        <a:bodyPr/>
        <a:lstStyle/>
        <a:p>
          <a:endParaRPr lang="en-IN"/>
        </a:p>
      </dgm:t>
    </dgm:pt>
    <dgm:pt modelId="{541E5325-EC7D-4EDB-B375-46F5DB3FDD96}" type="pres">
      <dgm:prSet presAssocID="{600C8B33-0F64-431F-B938-480AC9FCC9F0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2101AEE7-517D-4A80-B52E-15DE68BDE908}" type="pres">
      <dgm:prSet presAssocID="{81208109-877F-439B-92BB-54311FFC7A9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DC279D-139A-47E2-99F1-4B7195E1EF45}" type="pres">
      <dgm:prSet presAssocID="{3681B6B6-8BFE-4DB2-8C93-8AF94ACE9D5D}" presName="sibTrans" presStyleLbl="sibTrans2D1" presStyleIdx="3" presStyleCnt="5"/>
      <dgm:spPr/>
      <dgm:t>
        <a:bodyPr/>
        <a:lstStyle/>
        <a:p>
          <a:endParaRPr lang="en-IN"/>
        </a:p>
      </dgm:t>
    </dgm:pt>
    <dgm:pt modelId="{2BD4A94B-5504-448D-B7EB-BDC704141323}" type="pres">
      <dgm:prSet presAssocID="{3681B6B6-8BFE-4DB2-8C93-8AF94ACE9D5D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B59208E7-DF9B-4E00-AE4E-D215806AF840}" type="pres">
      <dgm:prSet presAssocID="{5664F279-DBD5-49F4-B558-FD60D939720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B5365F-EAC5-4909-A6F2-FDBEF64B9112}" type="pres">
      <dgm:prSet presAssocID="{86B553F8-3A89-4652-ACB8-2CE4B953C945}" presName="sibTrans" presStyleLbl="sibTrans2D1" presStyleIdx="4" presStyleCnt="5"/>
      <dgm:spPr/>
      <dgm:t>
        <a:bodyPr/>
        <a:lstStyle/>
        <a:p>
          <a:endParaRPr lang="en-IN"/>
        </a:p>
      </dgm:t>
    </dgm:pt>
    <dgm:pt modelId="{35F4E021-8794-4746-99CF-F7253251BF3E}" type="pres">
      <dgm:prSet presAssocID="{86B553F8-3A89-4652-ACB8-2CE4B953C945}" presName="connectorText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8247FAD8-1988-4AF7-97A4-F0E44BFBC8C0}" srcId="{B9EC5CB0-BD65-42EE-8F9C-8AF59984D75D}" destId="{AFC3BC14-E88C-4347-8C10-403EBA6104FB}" srcOrd="2" destOrd="0" parTransId="{363FCF2C-6CB3-419B-BFAB-D64AF0D7D00B}" sibTransId="{600C8B33-0F64-431F-B938-480AC9FCC9F0}"/>
    <dgm:cxn modelId="{3FEDDB20-371F-4148-B1FB-34E13B6DBEB9}" type="presOf" srcId="{98298960-5489-44E5-9282-64844AAA8604}" destId="{BC86BF1D-F54C-4D50-97B2-256BCB94AEF6}" srcOrd="0" destOrd="0" presId="urn:microsoft.com/office/officeart/2005/8/layout/cycle2"/>
    <dgm:cxn modelId="{7A964CCB-127C-40B1-933A-A3B7DB025F17}" type="presOf" srcId="{3681B6B6-8BFE-4DB2-8C93-8AF94ACE9D5D}" destId="{58DC279D-139A-47E2-99F1-4B7195E1EF45}" srcOrd="0" destOrd="0" presId="urn:microsoft.com/office/officeart/2005/8/layout/cycle2"/>
    <dgm:cxn modelId="{B4595DFB-FACF-47DC-9E94-677DC5EC81EA}" type="presOf" srcId="{86B553F8-3A89-4652-ACB8-2CE4B953C945}" destId="{35F4E021-8794-4746-99CF-F7253251BF3E}" srcOrd="1" destOrd="0" presId="urn:microsoft.com/office/officeart/2005/8/layout/cycle2"/>
    <dgm:cxn modelId="{02642DB8-7411-4EED-886B-34B88B25A3CE}" type="presOf" srcId="{86B553F8-3A89-4652-ACB8-2CE4B953C945}" destId="{9EB5365F-EAC5-4909-A6F2-FDBEF64B9112}" srcOrd="0" destOrd="0" presId="urn:microsoft.com/office/officeart/2005/8/layout/cycle2"/>
    <dgm:cxn modelId="{CED73286-338E-4D09-8FE5-B9A223C718FA}" type="presOf" srcId="{600C8B33-0F64-431F-B938-480AC9FCC9F0}" destId="{541E5325-EC7D-4EDB-B375-46F5DB3FDD96}" srcOrd="1" destOrd="0" presId="urn:microsoft.com/office/officeart/2005/8/layout/cycle2"/>
    <dgm:cxn modelId="{CBB0DB21-6D75-4B5E-A0B8-66D4C8250C4F}" type="presOf" srcId="{81178364-5B3C-4F09-84A7-F8E683703BFB}" destId="{FB79C4DC-3AC4-4E3A-82A1-38608D89468F}" srcOrd="0" destOrd="0" presId="urn:microsoft.com/office/officeart/2005/8/layout/cycle2"/>
    <dgm:cxn modelId="{EC328691-F618-4BC3-8348-80D5D0E24AD7}" type="presOf" srcId="{845A2A76-1B32-415C-842B-626899F1162D}" destId="{04D3E0AB-60F2-442E-B335-BF621C1AEEB0}" srcOrd="0" destOrd="0" presId="urn:microsoft.com/office/officeart/2005/8/layout/cycle2"/>
    <dgm:cxn modelId="{E0270ABB-6C8C-47CC-9DF7-C84517BB27F9}" srcId="{B9EC5CB0-BD65-42EE-8F9C-8AF59984D75D}" destId="{81208109-877F-439B-92BB-54311FFC7A9B}" srcOrd="3" destOrd="0" parTransId="{8FBCF751-4F96-4EFB-8AA2-62E10C3ECF3C}" sibTransId="{3681B6B6-8BFE-4DB2-8C93-8AF94ACE9D5D}"/>
    <dgm:cxn modelId="{935D43F5-72A3-4E13-9CC2-61D88F437B50}" type="presOf" srcId="{3681B6B6-8BFE-4DB2-8C93-8AF94ACE9D5D}" destId="{2BD4A94B-5504-448D-B7EB-BDC704141323}" srcOrd="1" destOrd="0" presId="urn:microsoft.com/office/officeart/2005/8/layout/cycle2"/>
    <dgm:cxn modelId="{FBAE186B-9734-4E1B-8998-ADD4C0DD9545}" srcId="{B9EC5CB0-BD65-42EE-8F9C-8AF59984D75D}" destId="{A4EDDC7D-D7B3-4C29-B31B-E4B416CF9486}" srcOrd="0" destOrd="0" parTransId="{9A3AB542-54CF-4556-9B83-10D97A93B26E}" sibTransId="{81178364-5B3C-4F09-84A7-F8E683703BFB}"/>
    <dgm:cxn modelId="{65FAEB8B-8423-4300-97FB-E01450C58714}" srcId="{B9EC5CB0-BD65-42EE-8F9C-8AF59984D75D}" destId="{5664F279-DBD5-49F4-B558-FD60D939720B}" srcOrd="4" destOrd="0" parTransId="{DB5A10B4-23B3-43A8-85FE-C1431A0ED13D}" sibTransId="{86B553F8-3A89-4652-ACB8-2CE4B953C945}"/>
    <dgm:cxn modelId="{BC07AF84-C062-44AD-80E9-E1C38185614E}" type="presOf" srcId="{B9EC5CB0-BD65-42EE-8F9C-8AF59984D75D}" destId="{ACFC2FEB-B18D-474B-9B7F-2B4E4DCB2538}" srcOrd="0" destOrd="0" presId="urn:microsoft.com/office/officeart/2005/8/layout/cycle2"/>
    <dgm:cxn modelId="{B5C55132-2D00-46B3-853F-76A13BBC9CE7}" type="presOf" srcId="{A4EDDC7D-D7B3-4C29-B31B-E4B416CF9486}" destId="{F75AA3E5-6AE9-41AD-9349-9279883408EC}" srcOrd="0" destOrd="0" presId="urn:microsoft.com/office/officeart/2005/8/layout/cycle2"/>
    <dgm:cxn modelId="{673CA104-CA3E-48F1-9E5E-293A65F34F35}" type="presOf" srcId="{5664F279-DBD5-49F4-B558-FD60D939720B}" destId="{B59208E7-DF9B-4E00-AE4E-D215806AF840}" srcOrd="0" destOrd="0" presId="urn:microsoft.com/office/officeart/2005/8/layout/cycle2"/>
    <dgm:cxn modelId="{8CC49F35-247E-4B4A-86CB-B734D53294B3}" type="presOf" srcId="{81178364-5B3C-4F09-84A7-F8E683703BFB}" destId="{70D4A6E3-86C8-4315-8647-8B4D5A0563D3}" srcOrd="1" destOrd="0" presId="urn:microsoft.com/office/officeart/2005/8/layout/cycle2"/>
    <dgm:cxn modelId="{413D7768-0A43-4B9D-ACF6-8355997E0349}" type="presOf" srcId="{600C8B33-0F64-431F-B938-480AC9FCC9F0}" destId="{AF482A85-C477-47EC-874F-FEB59DE7370B}" srcOrd="0" destOrd="0" presId="urn:microsoft.com/office/officeart/2005/8/layout/cycle2"/>
    <dgm:cxn modelId="{6B6AEDD1-92A4-4539-BDFF-E9C16B093B04}" srcId="{B9EC5CB0-BD65-42EE-8F9C-8AF59984D75D}" destId="{98298960-5489-44E5-9282-64844AAA8604}" srcOrd="1" destOrd="0" parTransId="{E32A5B0E-98B3-49DD-B657-45DB7B28D984}" sibTransId="{845A2A76-1B32-415C-842B-626899F1162D}"/>
    <dgm:cxn modelId="{93900100-481E-41B0-A6BC-83E7D9D65D56}" type="presOf" srcId="{81208109-877F-439B-92BB-54311FFC7A9B}" destId="{2101AEE7-517D-4A80-B52E-15DE68BDE908}" srcOrd="0" destOrd="0" presId="urn:microsoft.com/office/officeart/2005/8/layout/cycle2"/>
    <dgm:cxn modelId="{F7F6117A-3FBC-4204-9DD4-E85087247CD7}" type="presOf" srcId="{AFC3BC14-E88C-4347-8C10-403EBA6104FB}" destId="{9200160B-6DCF-4F0E-A2BD-C526DE9F7053}" srcOrd="0" destOrd="0" presId="urn:microsoft.com/office/officeart/2005/8/layout/cycle2"/>
    <dgm:cxn modelId="{B3159893-C8E3-4A70-8670-C16B7D2DE2A0}" type="presOf" srcId="{845A2A76-1B32-415C-842B-626899F1162D}" destId="{24532512-924C-43A4-8B48-CABEA605A6A9}" srcOrd="1" destOrd="0" presId="urn:microsoft.com/office/officeart/2005/8/layout/cycle2"/>
    <dgm:cxn modelId="{73BFBB27-EDEA-419D-8571-E7B8DB7A5BC3}" type="presParOf" srcId="{ACFC2FEB-B18D-474B-9B7F-2B4E4DCB2538}" destId="{F75AA3E5-6AE9-41AD-9349-9279883408EC}" srcOrd="0" destOrd="0" presId="urn:microsoft.com/office/officeart/2005/8/layout/cycle2"/>
    <dgm:cxn modelId="{E73840E9-71C2-4554-8B68-4AA5AC778ED4}" type="presParOf" srcId="{ACFC2FEB-B18D-474B-9B7F-2B4E4DCB2538}" destId="{FB79C4DC-3AC4-4E3A-82A1-38608D89468F}" srcOrd="1" destOrd="0" presId="urn:microsoft.com/office/officeart/2005/8/layout/cycle2"/>
    <dgm:cxn modelId="{BA3AF909-9ACF-4A5C-ADBD-F97DDA23D73C}" type="presParOf" srcId="{FB79C4DC-3AC4-4E3A-82A1-38608D89468F}" destId="{70D4A6E3-86C8-4315-8647-8B4D5A0563D3}" srcOrd="0" destOrd="0" presId="urn:microsoft.com/office/officeart/2005/8/layout/cycle2"/>
    <dgm:cxn modelId="{6400DDB9-4D41-46E5-AAF9-25A5C08D6792}" type="presParOf" srcId="{ACFC2FEB-B18D-474B-9B7F-2B4E4DCB2538}" destId="{BC86BF1D-F54C-4D50-97B2-256BCB94AEF6}" srcOrd="2" destOrd="0" presId="urn:microsoft.com/office/officeart/2005/8/layout/cycle2"/>
    <dgm:cxn modelId="{1C624ADC-095D-456A-BB81-3357FA3F351D}" type="presParOf" srcId="{ACFC2FEB-B18D-474B-9B7F-2B4E4DCB2538}" destId="{04D3E0AB-60F2-442E-B335-BF621C1AEEB0}" srcOrd="3" destOrd="0" presId="urn:microsoft.com/office/officeart/2005/8/layout/cycle2"/>
    <dgm:cxn modelId="{3C1979FE-077B-424B-A679-FCB27C7D33E9}" type="presParOf" srcId="{04D3E0AB-60F2-442E-B335-BF621C1AEEB0}" destId="{24532512-924C-43A4-8B48-CABEA605A6A9}" srcOrd="0" destOrd="0" presId="urn:microsoft.com/office/officeart/2005/8/layout/cycle2"/>
    <dgm:cxn modelId="{D53D215B-50AC-4156-AD3D-29DA409F9A13}" type="presParOf" srcId="{ACFC2FEB-B18D-474B-9B7F-2B4E4DCB2538}" destId="{9200160B-6DCF-4F0E-A2BD-C526DE9F7053}" srcOrd="4" destOrd="0" presId="urn:microsoft.com/office/officeart/2005/8/layout/cycle2"/>
    <dgm:cxn modelId="{7CD016A9-31CB-43A9-AD0F-0D5F076454B2}" type="presParOf" srcId="{ACFC2FEB-B18D-474B-9B7F-2B4E4DCB2538}" destId="{AF482A85-C477-47EC-874F-FEB59DE7370B}" srcOrd="5" destOrd="0" presId="urn:microsoft.com/office/officeart/2005/8/layout/cycle2"/>
    <dgm:cxn modelId="{BBB1E4E7-D3CB-4954-8B73-466EA4DA23A9}" type="presParOf" srcId="{AF482A85-C477-47EC-874F-FEB59DE7370B}" destId="{541E5325-EC7D-4EDB-B375-46F5DB3FDD96}" srcOrd="0" destOrd="0" presId="urn:microsoft.com/office/officeart/2005/8/layout/cycle2"/>
    <dgm:cxn modelId="{681DD7AE-EA58-44D8-ABCC-9E4BFE52E7D8}" type="presParOf" srcId="{ACFC2FEB-B18D-474B-9B7F-2B4E4DCB2538}" destId="{2101AEE7-517D-4A80-B52E-15DE68BDE908}" srcOrd="6" destOrd="0" presId="urn:microsoft.com/office/officeart/2005/8/layout/cycle2"/>
    <dgm:cxn modelId="{C5C42B64-C5F2-4A8E-9117-AD4F8E0E8E35}" type="presParOf" srcId="{ACFC2FEB-B18D-474B-9B7F-2B4E4DCB2538}" destId="{58DC279D-139A-47E2-99F1-4B7195E1EF45}" srcOrd="7" destOrd="0" presId="urn:microsoft.com/office/officeart/2005/8/layout/cycle2"/>
    <dgm:cxn modelId="{CEFF486C-4E1E-4F02-895D-5B8A5CD60316}" type="presParOf" srcId="{58DC279D-139A-47E2-99F1-4B7195E1EF45}" destId="{2BD4A94B-5504-448D-B7EB-BDC704141323}" srcOrd="0" destOrd="0" presId="urn:microsoft.com/office/officeart/2005/8/layout/cycle2"/>
    <dgm:cxn modelId="{48916B88-A0DC-4B95-A32B-B6D870B4547F}" type="presParOf" srcId="{ACFC2FEB-B18D-474B-9B7F-2B4E4DCB2538}" destId="{B59208E7-DF9B-4E00-AE4E-D215806AF840}" srcOrd="8" destOrd="0" presId="urn:microsoft.com/office/officeart/2005/8/layout/cycle2"/>
    <dgm:cxn modelId="{68F432B7-E6AD-4663-8B02-21E937124ACC}" type="presParOf" srcId="{ACFC2FEB-B18D-474B-9B7F-2B4E4DCB2538}" destId="{9EB5365F-EAC5-4909-A6F2-FDBEF64B9112}" srcOrd="9" destOrd="0" presId="urn:microsoft.com/office/officeart/2005/8/layout/cycle2"/>
    <dgm:cxn modelId="{4C83BB73-BF13-4DAA-8B25-D67E082BF08D}" type="presParOf" srcId="{9EB5365F-EAC5-4909-A6F2-FDBEF64B9112}" destId="{35F4E021-8794-4746-99CF-F7253251BF3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1D3A1C-CDDB-4819-A5D1-95323338BF7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F1B2B2-2FBE-4F23-8231-B2F7A6F512CE}">
      <dgm:prSet phldrT="[Text]" custT="1"/>
      <dgm:spPr/>
      <dgm:t>
        <a:bodyPr/>
        <a:lstStyle/>
        <a:p>
          <a:r>
            <a:rPr lang="en-IN" sz="1600" b="1" dirty="0" smtClean="0"/>
            <a:t>Source(Leave/financial application)</a:t>
          </a:r>
          <a:endParaRPr lang="en-IN" sz="1600" b="1" dirty="0"/>
        </a:p>
      </dgm:t>
    </dgm:pt>
    <dgm:pt modelId="{09192F72-F13D-479D-917A-DCBD3B7CB3DE}" type="parTrans" cxnId="{50DCFA49-C2DA-4049-97CA-191DCD989E60}">
      <dgm:prSet/>
      <dgm:spPr/>
      <dgm:t>
        <a:bodyPr/>
        <a:lstStyle/>
        <a:p>
          <a:endParaRPr lang="en-IN"/>
        </a:p>
      </dgm:t>
    </dgm:pt>
    <dgm:pt modelId="{21A95EEF-8E7F-4296-95E9-C648DD0EC284}" type="sibTrans" cxnId="{50DCFA49-C2DA-4049-97CA-191DCD989E60}">
      <dgm:prSet/>
      <dgm:spPr/>
      <dgm:t>
        <a:bodyPr/>
        <a:lstStyle/>
        <a:p>
          <a:endParaRPr lang="en-IN">
            <a:solidFill>
              <a:srgbClr val="3F5378"/>
            </a:solidFill>
          </a:endParaRPr>
        </a:p>
      </dgm:t>
    </dgm:pt>
    <dgm:pt modelId="{5469C261-2ADF-4D2A-ADCC-940E2B004B38}">
      <dgm:prSet phldrT="[Text]" custT="1"/>
      <dgm:spPr/>
      <dgm:t>
        <a:bodyPr/>
        <a:lstStyle/>
        <a:p>
          <a:r>
            <a:rPr lang="en-IN" sz="1600" b="1" dirty="0" smtClean="0"/>
            <a:t>Application applied by the applicant</a:t>
          </a:r>
          <a:endParaRPr lang="en-IN" sz="1600" b="1" dirty="0"/>
        </a:p>
      </dgm:t>
    </dgm:pt>
    <dgm:pt modelId="{07371373-BD61-4609-BFE9-BD5B5751F2FC}" type="parTrans" cxnId="{8104803E-76C8-49F6-A41C-26E6AD8E13F9}">
      <dgm:prSet/>
      <dgm:spPr/>
      <dgm:t>
        <a:bodyPr/>
        <a:lstStyle/>
        <a:p>
          <a:endParaRPr lang="en-IN"/>
        </a:p>
      </dgm:t>
    </dgm:pt>
    <dgm:pt modelId="{B4F5AA76-677A-4CD0-8F50-81B69FAB9B25}" type="sibTrans" cxnId="{8104803E-76C8-49F6-A41C-26E6AD8E13F9}">
      <dgm:prSet/>
      <dgm:spPr/>
      <dgm:t>
        <a:bodyPr/>
        <a:lstStyle/>
        <a:p>
          <a:endParaRPr lang="en-IN">
            <a:solidFill>
              <a:srgbClr val="3F5378"/>
            </a:solidFill>
          </a:endParaRPr>
        </a:p>
      </dgm:t>
    </dgm:pt>
    <dgm:pt modelId="{0E2FF0BB-86A7-4758-9C19-91F2F8B10446}">
      <dgm:prSet phldrT="[Text]" custT="1"/>
      <dgm:spPr/>
      <dgm:t>
        <a:bodyPr/>
        <a:lstStyle/>
        <a:p>
          <a:r>
            <a:rPr lang="en-IN" sz="1600" b="1" dirty="0" smtClean="0"/>
            <a:t>If valid application forwarded to higher authority as per hierarchy</a:t>
          </a:r>
          <a:endParaRPr lang="en-IN" sz="1600" b="1" dirty="0"/>
        </a:p>
      </dgm:t>
    </dgm:pt>
    <dgm:pt modelId="{969B2379-E8F6-45F9-A0E2-CC392E6E90AC}" type="parTrans" cxnId="{EE0CD421-C1D2-4E3A-B920-CD285E0D5F06}">
      <dgm:prSet/>
      <dgm:spPr/>
      <dgm:t>
        <a:bodyPr/>
        <a:lstStyle/>
        <a:p>
          <a:endParaRPr lang="en-IN"/>
        </a:p>
      </dgm:t>
    </dgm:pt>
    <dgm:pt modelId="{47A08C42-FAB9-4D87-9799-ACA1272E0E6C}" type="sibTrans" cxnId="{EE0CD421-C1D2-4E3A-B920-CD285E0D5F06}">
      <dgm:prSet/>
      <dgm:spPr/>
      <dgm:t>
        <a:bodyPr/>
        <a:lstStyle/>
        <a:p>
          <a:endParaRPr lang="en-IN">
            <a:solidFill>
              <a:srgbClr val="3F5378"/>
            </a:solidFill>
          </a:endParaRPr>
        </a:p>
      </dgm:t>
    </dgm:pt>
    <dgm:pt modelId="{64A2722E-203F-4F44-B07B-95CA0121F73D}">
      <dgm:prSet phldrT="[Text]" custT="1"/>
      <dgm:spPr/>
      <dgm:t>
        <a:bodyPr/>
        <a:lstStyle/>
        <a:p>
          <a:r>
            <a:rPr lang="en-IN" sz="1600" b="1" dirty="0" smtClean="0"/>
            <a:t>Final approval by administrator</a:t>
          </a:r>
          <a:endParaRPr lang="en-IN" sz="1600" b="1" dirty="0"/>
        </a:p>
      </dgm:t>
    </dgm:pt>
    <dgm:pt modelId="{ACD8CFD5-6730-49E3-B14F-BCF7D1C12E28}" type="parTrans" cxnId="{EFA41412-77FD-4D17-B8F2-14E4E51B9DED}">
      <dgm:prSet/>
      <dgm:spPr/>
      <dgm:t>
        <a:bodyPr/>
        <a:lstStyle/>
        <a:p>
          <a:endParaRPr lang="en-IN"/>
        </a:p>
      </dgm:t>
    </dgm:pt>
    <dgm:pt modelId="{27A41C65-74F4-490B-A6FA-4561EE78A28C}" type="sibTrans" cxnId="{EFA41412-77FD-4D17-B8F2-14E4E51B9DED}">
      <dgm:prSet/>
      <dgm:spPr/>
      <dgm:t>
        <a:bodyPr/>
        <a:lstStyle/>
        <a:p>
          <a:endParaRPr lang="en-IN">
            <a:solidFill>
              <a:srgbClr val="3F5378"/>
            </a:solidFill>
          </a:endParaRPr>
        </a:p>
      </dgm:t>
    </dgm:pt>
    <dgm:pt modelId="{AF12A8E1-46F3-4AF6-892C-F42768FCBC10}">
      <dgm:prSet phldrT="[Text]" custT="1"/>
      <dgm:spPr/>
      <dgm:t>
        <a:bodyPr/>
        <a:lstStyle/>
        <a:p>
          <a:r>
            <a:rPr lang="en-IN" sz="1600" b="1" dirty="0" smtClean="0"/>
            <a:t>Application approved and upper limit specifications changed</a:t>
          </a:r>
          <a:endParaRPr lang="en-IN" sz="1600" b="1" dirty="0"/>
        </a:p>
      </dgm:t>
    </dgm:pt>
    <dgm:pt modelId="{1553E50A-1BBD-47E2-B027-03E6CE03B8D1}" type="parTrans" cxnId="{BF93E015-E48A-4527-9F8A-D884A4568CC9}">
      <dgm:prSet/>
      <dgm:spPr/>
      <dgm:t>
        <a:bodyPr/>
        <a:lstStyle/>
        <a:p>
          <a:endParaRPr lang="en-IN"/>
        </a:p>
      </dgm:t>
    </dgm:pt>
    <dgm:pt modelId="{41E1BCA0-BEE2-4B80-97BC-53CB380C67C0}" type="sibTrans" cxnId="{BF93E015-E48A-4527-9F8A-D884A4568CC9}">
      <dgm:prSet/>
      <dgm:spPr/>
      <dgm:t>
        <a:bodyPr/>
        <a:lstStyle/>
        <a:p>
          <a:endParaRPr lang="en-IN"/>
        </a:p>
      </dgm:t>
    </dgm:pt>
    <dgm:pt modelId="{F82500A4-9D5F-4B08-8252-4602E9FF4BA3}" type="pres">
      <dgm:prSet presAssocID="{391D3A1C-CDDB-4819-A5D1-95323338BF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2E6B55-CDB5-4AB4-B0FD-44AB4331602D}" type="pres">
      <dgm:prSet presAssocID="{0DF1B2B2-2FBE-4F23-8231-B2F7A6F512C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647905-7D85-4596-8109-1D6090F171CB}" type="pres">
      <dgm:prSet presAssocID="{21A95EEF-8E7F-4296-95E9-C648DD0EC284}" presName="sibTrans" presStyleLbl="sibTrans2D1" presStyleIdx="0" presStyleCnt="4"/>
      <dgm:spPr/>
      <dgm:t>
        <a:bodyPr/>
        <a:lstStyle/>
        <a:p>
          <a:endParaRPr lang="en-IN"/>
        </a:p>
      </dgm:t>
    </dgm:pt>
    <dgm:pt modelId="{1FB566E2-08A9-47F1-91B1-ABD6419370F6}" type="pres">
      <dgm:prSet presAssocID="{21A95EEF-8E7F-4296-95E9-C648DD0EC284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CC8474E3-BA4A-496F-80D0-E90481AC8434}" type="pres">
      <dgm:prSet presAssocID="{5469C261-2ADF-4D2A-ADCC-940E2B004B3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34B151-DAC7-4559-8B67-BA17D7355EBD}" type="pres">
      <dgm:prSet presAssocID="{B4F5AA76-677A-4CD0-8F50-81B69FAB9B2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10A392B3-8F47-4C77-AAFE-16DC0139F199}" type="pres">
      <dgm:prSet presAssocID="{B4F5AA76-677A-4CD0-8F50-81B69FAB9B2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3CE70F6F-8357-47D1-B44C-B018A7F89CF5}" type="pres">
      <dgm:prSet presAssocID="{0E2FF0BB-86A7-4758-9C19-91F2F8B104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A1B3DE-0315-43E4-B0BA-37E4BCC77F48}" type="pres">
      <dgm:prSet presAssocID="{47A08C42-FAB9-4D87-9799-ACA1272E0E6C}" presName="sibTrans" presStyleLbl="sibTrans2D1" presStyleIdx="2" presStyleCnt="4"/>
      <dgm:spPr/>
      <dgm:t>
        <a:bodyPr/>
        <a:lstStyle/>
        <a:p>
          <a:endParaRPr lang="en-IN"/>
        </a:p>
      </dgm:t>
    </dgm:pt>
    <dgm:pt modelId="{CBE468A1-777B-4822-A44C-5F9052D93750}" type="pres">
      <dgm:prSet presAssocID="{47A08C42-FAB9-4D87-9799-ACA1272E0E6C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4C366C8F-9FB3-4716-A95D-D01E03AE7059}" type="pres">
      <dgm:prSet presAssocID="{64A2722E-203F-4F44-B07B-95CA0121F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9A5976-F88E-4C52-8653-853CDDA0F038}" type="pres">
      <dgm:prSet presAssocID="{27A41C65-74F4-490B-A6FA-4561EE78A28C}" presName="sibTrans" presStyleLbl="sibTrans2D1" presStyleIdx="3" presStyleCnt="4"/>
      <dgm:spPr/>
      <dgm:t>
        <a:bodyPr/>
        <a:lstStyle/>
        <a:p>
          <a:endParaRPr lang="en-IN"/>
        </a:p>
      </dgm:t>
    </dgm:pt>
    <dgm:pt modelId="{E375B852-F9C0-411F-B413-4563DD2BCC1B}" type="pres">
      <dgm:prSet presAssocID="{27A41C65-74F4-490B-A6FA-4561EE78A28C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A458826E-A1C5-4D64-9C08-61E461FDECFE}" type="pres">
      <dgm:prSet presAssocID="{AF12A8E1-46F3-4AF6-892C-F42768FCBC10}" presName="node" presStyleLbl="node1" presStyleIdx="4" presStyleCnt="5" custScaleX="119637" custScaleY="11152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0CE3AD-F47F-41CD-8E1F-BAA18FBB6569}" type="presOf" srcId="{47A08C42-FAB9-4D87-9799-ACA1272E0E6C}" destId="{CBE468A1-777B-4822-A44C-5F9052D93750}" srcOrd="1" destOrd="0" presId="urn:microsoft.com/office/officeart/2005/8/layout/process5"/>
    <dgm:cxn modelId="{4DF64199-6837-4EEB-8343-9914E5463F35}" type="presOf" srcId="{5469C261-2ADF-4D2A-ADCC-940E2B004B38}" destId="{CC8474E3-BA4A-496F-80D0-E90481AC8434}" srcOrd="0" destOrd="0" presId="urn:microsoft.com/office/officeart/2005/8/layout/process5"/>
    <dgm:cxn modelId="{E5EA8E6E-E012-458F-BD51-EE193D08BBEE}" type="presOf" srcId="{27A41C65-74F4-490B-A6FA-4561EE78A28C}" destId="{599A5976-F88E-4C52-8653-853CDDA0F038}" srcOrd="0" destOrd="0" presId="urn:microsoft.com/office/officeart/2005/8/layout/process5"/>
    <dgm:cxn modelId="{CCDF6B90-7FF7-482B-A1B5-BDCD435D0B8B}" type="presOf" srcId="{47A08C42-FAB9-4D87-9799-ACA1272E0E6C}" destId="{65A1B3DE-0315-43E4-B0BA-37E4BCC77F48}" srcOrd="0" destOrd="0" presId="urn:microsoft.com/office/officeart/2005/8/layout/process5"/>
    <dgm:cxn modelId="{BF93E015-E48A-4527-9F8A-D884A4568CC9}" srcId="{391D3A1C-CDDB-4819-A5D1-95323338BF7C}" destId="{AF12A8E1-46F3-4AF6-892C-F42768FCBC10}" srcOrd="4" destOrd="0" parTransId="{1553E50A-1BBD-47E2-B027-03E6CE03B8D1}" sibTransId="{41E1BCA0-BEE2-4B80-97BC-53CB380C67C0}"/>
    <dgm:cxn modelId="{4E9DAE35-BB6F-4E35-A23D-9B678C067D35}" type="presOf" srcId="{391D3A1C-CDDB-4819-A5D1-95323338BF7C}" destId="{F82500A4-9D5F-4B08-8252-4602E9FF4BA3}" srcOrd="0" destOrd="0" presId="urn:microsoft.com/office/officeart/2005/8/layout/process5"/>
    <dgm:cxn modelId="{EFA41412-77FD-4D17-B8F2-14E4E51B9DED}" srcId="{391D3A1C-CDDB-4819-A5D1-95323338BF7C}" destId="{64A2722E-203F-4F44-B07B-95CA0121F73D}" srcOrd="3" destOrd="0" parTransId="{ACD8CFD5-6730-49E3-B14F-BCF7D1C12E28}" sibTransId="{27A41C65-74F4-490B-A6FA-4561EE78A28C}"/>
    <dgm:cxn modelId="{F35B31BC-330B-44B2-987D-8F593E1A1276}" type="presOf" srcId="{AF12A8E1-46F3-4AF6-892C-F42768FCBC10}" destId="{A458826E-A1C5-4D64-9C08-61E461FDECFE}" srcOrd="0" destOrd="0" presId="urn:microsoft.com/office/officeart/2005/8/layout/process5"/>
    <dgm:cxn modelId="{FEB7E941-4DA9-4ACC-AC7B-C64F202E432B}" type="presOf" srcId="{27A41C65-74F4-490B-A6FA-4561EE78A28C}" destId="{E375B852-F9C0-411F-B413-4563DD2BCC1B}" srcOrd="1" destOrd="0" presId="urn:microsoft.com/office/officeart/2005/8/layout/process5"/>
    <dgm:cxn modelId="{1B25A8FB-9B84-4010-95F2-05E1D8D084D4}" type="presOf" srcId="{21A95EEF-8E7F-4296-95E9-C648DD0EC284}" destId="{1FB566E2-08A9-47F1-91B1-ABD6419370F6}" srcOrd="1" destOrd="0" presId="urn:microsoft.com/office/officeart/2005/8/layout/process5"/>
    <dgm:cxn modelId="{92844293-620E-4D19-BE3D-1E74D0D96D61}" type="presOf" srcId="{0DF1B2B2-2FBE-4F23-8231-B2F7A6F512CE}" destId="{3E2E6B55-CDB5-4AB4-B0FD-44AB4331602D}" srcOrd="0" destOrd="0" presId="urn:microsoft.com/office/officeart/2005/8/layout/process5"/>
    <dgm:cxn modelId="{8E7F0B44-05F6-415E-8D9C-B59326047953}" type="presOf" srcId="{21A95EEF-8E7F-4296-95E9-C648DD0EC284}" destId="{40647905-7D85-4596-8109-1D6090F171CB}" srcOrd="0" destOrd="0" presId="urn:microsoft.com/office/officeart/2005/8/layout/process5"/>
    <dgm:cxn modelId="{50DCFA49-C2DA-4049-97CA-191DCD989E60}" srcId="{391D3A1C-CDDB-4819-A5D1-95323338BF7C}" destId="{0DF1B2B2-2FBE-4F23-8231-B2F7A6F512CE}" srcOrd="0" destOrd="0" parTransId="{09192F72-F13D-479D-917A-DCBD3B7CB3DE}" sibTransId="{21A95EEF-8E7F-4296-95E9-C648DD0EC284}"/>
    <dgm:cxn modelId="{47585C02-FE5E-43A8-A9A9-B978B3A2E9FB}" type="presOf" srcId="{B4F5AA76-677A-4CD0-8F50-81B69FAB9B25}" destId="{7634B151-DAC7-4559-8B67-BA17D7355EBD}" srcOrd="0" destOrd="0" presId="urn:microsoft.com/office/officeart/2005/8/layout/process5"/>
    <dgm:cxn modelId="{EE0CD421-C1D2-4E3A-B920-CD285E0D5F06}" srcId="{391D3A1C-CDDB-4819-A5D1-95323338BF7C}" destId="{0E2FF0BB-86A7-4758-9C19-91F2F8B10446}" srcOrd="2" destOrd="0" parTransId="{969B2379-E8F6-45F9-A0E2-CC392E6E90AC}" sibTransId="{47A08C42-FAB9-4D87-9799-ACA1272E0E6C}"/>
    <dgm:cxn modelId="{994ABB82-5959-4E4B-89FF-1034E6491A09}" type="presOf" srcId="{64A2722E-203F-4F44-B07B-95CA0121F73D}" destId="{4C366C8F-9FB3-4716-A95D-D01E03AE7059}" srcOrd="0" destOrd="0" presId="urn:microsoft.com/office/officeart/2005/8/layout/process5"/>
    <dgm:cxn modelId="{9165115B-3A04-401D-85A7-4FA6AA217769}" type="presOf" srcId="{B4F5AA76-677A-4CD0-8F50-81B69FAB9B25}" destId="{10A392B3-8F47-4C77-AAFE-16DC0139F199}" srcOrd="1" destOrd="0" presId="urn:microsoft.com/office/officeart/2005/8/layout/process5"/>
    <dgm:cxn modelId="{2E177F5B-F932-4775-9D15-EA505EC48CB9}" type="presOf" srcId="{0E2FF0BB-86A7-4758-9C19-91F2F8B10446}" destId="{3CE70F6F-8357-47D1-B44C-B018A7F89CF5}" srcOrd="0" destOrd="0" presId="urn:microsoft.com/office/officeart/2005/8/layout/process5"/>
    <dgm:cxn modelId="{8104803E-76C8-49F6-A41C-26E6AD8E13F9}" srcId="{391D3A1C-CDDB-4819-A5D1-95323338BF7C}" destId="{5469C261-2ADF-4D2A-ADCC-940E2B004B38}" srcOrd="1" destOrd="0" parTransId="{07371373-BD61-4609-BFE9-BD5B5751F2FC}" sibTransId="{B4F5AA76-677A-4CD0-8F50-81B69FAB9B25}"/>
    <dgm:cxn modelId="{F17E9278-A1CD-4053-AA10-2237AD137588}" type="presParOf" srcId="{F82500A4-9D5F-4B08-8252-4602E9FF4BA3}" destId="{3E2E6B55-CDB5-4AB4-B0FD-44AB4331602D}" srcOrd="0" destOrd="0" presId="urn:microsoft.com/office/officeart/2005/8/layout/process5"/>
    <dgm:cxn modelId="{59430A15-2E1F-4AB9-BE8F-3C1E8AD82A15}" type="presParOf" srcId="{F82500A4-9D5F-4B08-8252-4602E9FF4BA3}" destId="{40647905-7D85-4596-8109-1D6090F171CB}" srcOrd="1" destOrd="0" presId="urn:microsoft.com/office/officeart/2005/8/layout/process5"/>
    <dgm:cxn modelId="{4867B027-C422-40E4-A117-A95B6545F610}" type="presParOf" srcId="{40647905-7D85-4596-8109-1D6090F171CB}" destId="{1FB566E2-08A9-47F1-91B1-ABD6419370F6}" srcOrd="0" destOrd="0" presId="urn:microsoft.com/office/officeart/2005/8/layout/process5"/>
    <dgm:cxn modelId="{3E6C6B10-907B-4C33-A245-024ACC48F47B}" type="presParOf" srcId="{F82500A4-9D5F-4B08-8252-4602E9FF4BA3}" destId="{CC8474E3-BA4A-496F-80D0-E90481AC8434}" srcOrd="2" destOrd="0" presId="urn:microsoft.com/office/officeart/2005/8/layout/process5"/>
    <dgm:cxn modelId="{50FF7B23-22A1-4BBB-97EA-9D4B0576F888}" type="presParOf" srcId="{F82500A4-9D5F-4B08-8252-4602E9FF4BA3}" destId="{7634B151-DAC7-4559-8B67-BA17D7355EBD}" srcOrd="3" destOrd="0" presId="urn:microsoft.com/office/officeart/2005/8/layout/process5"/>
    <dgm:cxn modelId="{8EED1552-954F-4BB0-9BEB-63167A70817A}" type="presParOf" srcId="{7634B151-DAC7-4559-8B67-BA17D7355EBD}" destId="{10A392B3-8F47-4C77-AAFE-16DC0139F199}" srcOrd="0" destOrd="0" presId="urn:microsoft.com/office/officeart/2005/8/layout/process5"/>
    <dgm:cxn modelId="{382E1F3B-AAA6-4901-8F66-4F3352066122}" type="presParOf" srcId="{F82500A4-9D5F-4B08-8252-4602E9FF4BA3}" destId="{3CE70F6F-8357-47D1-B44C-B018A7F89CF5}" srcOrd="4" destOrd="0" presId="urn:microsoft.com/office/officeart/2005/8/layout/process5"/>
    <dgm:cxn modelId="{FE220567-FABB-4B81-B177-B1D53E1A132B}" type="presParOf" srcId="{F82500A4-9D5F-4B08-8252-4602E9FF4BA3}" destId="{65A1B3DE-0315-43E4-B0BA-37E4BCC77F48}" srcOrd="5" destOrd="0" presId="urn:microsoft.com/office/officeart/2005/8/layout/process5"/>
    <dgm:cxn modelId="{5C9626DA-4930-4755-BB59-08D7BC5AE2C5}" type="presParOf" srcId="{65A1B3DE-0315-43E4-B0BA-37E4BCC77F48}" destId="{CBE468A1-777B-4822-A44C-5F9052D93750}" srcOrd="0" destOrd="0" presId="urn:microsoft.com/office/officeart/2005/8/layout/process5"/>
    <dgm:cxn modelId="{A481525A-CE69-416B-AA6F-24EE6113AEB9}" type="presParOf" srcId="{F82500A4-9D5F-4B08-8252-4602E9FF4BA3}" destId="{4C366C8F-9FB3-4716-A95D-D01E03AE7059}" srcOrd="6" destOrd="0" presId="urn:microsoft.com/office/officeart/2005/8/layout/process5"/>
    <dgm:cxn modelId="{E35BE632-04E7-429B-8947-1C1DC517C0A6}" type="presParOf" srcId="{F82500A4-9D5F-4B08-8252-4602E9FF4BA3}" destId="{599A5976-F88E-4C52-8653-853CDDA0F038}" srcOrd="7" destOrd="0" presId="urn:microsoft.com/office/officeart/2005/8/layout/process5"/>
    <dgm:cxn modelId="{1D697F74-C4C0-458E-A96C-505C58E4D8B0}" type="presParOf" srcId="{599A5976-F88E-4C52-8653-853CDDA0F038}" destId="{E375B852-F9C0-411F-B413-4563DD2BCC1B}" srcOrd="0" destOrd="0" presId="urn:microsoft.com/office/officeart/2005/8/layout/process5"/>
    <dgm:cxn modelId="{C1D22BE9-6BE4-4B7E-9BB2-F77578C07157}" type="presParOf" srcId="{F82500A4-9D5F-4B08-8252-4602E9FF4BA3}" destId="{A458826E-A1C5-4D64-9C08-61E461FDECF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15A4FF-6382-4E8B-9101-8C07F14367E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9FC27E-CF77-4839-92AA-F37B1E0C313E}">
      <dgm:prSet phldrT="[Text]" custT="1"/>
      <dgm:spPr/>
      <dgm:t>
        <a:bodyPr/>
        <a:lstStyle/>
        <a:p>
          <a:r>
            <a:rPr lang="en-IN" sz="1500" b="1" dirty="0" smtClean="0">
              <a:solidFill>
                <a:schemeClr val="bg1"/>
              </a:solidFill>
            </a:rPr>
            <a:t>Advantages</a:t>
          </a:r>
          <a:endParaRPr lang="en-IN" sz="1500" b="1" dirty="0">
            <a:solidFill>
              <a:schemeClr val="bg1"/>
            </a:solidFill>
          </a:endParaRPr>
        </a:p>
      </dgm:t>
    </dgm:pt>
    <dgm:pt modelId="{08B3D0F7-FF5C-4593-8471-17F4F56C5747}" type="parTrans" cxnId="{C07F491A-F65F-45D2-9811-4281396C9A1E}">
      <dgm:prSet/>
      <dgm:spPr/>
      <dgm:t>
        <a:bodyPr/>
        <a:lstStyle/>
        <a:p>
          <a:endParaRPr lang="en-IN"/>
        </a:p>
      </dgm:t>
    </dgm:pt>
    <dgm:pt modelId="{5F934FD4-350B-4A47-82B6-3FD58C5525BA}" type="sibTrans" cxnId="{C07F491A-F65F-45D2-9811-4281396C9A1E}">
      <dgm:prSet/>
      <dgm:spPr/>
      <dgm:t>
        <a:bodyPr/>
        <a:lstStyle/>
        <a:p>
          <a:endParaRPr lang="en-IN"/>
        </a:p>
      </dgm:t>
    </dgm:pt>
    <dgm:pt modelId="{94544F9F-382E-432F-92F3-A7A2A303E495}">
      <dgm:prSet phldrT="[Text]"/>
      <dgm:spPr/>
      <dgm:t>
        <a:bodyPr/>
        <a:lstStyle/>
        <a:p>
          <a:r>
            <a:rPr lang="en-IN" dirty="0" smtClean="0"/>
            <a:t>Avoids multiple file accesses during program execution reducing latency</a:t>
          </a:r>
          <a:endParaRPr lang="en-IN" dirty="0"/>
        </a:p>
      </dgm:t>
    </dgm:pt>
    <dgm:pt modelId="{878F2F59-1690-425E-9923-02B5ED1DF42F}" type="parTrans" cxnId="{F3369321-1AA3-4D58-A1FA-9AC5A0A78E75}">
      <dgm:prSet/>
      <dgm:spPr/>
      <dgm:t>
        <a:bodyPr/>
        <a:lstStyle/>
        <a:p>
          <a:endParaRPr lang="en-IN"/>
        </a:p>
      </dgm:t>
    </dgm:pt>
    <dgm:pt modelId="{76C67405-14A6-445F-8A8B-1AD47A13EB41}" type="sibTrans" cxnId="{F3369321-1AA3-4D58-A1FA-9AC5A0A78E75}">
      <dgm:prSet/>
      <dgm:spPr/>
      <dgm:t>
        <a:bodyPr/>
        <a:lstStyle/>
        <a:p>
          <a:endParaRPr lang="en-IN"/>
        </a:p>
      </dgm:t>
    </dgm:pt>
    <dgm:pt modelId="{6DBE7CE9-1929-4041-B91C-61021561436F}">
      <dgm:prSet phldrT="[Text]"/>
      <dgm:spPr/>
      <dgm:t>
        <a:bodyPr/>
        <a:lstStyle/>
        <a:p>
          <a:r>
            <a:rPr lang="en-IN" dirty="0" smtClean="0"/>
            <a:t>Maintains data accuracy. Each data field handled separately.</a:t>
          </a:r>
          <a:endParaRPr lang="en-IN" dirty="0"/>
        </a:p>
      </dgm:t>
    </dgm:pt>
    <dgm:pt modelId="{E937E9A1-2FB5-4F3C-8EDA-28AE532174C8}" type="parTrans" cxnId="{CE5B1828-7ED2-496C-897F-24B9BE668E2B}">
      <dgm:prSet/>
      <dgm:spPr/>
      <dgm:t>
        <a:bodyPr/>
        <a:lstStyle/>
        <a:p>
          <a:endParaRPr lang="en-IN"/>
        </a:p>
      </dgm:t>
    </dgm:pt>
    <dgm:pt modelId="{DE710C95-D3CC-40A5-B564-53F2C2DD8002}" type="sibTrans" cxnId="{CE5B1828-7ED2-496C-897F-24B9BE668E2B}">
      <dgm:prSet/>
      <dgm:spPr/>
      <dgm:t>
        <a:bodyPr/>
        <a:lstStyle/>
        <a:p>
          <a:endParaRPr lang="en-IN"/>
        </a:p>
      </dgm:t>
    </dgm:pt>
    <dgm:pt modelId="{01EF805F-0507-472B-9229-CFCEFC937A29}">
      <dgm:prSet phldrT="[Text]" custT="1"/>
      <dgm:spPr/>
      <dgm:t>
        <a:bodyPr/>
        <a:lstStyle/>
        <a:p>
          <a:r>
            <a:rPr lang="en-IN" sz="1500" b="1" dirty="0" err="1" smtClean="0"/>
            <a:t>Dis</a:t>
          </a:r>
          <a:r>
            <a:rPr lang="en-IN" sz="1500" b="1" dirty="0" smtClean="0"/>
            <a:t>-advantages</a:t>
          </a:r>
          <a:endParaRPr lang="en-IN" sz="1500" b="1" dirty="0"/>
        </a:p>
      </dgm:t>
    </dgm:pt>
    <dgm:pt modelId="{E458B18C-3E87-4C8C-A48E-EC17E07A8AD1}" type="parTrans" cxnId="{78863E01-EF1E-459E-8CC8-E9EFE21D8DA6}">
      <dgm:prSet/>
      <dgm:spPr/>
      <dgm:t>
        <a:bodyPr/>
        <a:lstStyle/>
        <a:p>
          <a:endParaRPr lang="en-IN"/>
        </a:p>
      </dgm:t>
    </dgm:pt>
    <dgm:pt modelId="{9174A7EE-8EF5-4950-A410-A964CF3EF19B}" type="sibTrans" cxnId="{78863E01-EF1E-459E-8CC8-E9EFE21D8DA6}">
      <dgm:prSet/>
      <dgm:spPr/>
      <dgm:t>
        <a:bodyPr/>
        <a:lstStyle/>
        <a:p>
          <a:endParaRPr lang="en-IN"/>
        </a:p>
      </dgm:t>
    </dgm:pt>
    <dgm:pt modelId="{F19689AB-1199-4772-B31C-A21FB589727F}">
      <dgm:prSet phldrT="[Text]"/>
      <dgm:spPr/>
      <dgm:t>
        <a:bodyPr/>
        <a:lstStyle/>
        <a:p>
          <a:r>
            <a:rPr lang="en-IN" dirty="0" smtClean="0"/>
            <a:t>In case of abrupt termination the progress is lost</a:t>
          </a:r>
          <a:endParaRPr lang="en-IN" dirty="0"/>
        </a:p>
      </dgm:t>
    </dgm:pt>
    <dgm:pt modelId="{238800DD-6B28-4CBE-ACFB-3F408111EA69}" type="parTrans" cxnId="{7B5D7A97-5B06-4A9E-A3C5-2E349B3696EF}">
      <dgm:prSet/>
      <dgm:spPr/>
      <dgm:t>
        <a:bodyPr/>
        <a:lstStyle/>
        <a:p>
          <a:endParaRPr lang="en-IN"/>
        </a:p>
      </dgm:t>
    </dgm:pt>
    <dgm:pt modelId="{745DD380-C999-44B2-811A-04F4A7271ED2}" type="sibTrans" cxnId="{7B5D7A97-5B06-4A9E-A3C5-2E349B3696EF}">
      <dgm:prSet/>
      <dgm:spPr/>
      <dgm:t>
        <a:bodyPr/>
        <a:lstStyle/>
        <a:p>
          <a:endParaRPr lang="en-IN"/>
        </a:p>
      </dgm:t>
    </dgm:pt>
    <dgm:pt modelId="{3C96CC86-A4DE-4A59-BDF9-8D27814A8386}">
      <dgm:prSet phldrT="[Text]"/>
      <dgm:spPr/>
      <dgm:t>
        <a:bodyPr/>
        <a:lstStyle/>
        <a:p>
          <a:r>
            <a:rPr lang="en-IN" dirty="0" smtClean="0"/>
            <a:t>Less structured than database system</a:t>
          </a:r>
          <a:endParaRPr lang="en-IN" dirty="0"/>
        </a:p>
      </dgm:t>
    </dgm:pt>
    <dgm:pt modelId="{A4A8A992-3284-4478-9B6D-1A86424437FF}" type="parTrans" cxnId="{3EF146C5-E67A-4E8A-B761-C25C4E5BD25C}">
      <dgm:prSet/>
      <dgm:spPr/>
      <dgm:t>
        <a:bodyPr/>
        <a:lstStyle/>
        <a:p>
          <a:endParaRPr lang="en-IN"/>
        </a:p>
      </dgm:t>
    </dgm:pt>
    <dgm:pt modelId="{728580B0-92D6-445F-85E2-8364E5BB2974}" type="sibTrans" cxnId="{3EF146C5-E67A-4E8A-B761-C25C4E5BD25C}">
      <dgm:prSet/>
      <dgm:spPr/>
      <dgm:t>
        <a:bodyPr/>
        <a:lstStyle/>
        <a:p>
          <a:endParaRPr lang="en-IN"/>
        </a:p>
      </dgm:t>
    </dgm:pt>
    <dgm:pt modelId="{8343EFA4-1396-48E7-9AB8-3624096C96EE}" type="pres">
      <dgm:prSet presAssocID="{B515A4FF-6382-4E8B-9101-8C07F14367EA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0530068E-8B8A-4A87-A40A-F1AB344CBE95}" type="pres">
      <dgm:prSet presAssocID="{729FC27E-CF77-4839-92AA-F37B1E0C313E}" presName="posSpace" presStyleCnt="0"/>
      <dgm:spPr/>
      <dgm:t>
        <a:bodyPr/>
        <a:lstStyle/>
        <a:p>
          <a:endParaRPr lang="en-US"/>
        </a:p>
      </dgm:t>
    </dgm:pt>
    <dgm:pt modelId="{3111C6C1-EEA3-44C2-B8F0-B246E8F9C13A}" type="pres">
      <dgm:prSet presAssocID="{729FC27E-CF77-4839-92AA-F37B1E0C313E}" presName="vertFlow" presStyleCnt="0"/>
      <dgm:spPr/>
      <dgm:t>
        <a:bodyPr/>
        <a:lstStyle/>
        <a:p>
          <a:endParaRPr lang="en-US"/>
        </a:p>
      </dgm:t>
    </dgm:pt>
    <dgm:pt modelId="{10377BFD-24FD-4850-B5EA-CA26E90F4B50}" type="pres">
      <dgm:prSet presAssocID="{729FC27E-CF77-4839-92AA-F37B1E0C313E}" presName="topSpace" presStyleCnt="0"/>
      <dgm:spPr/>
      <dgm:t>
        <a:bodyPr/>
        <a:lstStyle/>
        <a:p>
          <a:endParaRPr lang="en-US"/>
        </a:p>
      </dgm:t>
    </dgm:pt>
    <dgm:pt modelId="{D678C665-BAC2-4319-A5B4-24BE84BDFBA1}" type="pres">
      <dgm:prSet presAssocID="{729FC27E-CF77-4839-92AA-F37B1E0C313E}" presName="firstComp" presStyleCnt="0"/>
      <dgm:spPr/>
      <dgm:t>
        <a:bodyPr/>
        <a:lstStyle/>
        <a:p>
          <a:endParaRPr lang="en-US"/>
        </a:p>
      </dgm:t>
    </dgm:pt>
    <dgm:pt modelId="{EF19C612-DCC6-4145-8776-CC2A696AC853}" type="pres">
      <dgm:prSet presAssocID="{729FC27E-CF77-4839-92AA-F37B1E0C313E}" presName="firstChild" presStyleLbl="bgAccFollowNode1" presStyleIdx="0" presStyleCnt="4" custLinFactNeighborX="22404" custLinFactNeighborY="3488"/>
      <dgm:spPr/>
      <dgm:t>
        <a:bodyPr/>
        <a:lstStyle/>
        <a:p>
          <a:endParaRPr lang="en-IN"/>
        </a:p>
      </dgm:t>
    </dgm:pt>
    <dgm:pt modelId="{82B403F5-73F8-41A9-9101-6F6EF0B8BA00}" type="pres">
      <dgm:prSet presAssocID="{729FC27E-CF77-4839-92AA-F37B1E0C313E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317DD8-D509-4A0C-BB70-7A5EFB2071FD}" type="pres">
      <dgm:prSet presAssocID="{6DBE7CE9-1929-4041-B91C-61021561436F}" presName="comp" presStyleCnt="0"/>
      <dgm:spPr/>
      <dgm:t>
        <a:bodyPr/>
        <a:lstStyle/>
        <a:p>
          <a:endParaRPr lang="en-US"/>
        </a:p>
      </dgm:t>
    </dgm:pt>
    <dgm:pt modelId="{CDE9D1ED-6A3B-4627-ABDE-97F4C36C4ABE}" type="pres">
      <dgm:prSet presAssocID="{6DBE7CE9-1929-4041-B91C-61021561436F}" presName="child" presStyleLbl="bgAccFollowNode1" presStyleIdx="1" presStyleCnt="4" custLinFactNeighborX="22404" custLinFactNeighborY="358"/>
      <dgm:spPr/>
      <dgm:t>
        <a:bodyPr/>
        <a:lstStyle/>
        <a:p>
          <a:endParaRPr lang="en-IN"/>
        </a:p>
      </dgm:t>
    </dgm:pt>
    <dgm:pt modelId="{8197DD3A-C036-43CC-99CD-78F55BB74C3D}" type="pres">
      <dgm:prSet presAssocID="{6DBE7CE9-1929-4041-B91C-61021561436F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8BF7C7-3691-469A-A688-E594D02EABD6}" type="pres">
      <dgm:prSet presAssocID="{729FC27E-CF77-4839-92AA-F37B1E0C313E}" presName="negSpace" presStyleCnt="0"/>
      <dgm:spPr/>
      <dgm:t>
        <a:bodyPr/>
        <a:lstStyle/>
        <a:p>
          <a:endParaRPr lang="en-US"/>
        </a:p>
      </dgm:t>
    </dgm:pt>
    <dgm:pt modelId="{5FB7B455-5E96-47DB-AA7B-4CA7D698AA26}" type="pres">
      <dgm:prSet presAssocID="{729FC27E-CF77-4839-92AA-F37B1E0C313E}" presName="circle" presStyleLbl="node1" presStyleIdx="0" presStyleCnt="2" custScaleX="100366" custScaleY="100366" custLinFactNeighborX="32663" custLinFactNeighborY="-26506"/>
      <dgm:spPr/>
      <dgm:t>
        <a:bodyPr/>
        <a:lstStyle/>
        <a:p>
          <a:endParaRPr lang="en-IN"/>
        </a:p>
      </dgm:t>
    </dgm:pt>
    <dgm:pt modelId="{1C97863F-FE9C-4092-B623-080A73544416}" type="pres">
      <dgm:prSet presAssocID="{5F934FD4-350B-4A47-82B6-3FD58C5525BA}" presName="transSpace" presStyleCnt="0"/>
      <dgm:spPr/>
      <dgm:t>
        <a:bodyPr/>
        <a:lstStyle/>
        <a:p>
          <a:endParaRPr lang="en-US"/>
        </a:p>
      </dgm:t>
    </dgm:pt>
    <dgm:pt modelId="{ECA8B6C1-0DFA-4B34-BBFC-877B76D9F280}" type="pres">
      <dgm:prSet presAssocID="{01EF805F-0507-472B-9229-CFCEFC937A29}" presName="posSpace" presStyleCnt="0"/>
      <dgm:spPr/>
      <dgm:t>
        <a:bodyPr/>
        <a:lstStyle/>
        <a:p>
          <a:endParaRPr lang="en-US"/>
        </a:p>
      </dgm:t>
    </dgm:pt>
    <dgm:pt modelId="{C73BFAB2-9E13-4D48-896E-05725B7D4E62}" type="pres">
      <dgm:prSet presAssocID="{01EF805F-0507-472B-9229-CFCEFC937A29}" presName="vertFlow" presStyleCnt="0"/>
      <dgm:spPr/>
      <dgm:t>
        <a:bodyPr/>
        <a:lstStyle/>
        <a:p>
          <a:endParaRPr lang="en-US"/>
        </a:p>
      </dgm:t>
    </dgm:pt>
    <dgm:pt modelId="{700FD64E-8639-45F0-9731-B7339F086D2E}" type="pres">
      <dgm:prSet presAssocID="{01EF805F-0507-472B-9229-CFCEFC937A29}" presName="topSpace" presStyleCnt="0"/>
      <dgm:spPr/>
      <dgm:t>
        <a:bodyPr/>
        <a:lstStyle/>
        <a:p>
          <a:endParaRPr lang="en-US"/>
        </a:p>
      </dgm:t>
    </dgm:pt>
    <dgm:pt modelId="{6D05B4A6-0F04-4290-9439-F1BB7E4541F5}" type="pres">
      <dgm:prSet presAssocID="{01EF805F-0507-472B-9229-CFCEFC937A29}" presName="firstComp" presStyleCnt="0"/>
      <dgm:spPr/>
      <dgm:t>
        <a:bodyPr/>
        <a:lstStyle/>
        <a:p>
          <a:endParaRPr lang="en-US"/>
        </a:p>
      </dgm:t>
    </dgm:pt>
    <dgm:pt modelId="{587920D4-45B3-452B-85B1-266128CB6753}" type="pres">
      <dgm:prSet presAssocID="{01EF805F-0507-472B-9229-CFCEFC937A29}" presName="firstChild" presStyleLbl="bgAccFollowNode1" presStyleIdx="2" presStyleCnt="4"/>
      <dgm:spPr/>
      <dgm:t>
        <a:bodyPr/>
        <a:lstStyle/>
        <a:p>
          <a:endParaRPr lang="en-IN"/>
        </a:p>
      </dgm:t>
    </dgm:pt>
    <dgm:pt modelId="{9C86D9BE-9D61-4DEC-B204-56A48F7594D0}" type="pres">
      <dgm:prSet presAssocID="{01EF805F-0507-472B-9229-CFCEFC937A29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C60D69-DBE4-48B4-81E8-D90BF0ACB700}" type="pres">
      <dgm:prSet presAssocID="{3C96CC86-A4DE-4A59-BDF9-8D27814A8386}" presName="comp" presStyleCnt="0"/>
      <dgm:spPr/>
      <dgm:t>
        <a:bodyPr/>
        <a:lstStyle/>
        <a:p>
          <a:endParaRPr lang="en-US"/>
        </a:p>
      </dgm:t>
    </dgm:pt>
    <dgm:pt modelId="{B6F132F7-3694-4413-935B-6FDDFC45C660}" type="pres">
      <dgm:prSet presAssocID="{3C96CC86-A4DE-4A59-BDF9-8D27814A8386}" presName="child" presStyleLbl="bgAccFollowNode1" presStyleIdx="3" presStyleCnt="4"/>
      <dgm:spPr/>
      <dgm:t>
        <a:bodyPr/>
        <a:lstStyle/>
        <a:p>
          <a:endParaRPr lang="en-IN"/>
        </a:p>
      </dgm:t>
    </dgm:pt>
    <dgm:pt modelId="{C10B3C3A-BEDD-45C2-851C-36FDB25C35DF}" type="pres">
      <dgm:prSet presAssocID="{3C96CC86-A4DE-4A59-BDF9-8D27814A8386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FCEF38-936E-439B-8952-1B241CDC4B19}" type="pres">
      <dgm:prSet presAssocID="{01EF805F-0507-472B-9229-CFCEFC937A29}" presName="negSpace" presStyleCnt="0"/>
      <dgm:spPr/>
      <dgm:t>
        <a:bodyPr/>
        <a:lstStyle/>
        <a:p>
          <a:endParaRPr lang="en-US"/>
        </a:p>
      </dgm:t>
    </dgm:pt>
    <dgm:pt modelId="{CF85D8FB-EC10-4E62-BC6F-2BE70386B68A}" type="pres">
      <dgm:prSet presAssocID="{01EF805F-0507-472B-9229-CFCEFC937A29}" presName="circle" presStyleLbl="node1" presStyleIdx="1" presStyleCnt="2" custLinFactNeighborX="8429" custLinFactNeighborY="-41637"/>
      <dgm:spPr/>
      <dgm:t>
        <a:bodyPr/>
        <a:lstStyle/>
        <a:p>
          <a:endParaRPr lang="en-IN"/>
        </a:p>
      </dgm:t>
    </dgm:pt>
  </dgm:ptLst>
  <dgm:cxnLst>
    <dgm:cxn modelId="{3D18AE0F-7515-40DF-98DC-57DF70AE2180}" type="presOf" srcId="{729FC27E-CF77-4839-92AA-F37B1E0C313E}" destId="{5FB7B455-5E96-47DB-AA7B-4CA7D698AA26}" srcOrd="0" destOrd="0" presId="urn:microsoft.com/office/officeart/2005/8/layout/hList9"/>
    <dgm:cxn modelId="{3EF146C5-E67A-4E8A-B761-C25C4E5BD25C}" srcId="{01EF805F-0507-472B-9229-CFCEFC937A29}" destId="{3C96CC86-A4DE-4A59-BDF9-8D27814A8386}" srcOrd="1" destOrd="0" parTransId="{A4A8A992-3284-4478-9B6D-1A86424437FF}" sibTransId="{728580B0-92D6-445F-85E2-8364E5BB2974}"/>
    <dgm:cxn modelId="{057D22DC-8DA8-4BF1-B0B7-01430B5F80A6}" type="presOf" srcId="{3C96CC86-A4DE-4A59-BDF9-8D27814A8386}" destId="{B6F132F7-3694-4413-935B-6FDDFC45C660}" srcOrd="0" destOrd="0" presId="urn:microsoft.com/office/officeart/2005/8/layout/hList9"/>
    <dgm:cxn modelId="{78863E01-EF1E-459E-8CC8-E9EFE21D8DA6}" srcId="{B515A4FF-6382-4E8B-9101-8C07F14367EA}" destId="{01EF805F-0507-472B-9229-CFCEFC937A29}" srcOrd="1" destOrd="0" parTransId="{E458B18C-3E87-4C8C-A48E-EC17E07A8AD1}" sibTransId="{9174A7EE-8EF5-4950-A410-A964CF3EF19B}"/>
    <dgm:cxn modelId="{C07F491A-F65F-45D2-9811-4281396C9A1E}" srcId="{B515A4FF-6382-4E8B-9101-8C07F14367EA}" destId="{729FC27E-CF77-4839-92AA-F37B1E0C313E}" srcOrd="0" destOrd="0" parTransId="{08B3D0F7-FF5C-4593-8471-17F4F56C5747}" sibTransId="{5F934FD4-350B-4A47-82B6-3FD58C5525BA}"/>
    <dgm:cxn modelId="{C0C7A50A-9DCC-425D-8E6B-33A117DD6547}" type="presOf" srcId="{B515A4FF-6382-4E8B-9101-8C07F14367EA}" destId="{8343EFA4-1396-48E7-9AB8-3624096C96EE}" srcOrd="0" destOrd="0" presId="urn:microsoft.com/office/officeart/2005/8/layout/hList9"/>
    <dgm:cxn modelId="{FAEB9A5E-0E3D-4007-8260-4628F5E5C8EA}" type="presOf" srcId="{F19689AB-1199-4772-B31C-A21FB589727F}" destId="{9C86D9BE-9D61-4DEC-B204-56A48F7594D0}" srcOrd="1" destOrd="0" presId="urn:microsoft.com/office/officeart/2005/8/layout/hList9"/>
    <dgm:cxn modelId="{6C7BA828-3037-4B50-BD8B-64527C87887C}" type="presOf" srcId="{3C96CC86-A4DE-4A59-BDF9-8D27814A8386}" destId="{C10B3C3A-BEDD-45C2-851C-36FDB25C35DF}" srcOrd="1" destOrd="0" presId="urn:microsoft.com/office/officeart/2005/8/layout/hList9"/>
    <dgm:cxn modelId="{27EA9C35-AFBD-4251-BDD1-6AD85B363F50}" type="presOf" srcId="{6DBE7CE9-1929-4041-B91C-61021561436F}" destId="{CDE9D1ED-6A3B-4627-ABDE-97F4C36C4ABE}" srcOrd="0" destOrd="0" presId="urn:microsoft.com/office/officeart/2005/8/layout/hList9"/>
    <dgm:cxn modelId="{D2BF9955-D49C-41C3-9DF1-0AD5429C79A1}" type="presOf" srcId="{6DBE7CE9-1929-4041-B91C-61021561436F}" destId="{8197DD3A-C036-43CC-99CD-78F55BB74C3D}" srcOrd="1" destOrd="0" presId="urn:microsoft.com/office/officeart/2005/8/layout/hList9"/>
    <dgm:cxn modelId="{926E4473-CF40-496B-8754-854287C51CEC}" type="presOf" srcId="{01EF805F-0507-472B-9229-CFCEFC937A29}" destId="{CF85D8FB-EC10-4E62-BC6F-2BE70386B68A}" srcOrd="0" destOrd="0" presId="urn:microsoft.com/office/officeart/2005/8/layout/hList9"/>
    <dgm:cxn modelId="{7B5D7A97-5B06-4A9E-A3C5-2E349B3696EF}" srcId="{01EF805F-0507-472B-9229-CFCEFC937A29}" destId="{F19689AB-1199-4772-B31C-A21FB589727F}" srcOrd="0" destOrd="0" parTransId="{238800DD-6B28-4CBE-ACFB-3F408111EA69}" sibTransId="{745DD380-C999-44B2-811A-04F4A7271ED2}"/>
    <dgm:cxn modelId="{D3B73591-5519-4EBA-B5E4-5D18934C6BE4}" type="presOf" srcId="{94544F9F-382E-432F-92F3-A7A2A303E495}" destId="{82B403F5-73F8-41A9-9101-6F6EF0B8BA00}" srcOrd="1" destOrd="0" presId="urn:microsoft.com/office/officeart/2005/8/layout/hList9"/>
    <dgm:cxn modelId="{AA2317DE-95E3-4961-8877-64C9C5E022C0}" type="presOf" srcId="{94544F9F-382E-432F-92F3-A7A2A303E495}" destId="{EF19C612-DCC6-4145-8776-CC2A696AC853}" srcOrd="0" destOrd="0" presId="urn:microsoft.com/office/officeart/2005/8/layout/hList9"/>
    <dgm:cxn modelId="{F3369321-1AA3-4D58-A1FA-9AC5A0A78E75}" srcId="{729FC27E-CF77-4839-92AA-F37B1E0C313E}" destId="{94544F9F-382E-432F-92F3-A7A2A303E495}" srcOrd="0" destOrd="0" parTransId="{878F2F59-1690-425E-9923-02B5ED1DF42F}" sibTransId="{76C67405-14A6-445F-8A8B-1AD47A13EB41}"/>
    <dgm:cxn modelId="{F66AF5DA-2A07-41AB-A23B-7DE8B9848EF8}" type="presOf" srcId="{F19689AB-1199-4772-B31C-A21FB589727F}" destId="{587920D4-45B3-452B-85B1-266128CB6753}" srcOrd="0" destOrd="0" presId="urn:microsoft.com/office/officeart/2005/8/layout/hList9"/>
    <dgm:cxn modelId="{CE5B1828-7ED2-496C-897F-24B9BE668E2B}" srcId="{729FC27E-CF77-4839-92AA-F37B1E0C313E}" destId="{6DBE7CE9-1929-4041-B91C-61021561436F}" srcOrd="1" destOrd="0" parTransId="{E937E9A1-2FB5-4F3C-8EDA-28AE532174C8}" sibTransId="{DE710C95-D3CC-40A5-B564-53F2C2DD8002}"/>
    <dgm:cxn modelId="{3A476F8D-F139-44E4-AF9C-56A132F673D3}" type="presParOf" srcId="{8343EFA4-1396-48E7-9AB8-3624096C96EE}" destId="{0530068E-8B8A-4A87-A40A-F1AB344CBE95}" srcOrd="0" destOrd="0" presId="urn:microsoft.com/office/officeart/2005/8/layout/hList9"/>
    <dgm:cxn modelId="{042F0EA8-0627-4192-B5F0-C3408BB5AFAD}" type="presParOf" srcId="{8343EFA4-1396-48E7-9AB8-3624096C96EE}" destId="{3111C6C1-EEA3-44C2-B8F0-B246E8F9C13A}" srcOrd="1" destOrd="0" presId="urn:microsoft.com/office/officeart/2005/8/layout/hList9"/>
    <dgm:cxn modelId="{B4C9771C-E51A-4E08-806F-88CE306DAE24}" type="presParOf" srcId="{3111C6C1-EEA3-44C2-B8F0-B246E8F9C13A}" destId="{10377BFD-24FD-4850-B5EA-CA26E90F4B50}" srcOrd="0" destOrd="0" presId="urn:microsoft.com/office/officeart/2005/8/layout/hList9"/>
    <dgm:cxn modelId="{8B64F4C0-8809-417F-BA1C-FA7F3E547D86}" type="presParOf" srcId="{3111C6C1-EEA3-44C2-B8F0-B246E8F9C13A}" destId="{D678C665-BAC2-4319-A5B4-24BE84BDFBA1}" srcOrd="1" destOrd="0" presId="urn:microsoft.com/office/officeart/2005/8/layout/hList9"/>
    <dgm:cxn modelId="{E3EE42B2-9408-4599-8E65-E6F2303287C0}" type="presParOf" srcId="{D678C665-BAC2-4319-A5B4-24BE84BDFBA1}" destId="{EF19C612-DCC6-4145-8776-CC2A696AC853}" srcOrd="0" destOrd="0" presId="urn:microsoft.com/office/officeart/2005/8/layout/hList9"/>
    <dgm:cxn modelId="{BD94BCC4-7F94-416B-B61A-373D2C2A07BB}" type="presParOf" srcId="{D678C665-BAC2-4319-A5B4-24BE84BDFBA1}" destId="{82B403F5-73F8-41A9-9101-6F6EF0B8BA00}" srcOrd="1" destOrd="0" presId="urn:microsoft.com/office/officeart/2005/8/layout/hList9"/>
    <dgm:cxn modelId="{B4A7C461-1DF5-48EC-924F-C0664DEE9178}" type="presParOf" srcId="{3111C6C1-EEA3-44C2-B8F0-B246E8F9C13A}" destId="{ED317DD8-D509-4A0C-BB70-7A5EFB2071FD}" srcOrd="2" destOrd="0" presId="urn:microsoft.com/office/officeart/2005/8/layout/hList9"/>
    <dgm:cxn modelId="{61097773-0BDA-41F2-9F75-D0FFD77A7276}" type="presParOf" srcId="{ED317DD8-D509-4A0C-BB70-7A5EFB2071FD}" destId="{CDE9D1ED-6A3B-4627-ABDE-97F4C36C4ABE}" srcOrd="0" destOrd="0" presId="urn:microsoft.com/office/officeart/2005/8/layout/hList9"/>
    <dgm:cxn modelId="{04B4FFDF-9F11-4292-84C4-59597AEA648F}" type="presParOf" srcId="{ED317DD8-D509-4A0C-BB70-7A5EFB2071FD}" destId="{8197DD3A-C036-43CC-99CD-78F55BB74C3D}" srcOrd="1" destOrd="0" presId="urn:microsoft.com/office/officeart/2005/8/layout/hList9"/>
    <dgm:cxn modelId="{7E072633-F3C0-4FF5-A275-7B9C4B3DABCB}" type="presParOf" srcId="{8343EFA4-1396-48E7-9AB8-3624096C96EE}" destId="{2B8BF7C7-3691-469A-A688-E594D02EABD6}" srcOrd="2" destOrd="0" presId="urn:microsoft.com/office/officeart/2005/8/layout/hList9"/>
    <dgm:cxn modelId="{9FC8A39C-D1BF-4263-BFD2-77136CA2801B}" type="presParOf" srcId="{8343EFA4-1396-48E7-9AB8-3624096C96EE}" destId="{5FB7B455-5E96-47DB-AA7B-4CA7D698AA26}" srcOrd="3" destOrd="0" presId="urn:microsoft.com/office/officeart/2005/8/layout/hList9"/>
    <dgm:cxn modelId="{12D20045-2126-4CF9-80C0-51C492826CA5}" type="presParOf" srcId="{8343EFA4-1396-48E7-9AB8-3624096C96EE}" destId="{1C97863F-FE9C-4092-B623-080A73544416}" srcOrd="4" destOrd="0" presId="urn:microsoft.com/office/officeart/2005/8/layout/hList9"/>
    <dgm:cxn modelId="{309795B9-C613-42C0-B23E-3E12D1954FD9}" type="presParOf" srcId="{8343EFA4-1396-48E7-9AB8-3624096C96EE}" destId="{ECA8B6C1-0DFA-4B34-BBFC-877B76D9F280}" srcOrd="5" destOrd="0" presId="urn:microsoft.com/office/officeart/2005/8/layout/hList9"/>
    <dgm:cxn modelId="{7FBAE858-1A30-4B4F-A31B-8B4F25A03DEB}" type="presParOf" srcId="{8343EFA4-1396-48E7-9AB8-3624096C96EE}" destId="{C73BFAB2-9E13-4D48-896E-05725B7D4E62}" srcOrd="6" destOrd="0" presId="urn:microsoft.com/office/officeart/2005/8/layout/hList9"/>
    <dgm:cxn modelId="{2A613FFF-CE64-473A-BC0E-16FDEB209727}" type="presParOf" srcId="{C73BFAB2-9E13-4D48-896E-05725B7D4E62}" destId="{700FD64E-8639-45F0-9731-B7339F086D2E}" srcOrd="0" destOrd="0" presId="urn:microsoft.com/office/officeart/2005/8/layout/hList9"/>
    <dgm:cxn modelId="{1A111E27-5310-465D-BAF0-1F6B608595C0}" type="presParOf" srcId="{C73BFAB2-9E13-4D48-896E-05725B7D4E62}" destId="{6D05B4A6-0F04-4290-9439-F1BB7E4541F5}" srcOrd="1" destOrd="0" presId="urn:microsoft.com/office/officeart/2005/8/layout/hList9"/>
    <dgm:cxn modelId="{6AB076EF-55DD-4869-B42A-648566FDDD71}" type="presParOf" srcId="{6D05B4A6-0F04-4290-9439-F1BB7E4541F5}" destId="{587920D4-45B3-452B-85B1-266128CB6753}" srcOrd="0" destOrd="0" presId="urn:microsoft.com/office/officeart/2005/8/layout/hList9"/>
    <dgm:cxn modelId="{B8B5B879-C163-49D8-BC3E-69C1B31F4E75}" type="presParOf" srcId="{6D05B4A6-0F04-4290-9439-F1BB7E4541F5}" destId="{9C86D9BE-9D61-4DEC-B204-56A48F7594D0}" srcOrd="1" destOrd="0" presId="urn:microsoft.com/office/officeart/2005/8/layout/hList9"/>
    <dgm:cxn modelId="{55AE5112-7564-4951-AFCC-0F0C725D3067}" type="presParOf" srcId="{C73BFAB2-9E13-4D48-896E-05725B7D4E62}" destId="{39C60D69-DBE4-48B4-81E8-D90BF0ACB700}" srcOrd="2" destOrd="0" presId="urn:microsoft.com/office/officeart/2005/8/layout/hList9"/>
    <dgm:cxn modelId="{24903CCB-9FD3-4AD9-89A8-F38D6DB5229C}" type="presParOf" srcId="{39C60D69-DBE4-48B4-81E8-D90BF0ACB700}" destId="{B6F132F7-3694-4413-935B-6FDDFC45C660}" srcOrd="0" destOrd="0" presId="urn:microsoft.com/office/officeart/2005/8/layout/hList9"/>
    <dgm:cxn modelId="{4A327CB7-02BE-4222-AC68-60B2CF3C4A80}" type="presParOf" srcId="{39C60D69-DBE4-48B4-81E8-D90BF0ACB700}" destId="{C10B3C3A-BEDD-45C2-851C-36FDB25C35DF}" srcOrd="1" destOrd="0" presId="urn:microsoft.com/office/officeart/2005/8/layout/hList9"/>
    <dgm:cxn modelId="{D61295F5-B198-42D3-B454-374374949861}" type="presParOf" srcId="{8343EFA4-1396-48E7-9AB8-3624096C96EE}" destId="{C9FCEF38-936E-439B-8952-1B241CDC4B19}" srcOrd="7" destOrd="0" presId="urn:microsoft.com/office/officeart/2005/8/layout/hList9"/>
    <dgm:cxn modelId="{37273C2A-EA57-479B-AA86-D055A47E077F}" type="presParOf" srcId="{8343EFA4-1396-48E7-9AB8-3624096C96EE}" destId="{CF85D8FB-EC10-4E62-BC6F-2BE70386B68A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Undergrads object data/application data</a:t>
          </a:r>
          <a:endParaRPr lang="en-IN" sz="1400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8E66A134-E922-4DED-AC27-AABA728BBA2A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Maps/vectors</a:t>
          </a:r>
          <a:endParaRPr lang="en-IN" sz="1400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D18367BD-EA1A-402D-9EEE-3B0E04938EB7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Ug.txt</a:t>
          </a:r>
          <a:endParaRPr lang="en-IN" sz="1400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INDIRECT</a:t>
          </a:r>
          <a:endParaRPr lang="en-IN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24643" custRadScaleInc="-325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RadScaleRad="113754" custRadScaleInc="3090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84E985B1-4F44-4D6F-A09E-D32CD7BC42FA}" type="presOf" srcId="{026C735C-57F5-4C76-B2F1-F38E7F89C906}" destId="{A949215C-4519-44A9-8416-CD7715CA1D8A}" srcOrd="1" destOrd="0" presId="urn:microsoft.com/office/officeart/2005/8/layout/cycle7"/>
    <dgm:cxn modelId="{9C506109-5DA5-47D7-A5FD-9584DE466026}" type="presOf" srcId="{8E66A134-E922-4DED-AC27-AABA728BBA2A}" destId="{956EAD92-FD41-49D2-A3BC-C5074F8D663C}" srcOrd="0" destOrd="0" presId="urn:microsoft.com/office/officeart/2005/8/layout/cycle7"/>
    <dgm:cxn modelId="{4ED2955F-D2A5-4942-9B30-981FDE43A936}" type="presOf" srcId="{93FCF6B4-BAE2-413B-ABCE-5CFADD1147F1}" destId="{574478D2-B4EC-4707-AFCF-BDE87890B04C}" srcOrd="1" destOrd="0" presId="urn:microsoft.com/office/officeart/2005/8/layout/cycle7"/>
    <dgm:cxn modelId="{0B9B9525-295F-436F-A1B6-867013181E60}" type="presOf" srcId="{93FCF6B4-BAE2-413B-ABCE-5CFADD1147F1}" destId="{9ADC9FBC-D56A-4D43-B9C3-621DDDB7713D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5B187E06-5AA5-4B87-BA8B-0C08808EF19E}" type="presOf" srcId="{026C735C-57F5-4C76-B2F1-F38E7F89C906}" destId="{3B899423-95E0-4171-AA56-17B7F88BCD06}" srcOrd="0" destOrd="0" presId="urn:microsoft.com/office/officeart/2005/8/layout/cycle7"/>
    <dgm:cxn modelId="{E049431A-8790-4693-B61D-DC19188AE2CF}" type="presOf" srcId="{D18367BD-EA1A-402D-9EEE-3B0E04938EB7}" destId="{94CC6BC9-6F38-4CB2-8E6B-4CF3A15801AA}" srcOrd="0" destOrd="0" presId="urn:microsoft.com/office/officeart/2005/8/layout/cycle7"/>
    <dgm:cxn modelId="{689FC189-B112-48F1-B4B3-A82A989DB566}" type="presOf" srcId="{34E89B30-4537-4642-851E-F9A965C30FB4}" destId="{8298B78E-E101-43D9-8D59-4896A87B4062}" srcOrd="0" destOrd="0" presId="urn:microsoft.com/office/officeart/2005/8/layout/cycle7"/>
    <dgm:cxn modelId="{160C4D35-AEFD-4E5C-ADE0-1791AA0FD072}" type="presOf" srcId="{DDFFF9A0-536E-423D-AD92-17E0187CC1AB}" destId="{ABE2D554-17D6-4FC0-BF24-A3C558EE9316}" srcOrd="0" destOrd="0" presId="urn:microsoft.com/office/officeart/2005/8/layout/cycle7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6B2CA082-6D2F-4AF8-965B-330AD28846F4}" type="presOf" srcId="{34E89B30-4537-4642-851E-F9A965C30FB4}" destId="{2A7028E2-BF4D-4CB9-9AAD-218ABF2B2917}" srcOrd="1" destOrd="0" presId="urn:microsoft.com/office/officeart/2005/8/layout/cycle7"/>
    <dgm:cxn modelId="{72F41C1E-523D-45A0-86BE-355FAE4398A7}" type="presOf" srcId="{30AB367D-4627-4B44-9F13-92BC386CBE3F}" destId="{8DBDDAF8-C89A-41FE-86C4-1AF162C44882}" srcOrd="0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14FE6B72-7E9F-4968-9AC8-FE5597A866A9}" type="presParOf" srcId="{ABE2D554-17D6-4FC0-BF24-A3C558EE9316}" destId="{8DBDDAF8-C89A-41FE-86C4-1AF162C44882}" srcOrd="0" destOrd="0" presId="urn:microsoft.com/office/officeart/2005/8/layout/cycle7"/>
    <dgm:cxn modelId="{106452F0-4577-4D76-AC01-A126DC1327C8}" type="presParOf" srcId="{ABE2D554-17D6-4FC0-BF24-A3C558EE9316}" destId="{3B899423-95E0-4171-AA56-17B7F88BCD06}" srcOrd="1" destOrd="0" presId="urn:microsoft.com/office/officeart/2005/8/layout/cycle7"/>
    <dgm:cxn modelId="{067BFDCC-E115-45F0-A636-D86682CE9B91}" type="presParOf" srcId="{3B899423-95E0-4171-AA56-17B7F88BCD06}" destId="{A949215C-4519-44A9-8416-CD7715CA1D8A}" srcOrd="0" destOrd="0" presId="urn:microsoft.com/office/officeart/2005/8/layout/cycle7"/>
    <dgm:cxn modelId="{C8A579D7-86A1-447B-B840-E5D0FBE25327}" type="presParOf" srcId="{ABE2D554-17D6-4FC0-BF24-A3C558EE9316}" destId="{956EAD92-FD41-49D2-A3BC-C5074F8D663C}" srcOrd="2" destOrd="0" presId="urn:microsoft.com/office/officeart/2005/8/layout/cycle7"/>
    <dgm:cxn modelId="{A59B14DD-E796-4AF3-B1D3-FCC4D51B1539}" type="presParOf" srcId="{ABE2D554-17D6-4FC0-BF24-A3C558EE9316}" destId="{9ADC9FBC-D56A-4D43-B9C3-621DDDB7713D}" srcOrd="3" destOrd="0" presId="urn:microsoft.com/office/officeart/2005/8/layout/cycle7"/>
    <dgm:cxn modelId="{30E5290D-AE3D-4081-83AE-D7269E576ECE}" type="presParOf" srcId="{9ADC9FBC-D56A-4D43-B9C3-621DDDB7713D}" destId="{574478D2-B4EC-4707-AFCF-BDE87890B04C}" srcOrd="0" destOrd="0" presId="urn:microsoft.com/office/officeart/2005/8/layout/cycle7"/>
    <dgm:cxn modelId="{6E2D3A33-5A58-45D9-9E3E-39AD635AB08D}" type="presParOf" srcId="{ABE2D554-17D6-4FC0-BF24-A3C558EE9316}" destId="{94CC6BC9-6F38-4CB2-8E6B-4CF3A15801AA}" srcOrd="4" destOrd="0" presId="urn:microsoft.com/office/officeart/2005/8/layout/cycle7"/>
    <dgm:cxn modelId="{4D38954D-763C-4250-B2DC-12B2F877FFBD}" type="presParOf" srcId="{ABE2D554-17D6-4FC0-BF24-A3C558EE9316}" destId="{8298B78E-E101-43D9-8D59-4896A87B4062}" srcOrd="5" destOrd="0" presId="urn:microsoft.com/office/officeart/2005/8/layout/cycle7"/>
    <dgm:cxn modelId="{07AE008D-8A33-4074-9B63-3F676DAF146A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Research scholar object data/application data</a:t>
          </a:r>
          <a:endParaRPr lang="en-IN" sz="1400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8E66A134-E922-4DED-AC27-AABA728BBA2A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Maps/vectors</a:t>
          </a:r>
          <a:endParaRPr lang="en-IN" sz="1400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D18367BD-EA1A-402D-9EEE-3B0E04938EB7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Res.txt</a:t>
          </a:r>
          <a:endParaRPr lang="en-IN" sz="1400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INDIRECT</a:t>
          </a:r>
          <a:endParaRPr lang="en-IN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 custScaleX="140878" custScaleY="95604" custRadScaleRad="100735" custRadScaleInc="-11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29873" custRadScaleInc="-218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RadScaleRad="116068" custRadScaleInc="1842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8EADAC92-10A4-4E90-A659-0CDA90B4140F}" type="presOf" srcId="{026C735C-57F5-4C76-B2F1-F38E7F89C906}" destId="{A949215C-4519-44A9-8416-CD7715CA1D8A}" srcOrd="1" destOrd="0" presId="urn:microsoft.com/office/officeart/2005/8/layout/cycle7"/>
    <dgm:cxn modelId="{721314C4-3A3A-4616-9E00-766A31A83CA2}" type="presOf" srcId="{34E89B30-4537-4642-851E-F9A965C30FB4}" destId="{8298B78E-E101-43D9-8D59-4896A87B4062}" srcOrd="0" destOrd="0" presId="urn:microsoft.com/office/officeart/2005/8/layout/cycle7"/>
    <dgm:cxn modelId="{6E3BE3D2-7CA8-4CB1-9876-692AED1A8840}" type="presOf" srcId="{8E66A134-E922-4DED-AC27-AABA728BBA2A}" destId="{956EAD92-FD41-49D2-A3BC-C5074F8D663C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B3BF25D2-6461-41C5-A3C2-E38D37B289F3}" type="presOf" srcId="{026C735C-57F5-4C76-B2F1-F38E7F89C906}" destId="{3B899423-95E0-4171-AA56-17B7F88BCD06}" srcOrd="0" destOrd="0" presId="urn:microsoft.com/office/officeart/2005/8/layout/cycle7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64E5F94A-0952-41D2-901C-9897DDFD2141}" type="presOf" srcId="{93FCF6B4-BAE2-413B-ABCE-5CFADD1147F1}" destId="{574478D2-B4EC-4707-AFCF-BDE87890B04C}" srcOrd="1" destOrd="0" presId="urn:microsoft.com/office/officeart/2005/8/layout/cycle7"/>
    <dgm:cxn modelId="{1CD50718-18B3-49F1-B090-8A6BD945AF00}" type="presOf" srcId="{DDFFF9A0-536E-423D-AD92-17E0187CC1AB}" destId="{ABE2D554-17D6-4FC0-BF24-A3C558EE9316}" srcOrd="0" destOrd="0" presId="urn:microsoft.com/office/officeart/2005/8/layout/cycle7"/>
    <dgm:cxn modelId="{55F96D9B-E799-477E-8868-1917763962B7}" type="presOf" srcId="{30AB367D-4627-4B44-9F13-92BC386CBE3F}" destId="{8DBDDAF8-C89A-41FE-86C4-1AF162C44882}" srcOrd="0" destOrd="0" presId="urn:microsoft.com/office/officeart/2005/8/layout/cycle7"/>
    <dgm:cxn modelId="{5FDCE1C6-7AF0-4C5A-A9DD-A3D788BA182B}" type="presOf" srcId="{D18367BD-EA1A-402D-9EEE-3B0E04938EB7}" destId="{94CC6BC9-6F38-4CB2-8E6B-4CF3A15801AA}" srcOrd="0" destOrd="0" presId="urn:microsoft.com/office/officeart/2005/8/layout/cycle7"/>
    <dgm:cxn modelId="{36F1D3BD-C566-470B-81DB-04E9D62BCCF9}" type="presOf" srcId="{34E89B30-4537-4642-851E-F9A965C30FB4}" destId="{2A7028E2-BF4D-4CB9-9AAD-218ABF2B2917}" srcOrd="1" destOrd="0" presId="urn:microsoft.com/office/officeart/2005/8/layout/cycle7"/>
    <dgm:cxn modelId="{B6ADE235-65F4-4EDC-95CF-29059C082961}" type="presOf" srcId="{93FCF6B4-BAE2-413B-ABCE-5CFADD1147F1}" destId="{9ADC9FBC-D56A-4D43-B9C3-621DDDB7713D}" srcOrd="0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E6ECAF2B-247A-4282-96DD-0EC8B1D95590}" type="presParOf" srcId="{ABE2D554-17D6-4FC0-BF24-A3C558EE9316}" destId="{8DBDDAF8-C89A-41FE-86C4-1AF162C44882}" srcOrd="0" destOrd="0" presId="urn:microsoft.com/office/officeart/2005/8/layout/cycle7"/>
    <dgm:cxn modelId="{D47F50D0-F76E-487F-B55F-7C203BE6516B}" type="presParOf" srcId="{ABE2D554-17D6-4FC0-BF24-A3C558EE9316}" destId="{3B899423-95E0-4171-AA56-17B7F88BCD06}" srcOrd="1" destOrd="0" presId="urn:microsoft.com/office/officeart/2005/8/layout/cycle7"/>
    <dgm:cxn modelId="{15C80708-75B5-49AD-BCA7-2158FFCECC16}" type="presParOf" srcId="{3B899423-95E0-4171-AA56-17B7F88BCD06}" destId="{A949215C-4519-44A9-8416-CD7715CA1D8A}" srcOrd="0" destOrd="0" presId="urn:microsoft.com/office/officeart/2005/8/layout/cycle7"/>
    <dgm:cxn modelId="{936F2798-2B4E-4A19-A5C0-0138DACC58DA}" type="presParOf" srcId="{ABE2D554-17D6-4FC0-BF24-A3C558EE9316}" destId="{956EAD92-FD41-49D2-A3BC-C5074F8D663C}" srcOrd="2" destOrd="0" presId="urn:microsoft.com/office/officeart/2005/8/layout/cycle7"/>
    <dgm:cxn modelId="{E9D4882A-843A-4668-A7C7-1C55B3FD4759}" type="presParOf" srcId="{ABE2D554-17D6-4FC0-BF24-A3C558EE9316}" destId="{9ADC9FBC-D56A-4D43-B9C3-621DDDB7713D}" srcOrd="3" destOrd="0" presId="urn:microsoft.com/office/officeart/2005/8/layout/cycle7"/>
    <dgm:cxn modelId="{5386AD23-C1A5-42A2-BEC4-910885B9D313}" type="presParOf" srcId="{9ADC9FBC-D56A-4D43-B9C3-621DDDB7713D}" destId="{574478D2-B4EC-4707-AFCF-BDE87890B04C}" srcOrd="0" destOrd="0" presId="urn:microsoft.com/office/officeart/2005/8/layout/cycle7"/>
    <dgm:cxn modelId="{9F2E7CE5-C634-4739-9869-52C136F33C5D}" type="presParOf" srcId="{ABE2D554-17D6-4FC0-BF24-A3C558EE9316}" destId="{94CC6BC9-6F38-4CB2-8E6B-4CF3A15801AA}" srcOrd="4" destOrd="0" presId="urn:microsoft.com/office/officeart/2005/8/layout/cycle7"/>
    <dgm:cxn modelId="{90CC5FC5-E0FF-4E19-AA47-6BB7604C39A4}" type="presParOf" srcId="{ABE2D554-17D6-4FC0-BF24-A3C558EE9316}" destId="{8298B78E-E101-43D9-8D59-4896A87B4062}" srcOrd="5" destOrd="0" presId="urn:microsoft.com/office/officeart/2005/8/layout/cycle7"/>
    <dgm:cxn modelId="{3BB24653-0E7E-47DA-8AD6-07B13DA5B9CE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Faculty object data/application data/approval  data</a:t>
          </a:r>
          <a:endParaRPr lang="en-IN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8E66A134-E922-4DED-AC27-AABA728BBA2A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Maps/vectors</a:t>
          </a:r>
          <a:endParaRPr lang="en-IN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D18367BD-EA1A-402D-9EEE-3B0E04938EB7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fac.txt</a:t>
          </a:r>
          <a:endParaRPr lang="en-IN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INDIRECT</a:t>
          </a:r>
          <a:endParaRPr lang="en-IN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 custRadScaleRad="101614" custRadScaleInc="-18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10243" custRadScaleInc="-182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RadScaleRad="112778" custRadScaleInc="190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AF88F96C-2BB7-44D8-B23D-F56AF873D6AE}" type="presOf" srcId="{026C735C-57F5-4C76-B2F1-F38E7F89C906}" destId="{3B899423-95E0-4171-AA56-17B7F88BCD06}" srcOrd="0" destOrd="0" presId="urn:microsoft.com/office/officeart/2005/8/layout/cycle7"/>
    <dgm:cxn modelId="{894AA794-688B-49B8-966E-A00AF8DD48BE}" type="presOf" srcId="{026C735C-57F5-4C76-B2F1-F38E7F89C906}" destId="{A949215C-4519-44A9-8416-CD7715CA1D8A}" srcOrd="1" destOrd="0" presId="urn:microsoft.com/office/officeart/2005/8/layout/cycle7"/>
    <dgm:cxn modelId="{EC7D3B5B-2512-4BDB-95BD-C22D173BAA46}" type="presOf" srcId="{93FCF6B4-BAE2-413B-ABCE-5CFADD1147F1}" destId="{574478D2-B4EC-4707-AFCF-BDE87890B04C}" srcOrd="1" destOrd="0" presId="urn:microsoft.com/office/officeart/2005/8/layout/cycle7"/>
    <dgm:cxn modelId="{D932BB4A-C133-42B2-8521-B0D04EB0288F}" type="presOf" srcId="{30AB367D-4627-4B44-9F13-92BC386CBE3F}" destId="{8DBDDAF8-C89A-41FE-86C4-1AF162C44882}" srcOrd="0" destOrd="0" presId="urn:microsoft.com/office/officeart/2005/8/layout/cycle7"/>
    <dgm:cxn modelId="{76BD8F3A-B62B-49AF-A093-ADE9766E534B}" type="presOf" srcId="{93FCF6B4-BAE2-413B-ABCE-5CFADD1147F1}" destId="{9ADC9FBC-D56A-4D43-B9C3-621DDDB7713D}" srcOrd="0" destOrd="0" presId="urn:microsoft.com/office/officeart/2005/8/layout/cycle7"/>
    <dgm:cxn modelId="{C062D6D9-2CA4-4164-A56C-782CAD11EBC7}" type="presOf" srcId="{D18367BD-EA1A-402D-9EEE-3B0E04938EB7}" destId="{94CC6BC9-6F38-4CB2-8E6B-4CF3A15801AA}" srcOrd="0" destOrd="0" presId="urn:microsoft.com/office/officeart/2005/8/layout/cycle7"/>
    <dgm:cxn modelId="{416CDFD5-8231-43CD-A813-FC6062AC0B5D}" type="presOf" srcId="{DDFFF9A0-536E-423D-AD92-17E0187CC1AB}" destId="{ABE2D554-17D6-4FC0-BF24-A3C558EE9316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25819BCB-645B-4EAA-9B75-946B4DC84C4C}" type="presOf" srcId="{34E89B30-4537-4642-851E-F9A965C30FB4}" destId="{2A7028E2-BF4D-4CB9-9AAD-218ABF2B2917}" srcOrd="1" destOrd="0" presId="urn:microsoft.com/office/officeart/2005/8/layout/cycle7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7D1B981C-3F17-4037-BD97-279EEEFCDC84}" type="presOf" srcId="{34E89B30-4537-4642-851E-F9A965C30FB4}" destId="{8298B78E-E101-43D9-8D59-4896A87B4062}" srcOrd="0" destOrd="0" presId="urn:microsoft.com/office/officeart/2005/8/layout/cycle7"/>
    <dgm:cxn modelId="{D70B259A-3237-4D8F-8EC7-7E2EA51AF6CF}" type="presOf" srcId="{8E66A134-E922-4DED-AC27-AABA728BBA2A}" destId="{956EAD92-FD41-49D2-A3BC-C5074F8D663C}" srcOrd="0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EF1B72E2-6014-459E-8688-E5780ACDE61B}" type="presParOf" srcId="{ABE2D554-17D6-4FC0-BF24-A3C558EE9316}" destId="{8DBDDAF8-C89A-41FE-86C4-1AF162C44882}" srcOrd="0" destOrd="0" presId="urn:microsoft.com/office/officeart/2005/8/layout/cycle7"/>
    <dgm:cxn modelId="{8EDB7FB1-DFC6-4557-81A5-8D5A6E494A51}" type="presParOf" srcId="{ABE2D554-17D6-4FC0-BF24-A3C558EE9316}" destId="{3B899423-95E0-4171-AA56-17B7F88BCD06}" srcOrd="1" destOrd="0" presId="urn:microsoft.com/office/officeart/2005/8/layout/cycle7"/>
    <dgm:cxn modelId="{4D54721E-FD4E-4687-8974-73BD7273E040}" type="presParOf" srcId="{3B899423-95E0-4171-AA56-17B7F88BCD06}" destId="{A949215C-4519-44A9-8416-CD7715CA1D8A}" srcOrd="0" destOrd="0" presId="urn:microsoft.com/office/officeart/2005/8/layout/cycle7"/>
    <dgm:cxn modelId="{316FA38D-74F7-48E1-8D7A-BECE5499F170}" type="presParOf" srcId="{ABE2D554-17D6-4FC0-BF24-A3C558EE9316}" destId="{956EAD92-FD41-49D2-A3BC-C5074F8D663C}" srcOrd="2" destOrd="0" presId="urn:microsoft.com/office/officeart/2005/8/layout/cycle7"/>
    <dgm:cxn modelId="{60DB7878-660E-49D4-92C0-2EFC8F5EC667}" type="presParOf" srcId="{ABE2D554-17D6-4FC0-BF24-A3C558EE9316}" destId="{9ADC9FBC-D56A-4D43-B9C3-621DDDB7713D}" srcOrd="3" destOrd="0" presId="urn:microsoft.com/office/officeart/2005/8/layout/cycle7"/>
    <dgm:cxn modelId="{CFC6D10F-6EEE-4FE3-9514-1DE71F1F74EC}" type="presParOf" srcId="{9ADC9FBC-D56A-4D43-B9C3-621DDDB7713D}" destId="{574478D2-B4EC-4707-AFCF-BDE87890B04C}" srcOrd="0" destOrd="0" presId="urn:microsoft.com/office/officeart/2005/8/layout/cycle7"/>
    <dgm:cxn modelId="{60ABE1F5-A0D1-4551-908C-CF8537A3AE4D}" type="presParOf" srcId="{ABE2D554-17D6-4FC0-BF24-A3C558EE9316}" destId="{94CC6BC9-6F38-4CB2-8E6B-4CF3A15801AA}" srcOrd="4" destOrd="0" presId="urn:microsoft.com/office/officeart/2005/8/layout/cycle7"/>
    <dgm:cxn modelId="{60BB0EC0-E989-4635-BC74-50F634B28145}" type="presParOf" srcId="{ABE2D554-17D6-4FC0-BF24-A3C558EE9316}" destId="{8298B78E-E101-43D9-8D59-4896A87B4062}" srcOrd="5" destOrd="0" presId="urn:microsoft.com/office/officeart/2005/8/layout/cycle7"/>
    <dgm:cxn modelId="{9DAD88EB-2311-4F12-A6B8-16043C7C74BB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err="1" smtClean="0"/>
            <a:t>Hod</a:t>
          </a:r>
          <a:r>
            <a:rPr lang="en-IN" sz="1400" dirty="0" smtClean="0"/>
            <a:t> object data/application data/approval data</a:t>
          </a:r>
          <a:endParaRPr lang="en-IN" sz="1400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8E66A134-E922-4DED-AC27-AABA728BBA2A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Maps/vectors</a:t>
          </a:r>
          <a:endParaRPr lang="en-IN" sz="1400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D18367BD-EA1A-402D-9EEE-3B0E04938EB7}">
      <dgm:prSet phldrT="[Text]" custT="1"/>
      <dgm:spPr>
        <a:solidFill>
          <a:srgbClr val="EEA512"/>
        </a:solidFill>
      </dgm:spPr>
      <dgm:t>
        <a:bodyPr/>
        <a:lstStyle/>
        <a:p>
          <a:r>
            <a:rPr lang="en-IN" sz="1400" dirty="0" smtClean="0"/>
            <a:t>hod.txt</a:t>
          </a:r>
          <a:endParaRPr lang="en-IN" sz="1400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INDIRECT</a:t>
          </a:r>
          <a:endParaRPr lang="en-IN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13731" custRadScaleInc="-218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RadScaleRad="111904" custRadScaleInc="2132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E6206D52-F670-456A-8FF9-AEC056C4ECB1}" type="presOf" srcId="{8E66A134-E922-4DED-AC27-AABA728BBA2A}" destId="{956EAD92-FD41-49D2-A3BC-C5074F8D663C}" srcOrd="0" destOrd="0" presId="urn:microsoft.com/office/officeart/2005/8/layout/cycle7"/>
    <dgm:cxn modelId="{1CE00F85-C356-4683-B063-36FEA8A9B34A}" type="presOf" srcId="{026C735C-57F5-4C76-B2F1-F38E7F89C906}" destId="{3B899423-95E0-4171-AA56-17B7F88BCD06}" srcOrd="0" destOrd="0" presId="urn:microsoft.com/office/officeart/2005/8/layout/cycle7"/>
    <dgm:cxn modelId="{D8F4327C-76E9-4151-BBA8-9831FC5548CD}" type="presOf" srcId="{34E89B30-4537-4642-851E-F9A965C30FB4}" destId="{2A7028E2-BF4D-4CB9-9AAD-218ABF2B2917}" srcOrd="1" destOrd="0" presId="urn:microsoft.com/office/officeart/2005/8/layout/cycle7"/>
    <dgm:cxn modelId="{E2253186-4AD4-4CE9-A205-0E674B4DB1F7}" type="presOf" srcId="{D18367BD-EA1A-402D-9EEE-3B0E04938EB7}" destId="{94CC6BC9-6F38-4CB2-8E6B-4CF3A15801AA}" srcOrd="0" destOrd="0" presId="urn:microsoft.com/office/officeart/2005/8/layout/cycle7"/>
    <dgm:cxn modelId="{31148B08-3D47-4B96-8816-A3C00DA8BB68}" type="presOf" srcId="{34E89B30-4537-4642-851E-F9A965C30FB4}" destId="{8298B78E-E101-43D9-8D59-4896A87B4062}" srcOrd="0" destOrd="0" presId="urn:microsoft.com/office/officeart/2005/8/layout/cycle7"/>
    <dgm:cxn modelId="{23F78638-A7FE-42A1-A24D-FD687C080794}" type="presOf" srcId="{30AB367D-4627-4B44-9F13-92BC386CBE3F}" destId="{8DBDDAF8-C89A-41FE-86C4-1AF162C44882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1B6AE76A-9ADF-4D73-8116-68E965836A5D}" type="presOf" srcId="{026C735C-57F5-4C76-B2F1-F38E7F89C906}" destId="{A949215C-4519-44A9-8416-CD7715CA1D8A}" srcOrd="1" destOrd="0" presId="urn:microsoft.com/office/officeart/2005/8/layout/cycle7"/>
    <dgm:cxn modelId="{C6770D59-F920-4A7A-88A9-A718E3EBC5B4}" type="presOf" srcId="{93FCF6B4-BAE2-413B-ABCE-5CFADD1147F1}" destId="{9ADC9FBC-D56A-4D43-B9C3-621DDDB7713D}" srcOrd="0" destOrd="0" presId="urn:microsoft.com/office/officeart/2005/8/layout/cycle7"/>
    <dgm:cxn modelId="{B48E880E-AF41-418D-8ED0-C64D0FC1B5B1}" type="presOf" srcId="{DDFFF9A0-536E-423D-AD92-17E0187CC1AB}" destId="{ABE2D554-17D6-4FC0-BF24-A3C558EE9316}" srcOrd="0" destOrd="0" presId="urn:microsoft.com/office/officeart/2005/8/layout/cycle7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D9E58704-4061-4845-9A3E-BD1F19733943}" type="presOf" srcId="{93FCF6B4-BAE2-413B-ABCE-5CFADD1147F1}" destId="{574478D2-B4EC-4707-AFCF-BDE87890B04C}" srcOrd="1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AD2D6C9C-BE97-47A8-A883-6433AAD6D57E}" type="presParOf" srcId="{ABE2D554-17D6-4FC0-BF24-A3C558EE9316}" destId="{8DBDDAF8-C89A-41FE-86C4-1AF162C44882}" srcOrd="0" destOrd="0" presId="urn:microsoft.com/office/officeart/2005/8/layout/cycle7"/>
    <dgm:cxn modelId="{9C8C10C4-E0C4-4831-9393-65548390CDA6}" type="presParOf" srcId="{ABE2D554-17D6-4FC0-BF24-A3C558EE9316}" destId="{3B899423-95E0-4171-AA56-17B7F88BCD06}" srcOrd="1" destOrd="0" presId="urn:microsoft.com/office/officeart/2005/8/layout/cycle7"/>
    <dgm:cxn modelId="{B8BFED37-2E8A-4CFD-B6D1-7B64317A92B5}" type="presParOf" srcId="{3B899423-95E0-4171-AA56-17B7F88BCD06}" destId="{A949215C-4519-44A9-8416-CD7715CA1D8A}" srcOrd="0" destOrd="0" presId="urn:microsoft.com/office/officeart/2005/8/layout/cycle7"/>
    <dgm:cxn modelId="{28F21F0E-A018-4F09-BF64-6DD8C3AF2CA9}" type="presParOf" srcId="{ABE2D554-17D6-4FC0-BF24-A3C558EE9316}" destId="{956EAD92-FD41-49D2-A3BC-C5074F8D663C}" srcOrd="2" destOrd="0" presId="urn:microsoft.com/office/officeart/2005/8/layout/cycle7"/>
    <dgm:cxn modelId="{99283F26-5CD9-4AC5-82C9-E9DAB89F01BB}" type="presParOf" srcId="{ABE2D554-17D6-4FC0-BF24-A3C558EE9316}" destId="{9ADC9FBC-D56A-4D43-B9C3-621DDDB7713D}" srcOrd="3" destOrd="0" presId="urn:microsoft.com/office/officeart/2005/8/layout/cycle7"/>
    <dgm:cxn modelId="{B84E6650-36C9-4F17-B79E-A1833A7881AC}" type="presParOf" srcId="{9ADC9FBC-D56A-4D43-B9C3-621DDDB7713D}" destId="{574478D2-B4EC-4707-AFCF-BDE87890B04C}" srcOrd="0" destOrd="0" presId="urn:microsoft.com/office/officeart/2005/8/layout/cycle7"/>
    <dgm:cxn modelId="{6FD8FD22-9F13-4E7E-855B-4F3B4C83D663}" type="presParOf" srcId="{ABE2D554-17D6-4FC0-BF24-A3C558EE9316}" destId="{94CC6BC9-6F38-4CB2-8E6B-4CF3A15801AA}" srcOrd="4" destOrd="0" presId="urn:microsoft.com/office/officeart/2005/8/layout/cycle7"/>
    <dgm:cxn modelId="{C5801413-59E8-4D05-A5D3-EBF70AC0C28F}" type="presParOf" srcId="{ABE2D554-17D6-4FC0-BF24-A3C558EE9316}" destId="{8298B78E-E101-43D9-8D59-4896A87B4062}" srcOrd="5" destOrd="0" presId="urn:microsoft.com/office/officeart/2005/8/layout/cycle7"/>
    <dgm:cxn modelId="{974D953C-D216-4EE9-A89D-69E22BDCC506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FFF9A0-536E-423D-AD92-17E0187CC1AB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AB367D-4627-4B44-9F13-92BC386CBE3F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Director object data/application data/approval  data</a:t>
          </a:r>
          <a:endParaRPr lang="en-IN" dirty="0"/>
        </a:p>
      </dgm:t>
    </dgm:pt>
    <dgm:pt modelId="{A78D1345-C893-4CE9-9558-00A69A791291}" type="parTrans" cxnId="{733E2B0F-2345-4F10-A4B2-0DAF0707E03D}">
      <dgm:prSet/>
      <dgm:spPr/>
      <dgm:t>
        <a:bodyPr/>
        <a:lstStyle/>
        <a:p>
          <a:endParaRPr lang="en-IN"/>
        </a:p>
      </dgm:t>
    </dgm:pt>
    <dgm:pt modelId="{026C735C-57F5-4C76-B2F1-F38E7F89C906}" type="sibTrans" cxnId="{733E2B0F-2345-4F10-A4B2-0DAF0707E03D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8E66A134-E922-4DED-AC27-AABA728BBA2A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Maps/vectors</a:t>
          </a:r>
          <a:endParaRPr lang="en-IN" dirty="0"/>
        </a:p>
      </dgm:t>
    </dgm:pt>
    <dgm:pt modelId="{9FB95454-C6A5-4C81-BA9D-40C790434AF4}" type="parTrans" cxnId="{5B66DE76-89BE-4196-9E64-7E4CE081D5B9}">
      <dgm:prSet/>
      <dgm:spPr/>
      <dgm:t>
        <a:bodyPr/>
        <a:lstStyle/>
        <a:p>
          <a:endParaRPr lang="en-IN"/>
        </a:p>
      </dgm:t>
    </dgm:pt>
    <dgm:pt modelId="{93FCF6B4-BAE2-413B-ABCE-5CFADD1147F1}" type="sibTrans" cxnId="{5B66DE76-89BE-4196-9E64-7E4CE081D5B9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DIRECT</a:t>
          </a:r>
          <a:endParaRPr lang="en-IN" dirty="0">
            <a:solidFill>
              <a:srgbClr val="7030A0"/>
            </a:solidFill>
          </a:endParaRPr>
        </a:p>
      </dgm:t>
    </dgm:pt>
    <dgm:pt modelId="{D18367BD-EA1A-402D-9EEE-3B0E04938EB7}">
      <dgm:prSet phldrT="[Text]"/>
      <dgm:spPr>
        <a:solidFill>
          <a:srgbClr val="EEA512"/>
        </a:solidFill>
      </dgm:spPr>
      <dgm:t>
        <a:bodyPr/>
        <a:lstStyle/>
        <a:p>
          <a:r>
            <a:rPr lang="en-IN" dirty="0" smtClean="0"/>
            <a:t>dir.txt</a:t>
          </a:r>
          <a:endParaRPr lang="en-IN" dirty="0"/>
        </a:p>
      </dgm:t>
    </dgm:pt>
    <dgm:pt modelId="{2F3F9932-C9F9-4B4D-AC34-D0B7C3415A5A}" type="parTrans" cxnId="{6305F6AA-CECF-4EA8-967A-6576BB5A6AA1}">
      <dgm:prSet/>
      <dgm:spPr/>
      <dgm:t>
        <a:bodyPr/>
        <a:lstStyle/>
        <a:p>
          <a:endParaRPr lang="en-IN"/>
        </a:p>
      </dgm:t>
    </dgm:pt>
    <dgm:pt modelId="{34E89B30-4537-4642-851E-F9A965C30FB4}" type="sibTrans" cxnId="{6305F6AA-CECF-4EA8-967A-6576BB5A6AA1}">
      <dgm:prSet/>
      <dgm:spPr/>
      <dgm:t>
        <a:bodyPr/>
        <a:lstStyle/>
        <a:p>
          <a:r>
            <a:rPr lang="en-IN" dirty="0" smtClean="0">
              <a:solidFill>
                <a:srgbClr val="7030A0"/>
              </a:solidFill>
            </a:rPr>
            <a:t>INDIRECT</a:t>
          </a:r>
          <a:endParaRPr lang="en-IN" dirty="0">
            <a:solidFill>
              <a:srgbClr val="7030A0"/>
            </a:solidFill>
          </a:endParaRPr>
        </a:p>
      </dgm:t>
    </dgm:pt>
    <dgm:pt modelId="{ABE2D554-17D6-4FC0-BF24-A3C558EE9316}" type="pres">
      <dgm:prSet presAssocID="{DDFFF9A0-536E-423D-AD92-17E0187CC1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BDDAF8-C89A-41FE-86C4-1AF162C44882}" type="pres">
      <dgm:prSet presAssocID="{30AB367D-4627-4B44-9F13-92BC386CBE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899423-95E0-4171-AA56-17B7F88BCD06}" type="pres">
      <dgm:prSet presAssocID="{026C735C-57F5-4C76-B2F1-F38E7F89C906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949215C-4519-44A9-8416-CD7715CA1D8A}" type="pres">
      <dgm:prSet presAssocID="{026C735C-57F5-4C76-B2F1-F38E7F89C906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956EAD92-FD41-49D2-A3BC-C5074F8D663C}" type="pres">
      <dgm:prSet presAssocID="{8E66A134-E922-4DED-AC27-AABA728BBA2A}" presName="node" presStyleLbl="node1" presStyleIdx="1" presStyleCnt="3" custRadScaleRad="123341" custRadScaleInc="-217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DC9FBC-D56A-4D43-B9C3-621DDDB7713D}" type="pres">
      <dgm:prSet presAssocID="{93FCF6B4-BAE2-413B-ABCE-5CFADD1147F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574478D2-B4EC-4707-AFCF-BDE87890B04C}" type="pres">
      <dgm:prSet presAssocID="{93FCF6B4-BAE2-413B-ABCE-5CFADD1147F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94CC6BC9-6F38-4CB2-8E6B-4CF3A15801AA}" type="pres">
      <dgm:prSet presAssocID="{D18367BD-EA1A-402D-9EEE-3B0E04938EB7}" presName="node" presStyleLbl="node1" presStyleIdx="2" presStyleCnt="3" custRadScaleRad="117137" custRadScaleInc="2022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98B78E-E101-43D9-8D59-4896A87B4062}" type="pres">
      <dgm:prSet presAssocID="{34E89B30-4537-4642-851E-F9A965C30FB4}" presName="sibTrans" presStyleLbl="sibTrans2D1" presStyleIdx="2" presStyleCnt="3"/>
      <dgm:spPr/>
      <dgm:t>
        <a:bodyPr/>
        <a:lstStyle/>
        <a:p>
          <a:endParaRPr lang="en-IN"/>
        </a:p>
      </dgm:t>
    </dgm:pt>
    <dgm:pt modelId="{2A7028E2-BF4D-4CB9-9AAD-218ABF2B2917}" type="pres">
      <dgm:prSet presAssocID="{34E89B30-4537-4642-851E-F9A965C30FB4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F619D1B9-FDE8-4DDB-8147-5BA36C7D46E7}" type="presOf" srcId="{34E89B30-4537-4642-851E-F9A965C30FB4}" destId="{8298B78E-E101-43D9-8D59-4896A87B4062}" srcOrd="0" destOrd="0" presId="urn:microsoft.com/office/officeart/2005/8/layout/cycle7"/>
    <dgm:cxn modelId="{7E0CA0A9-1858-4E23-AA0C-D76DA563949F}" type="presOf" srcId="{026C735C-57F5-4C76-B2F1-F38E7F89C906}" destId="{A949215C-4519-44A9-8416-CD7715CA1D8A}" srcOrd="1" destOrd="0" presId="urn:microsoft.com/office/officeart/2005/8/layout/cycle7"/>
    <dgm:cxn modelId="{B9C26438-0937-4545-B6A7-67C6111F68A3}" type="presOf" srcId="{8E66A134-E922-4DED-AC27-AABA728BBA2A}" destId="{956EAD92-FD41-49D2-A3BC-C5074F8D663C}" srcOrd="0" destOrd="0" presId="urn:microsoft.com/office/officeart/2005/8/layout/cycle7"/>
    <dgm:cxn modelId="{EEDC8EF8-2B20-497A-A7F1-C0577E1BF1C3}" type="presOf" srcId="{DDFFF9A0-536E-423D-AD92-17E0187CC1AB}" destId="{ABE2D554-17D6-4FC0-BF24-A3C558EE9316}" srcOrd="0" destOrd="0" presId="urn:microsoft.com/office/officeart/2005/8/layout/cycle7"/>
    <dgm:cxn modelId="{95F3CF32-9A34-482A-8D1C-8CF7B19DF685}" type="presOf" srcId="{026C735C-57F5-4C76-B2F1-F38E7F89C906}" destId="{3B899423-95E0-4171-AA56-17B7F88BCD06}" srcOrd="0" destOrd="0" presId="urn:microsoft.com/office/officeart/2005/8/layout/cycle7"/>
    <dgm:cxn modelId="{7BD02C56-AF1B-4EFB-8A8B-182FF7BAC604}" type="presOf" srcId="{34E89B30-4537-4642-851E-F9A965C30FB4}" destId="{2A7028E2-BF4D-4CB9-9AAD-218ABF2B2917}" srcOrd="1" destOrd="0" presId="urn:microsoft.com/office/officeart/2005/8/layout/cycle7"/>
    <dgm:cxn modelId="{ACEB3D14-2D2B-451B-987D-F67E17A67A65}" type="presOf" srcId="{30AB367D-4627-4B44-9F13-92BC386CBE3F}" destId="{8DBDDAF8-C89A-41FE-86C4-1AF162C44882}" srcOrd="0" destOrd="0" presId="urn:microsoft.com/office/officeart/2005/8/layout/cycle7"/>
    <dgm:cxn modelId="{28429E5D-C7F5-40A5-9A93-2894547D026E}" type="presOf" srcId="{93FCF6B4-BAE2-413B-ABCE-5CFADD1147F1}" destId="{9ADC9FBC-D56A-4D43-B9C3-621DDDB7713D}" srcOrd="0" destOrd="0" presId="urn:microsoft.com/office/officeart/2005/8/layout/cycle7"/>
    <dgm:cxn modelId="{96F111A4-841F-4D61-827B-7F61FF194FBF}" type="presOf" srcId="{D18367BD-EA1A-402D-9EEE-3B0E04938EB7}" destId="{94CC6BC9-6F38-4CB2-8E6B-4CF3A15801AA}" srcOrd="0" destOrd="0" presId="urn:microsoft.com/office/officeart/2005/8/layout/cycle7"/>
    <dgm:cxn modelId="{6305F6AA-CECF-4EA8-967A-6576BB5A6AA1}" srcId="{DDFFF9A0-536E-423D-AD92-17E0187CC1AB}" destId="{D18367BD-EA1A-402D-9EEE-3B0E04938EB7}" srcOrd="2" destOrd="0" parTransId="{2F3F9932-C9F9-4B4D-AC34-D0B7C3415A5A}" sibTransId="{34E89B30-4537-4642-851E-F9A965C30FB4}"/>
    <dgm:cxn modelId="{733E2B0F-2345-4F10-A4B2-0DAF0707E03D}" srcId="{DDFFF9A0-536E-423D-AD92-17E0187CC1AB}" destId="{30AB367D-4627-4B44-9F13-92BC386CBE3F}" srcOrd="0" destOrd="0" parTransId="{A78D1345-C893-4CE9-9558-00A69A791291}" sibTransId="{026C735C-57F5-4C76-B2F1-F38E7F89C906}"/>
    <dgm:cxn modelId="{1CD207CF-C752-427A-8E4F-59BF134EAD91}" type="presOf" srcId="{93FCF6B4-BAE2-413B-ABCE-5CFADD1147F1}" destId="{574478D2-B4EC-4707-AFCF-BDE87890B04C}" srcOrd="1" destOrd="0" presId="urn:microsoft.com/office/officeart/2005/8/layout/cycle7"/>
    <dgm:cxn modelId="{5B66DE76-89BE-4196-9E64-7E4CE081D5B9}" srcId="{DDFFF9A0-536E-423D-AD92-17E0187CC1AB}" destId="{8E66A134-E922-4DED-AC27-AABA728BBA2A}" srcOrd="1" destOrd="0" parTransId="{9FB95454-C6A5-4C81-BA9D-40C790434AF4}" sibTransId="{93FCF6B4-BAE2-413B-ABCE-5CFADD1147F1}"/>
    <dgm:cxn modelId="{5F1358F3-A250-44EB-915E-B9BEA78CFCFC}" type="presParOf" srcId="{ABE2D554-17D6-4FC0-BF24-A3C558EE9316}" destId="{8DBDDAF8-C89A-41FE-86C4-1AF162C44882}" srcOrd="0" destOrd="0" presId="urn:microsoft.com/office/officeart/2005/8/layout/cycle7"/>
    <dgm:cxn modelId="{AB7F595E-2115-4A3E-B54B-B44C7C719B0E}" type="presParOf" srcId="{ABE2D554-17D6-4FC0-BF24-A3C558EE9316}" destId="{3B899423-95E0-4171-AA56-17B7F88BCD06}" srcOrd="1" destOrd="0" presId="urn:microsoft.com/office/officeart/2005/8/layout/cycle7"/>
    <dgm:cxn modelId="{B6522DA8-A41C-475D-985D-36EB3F892360}" type="presParOf" srcId="{3B899423-95E0-4171-AA56-17B7F88BCD06}" destId="{A949215C-4519-44A9-8416-CD7715CA1D8A}" srcOrd="0" destOrd="0" presId="urn:microsoft.com/office/officeart/2005/8/layout/cycle7"/>
    <dgm:cxn modelId="{763AAF43-E030-4DC9-91EB-10148CC1D072}" type="presParOf" srcId="{ABE2D554-17D6-4FC0-BF24-A3C558EE9316}" destId="{956EAD92-FD41-49D2-A3BC-C5074F8D663C}" srcOrd="2" destOrd="0" presId="urn:microsoft.com/office/officeart/2005/8/layout/cycle7"/>
    <dgm:cxn modelId="{F8932167-CCDA-4B53-89E6-EAB21055F45E}" type="presParOf" srcId="{ABE2D554-17D6-4FC0-BF24-A3C558EE9316}" destId="{9ADC9FBC-D56A-4D43-B9C3-621DDDB7713D}" srcOrd="3" destOrd="0" presId="urn:microsoft.com/office/officeart/2005/8/layout/cycle7"/>
    <dgm:cxn modelId="{8C6D4934-5181-4187-B115-80188F2FEAA0}" type="presParOf" srcId="{9ADC9FBC-D56A-4D43-B9C3-621DDDB7713D}" destId="{574478D2-B4EC-4707-AFCF-BDE87890B04C}" srcOrd="0" destOrd="0" presId="urn:microsoft.com/office/officeart/2005/8/layout/cycle7"/>
    <dgm:cxn modelId="{042C5EA5-082F-49B5-9DD1-BAD238722AE9}" type="presParOf" srcId="{ABE2D554-17D6-4FC0-BF24-A3C558EE9316}" destId="{94CC6BC9-6F38-4CB2-8E6B-4CF3A15801AA}" srcOrd="4" destOrd="0" presId="urn:microsoft.com/office/officeart/2005/8/layout/cycle7"/>
    <dgm:cxn modelId="{38EB78E3-47E5-4C73-B78C-A2A2FAD5BC00}" type="presParOf" srcId="{ABE2D554-17D6-4FC0-BF24-A3C558EE9316}" destId="{8298B78E-E101-43D9-8D59-4896A87B4062}" srcOrd="5" destOrd="0" presId="urn:microsoft.com/office/officeart/2005/8/layout/cycle7"/>
    <dgm:cxn modelId="{3DCC55EE-6C2E-46B4-A446-6DE1FEF0D3AE}" type="presParOf" srcId="{8298B78E-E101-43D9-8D59-4896A87B4062}" destId="{2A7028E2-BF4D-4CB9-9AAD-218ABF2B29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D0C47-4F1A-43E5-AB56-765B56252753}">
      <dsp:nvSpPr>
        <dsp:cNvPr id="0" name=""/>
        <dsp:cNvSpPr/>
      </dsp:nvSpPr>
      <dsp:spPr>
        <a:xfrm>
          <a:off x="1758" y="64307"/>
          <a:ext cx="2141884" cy="8567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>
              <a:solidFill>
                <a:srgbClr val="FFC000"/>
              </a:solidFill>
            </a:rPr>
            <a:t>Research Scholar</a:t>
          </a:r>
          <a:endParaRPr lang="en-IN" sz="1700" b="1" kern="1200" dirty="0">
            <a:solidFill>
              <a:srgbClr val="FFC000"/>
            </a:solidFill>
          </a:endParaRPr>
        </a:p>
      </dsp:txBody>
      <dsp:txXfrm>
        <a:off x="430135" y="64307"/>
        <a:ext cx="1285131" cy="856753"/>
      </dsp:txXfrm>
    </dsp:sp>
    <dsp:sp modelId="{5E260DE6-8C91-4A6B-B755-30867C83BA7B}">
      <dsp:nvSpPr>
        <dsp:cNvPr id="0" name=""/>
        <dsp:cNvSpPr/>
      </dsp:nvSpPr>
      <dsp:spPr>
        <a:xfrm>
          <a:off x="1929453" y="64307"/>
          <a:ext cx="2141884" cy="8567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Faculty</a:t>
          </a:r>
          <a:endParaRPr lang="en-IN" sz="1600" kern="1200" dirty="0"/>
        </a:p>
      </dsp:txBody>
      <dsp:txXfrm>
        <a:off x="2357830" y="64307"/>
        <a:ext cx="1285131" cy="856753"/>
      </dsp:txXfrm>
    </dsp:sp>
    <dsp:sp modelId="{D4FFA99D-4CAC-4464-8A52-711B661F80E9}">
      <dsp:nvSpPr>
        <dsp:cNvPr id="0" name=""/>
        <dsp:cNvSpPr/>
      </dsp:nvSpPr>
      <dsp:spPr>
        <a:xfrm>
          <a:off x="3857149" y="64307"/>
          <a:ext cx="2141884" cy="8567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Administrator</a:t>
          </a:r>
          <a:endParaRPr lang="en-IN" sz="1600" kern="1200" dirty="0"/>
        </a:p>
      </dsp:txBody>
      <dsp:txXfrm>
        <a:off x="4285526" y="64307"/>
        <a:ext cx="1285131" cy="8567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2410290" y="-105143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Administrator approval data</a:t>
          </a:r>
          <a:endParaRPr lang="en-IN" sz="1400" kern="1200" dirty="0"/>
        </a:p>
      </dsp:txBody>
      <dsp:txXfrm>
        <a:off x="2434352" y="-81081"/>
        <a:ext cx="1594938" cy="773407"/>
      </dsp:txXfrm>
    </dsp:sp>
    <dsp:sp modelId="{3B899423-95E0-4171-AA56-17B7F88BCD06}">
      <dsp:nvSpPr>
        <dsp:cNvPr id="0" name=""/>
        <dsp:cNvSpPr/>
      </dsp:nvSpPr>
      <dsp:spPr>
        <a:xfrm rot="2896963">
          <a:off x="3582320" y="1253200"/>
          <a:ext cx="1254416" cy="29821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solidFill>
                <a:srgbClr val="7030A0"/>
              </a:solidFill>
            </a:rPr>
            <a:t>DIRECT</a:t>
          </a:r>
          <a:endParaRPr lang="en-IN" sz="1050" kern="1200" dirty="0">
            <a:solidFill>
              <a:srgbClr val="7030A0"/>
            </a:solidFill>
          </a:endParaRPr>
        </a:p>
      </dsp:txBody>
      <dsp:txXfrm>
        <a:off x="3671785" y="1312843"/>
        <a:ext cx="1075486" cy="178931"/>
      </dsp:txXfrm>
    </dsp:sp>
    <dsp:sp modelId="{956EAD92-FD41-49D2-A3BC-C5074F8D663C}">
      <dsp:nvSpPr>
        <dsp:cNvPr id="0" name=""/>
        <dsp:cNvSpPr/>
      </dsp:nvSpPr>
      <dsp:spPr>
        <a:xfrm>
          <a:off x="4365703" y="2088231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4389765" y="2112293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804909">
          <a:off x="2713210" y="2328691"/>
          <a:ext cx="1317631" cy="33542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kern="1200" dirty="0" smtClean="0">
              <a:solidFill>
                <a:srgbClr val="7030A0"/>
              </a:solidFill>
            </a:rPr>
            <a:t>DIRECT</a:t>
          </a:r>
          <a:endParaRPr lang="en-IN" sz="1050" kern="1200" dirty="0">
            <a:solidFill>
              <a:srgbClr val="7030A0"/>
            </a:solidFill>
          </a:endParaRPr>
        </a:p>
      </dsp:txBody>
      <dsp:txXfrm rot="10800000">
        <a:off x="2813838" y="2395776"/>
        <a:ext cx="1116375" cy="201257"/>
      </dsp:txXfrm>
    </dsp:sp>
    <dsp:sp modelId="{94CC6BC9-6F38-4CB2-8E6B-4CF3A15801AA}">
      <dsp:nvSpPr>
        <dsp:cNvPr id="0" name=""/>
        <dsp:cNvSpPr/>
      </dsp:nvSpPr>
      <dsp:spPr>
        <a:xfrm>
          <a:off x="0" y="1872202"/>
          <a:ext cx="2378349" cy="124217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admleave.txt: leave approval  </a:t>
          </a:r>
          <a:r>
            <a:rPr lang="en-IN" sz="1400" kern="1200" dirty="0" err="1" smtClean="0"/>
            <a:t>admfinance.txt:finance</a:t>
          </a:r>
          <a:r>
            <a:rPr lang="en-IN" sz="1400" kern="1200" dirty="0" smtClean="0"/>
            <a:t> approval  </a:t>
          </a:r>
          <a:endParaRPr lang="en-IN" sz="1400" kern="1200" dirty="0"/>
        </a:p>
      </dsp:txBody>
      <dsp:txXfrm>
        <a:off x="36382" y="1908584"/>
        <a:ext cx="2305585" cy="1169407"/>
      </dsp:txXfrm>
    </dsp:sp>
    <dsp:sp modelId="{8298B78E-E101-43D9-8D59-4896A87B4062}">
      <dsp:nvSpPr>
        <dsp:cNvPr id="0" name=""/>
        <dsp:cNvSpPr/>
      </dsp:nvSpPr>
      <dsp:spPr>
        <a:xfrm rot="18782197">
          <a:off x="1649707" y="1139925"/>
          <a:ext cx="1317960" cy="3087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INDIRECT</a:t>
          </a:r>
          <a:endParaRPr lang="en-IN" sz="1100" kern="1200" dirty="0">
            <a:solidFill>
              <a:srgbClr val="7030A0"/>
            </a:solidFill>
          </a:endParaRPr>
        </a:p>
      </dsp:txBody>
      <dsp:txXfrm>
        <a:off x="1742328" y="1201673"/>
        <a:ext cx="1132718" cy="1852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8ECE-28FE-4D94-8141-DFA618B73EA4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3CE77-AF1C-4A3D-AEC7-9576157903E8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7030A0"/>
              </a:solidFill>
            </a:rPr>
            <a:t>Strings with whitespace: File handling issue</a:t>
          </a:r>
          <a:endParaRPr lang="en-IN" sz="1800" b="1" kern="1200" dirty="0">
            <a:solidFill>
              <a:srgbClr val="7030A0"/>
            </a:solidFill>
          </a:endParaRPr>
        </a:p>
      </dsp:txBody>
      <dsp:txXfrm>
        <a:off x="2790161" y="455544"/>
        <a:ext cx="2547676" cy="868101"/>
      </dsp:txXfrm>
    </dsp:sp>
    <dsp:sp modelId="{F2145C8A-6AC7-422A-8EBB-0888852542D8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7030A0"/>
              </a:solidFill>
            </a:rPr>
            <a:t>Rejection of application: Particularly trivial and less related</a:t>
          </a:r>
          <a:endParaRPr lang="en-IN" sz="1800" b="1" kern="1200" dirty="0">
            <a:solidFill>
              <a:srgbClr val="7030A0"/>
            </a:solidFill>
          </a:endParaRPr>
        </a:p>
      </dsp:txBody>
      <dsp:txXfrm>
        <a:off x="2790161" y="1537822"/>
        <a:ext cx="2547676" cy="868101"/>
      </dsp:txXfrm>
    </dsp:sp>
    <dsp:sp modelId="{DB59B8DA-4EEB-4736-A579-4A8152F78F3E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>
              <a:solidFill>
                <a:srgbClr val="7030A0"/>
              </a:solidFill>
            </a:rPr>
            <a:t>Database Management: An SRS scope objective</a:t>
          </a:r>
          <a:endParaRPr lang="en-IN" sz="1800" b="1" kern="1200" dirty="0">
            <a:solidFill>
              <a:srgbClr val="7030A0"/>
            </a:solidFill>
          </a:endParaRPr>
        </a:p>
      </dsp:txBody>
      <dsp:txXfrm>
        <a:off x="2790161" y="2620101"/>
        <a:ext cx="2547676" cy="8681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7FF0-5326-4698-9414-A736BA749BCE}">
      <dsp:nvSpPr>
        <dsp:cNvPr id="0" name=""/>
        <dsp:cNvSpPr/>
      </dsp:nvSpPr>
      <dsp:spPr>
        <a:xfrm>
          <a:off x="1905" y="1219659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Unit test</a:t>
          </a:r>
          <a:endParaRPr lang="en-IN" sz="1600" b="1" kern="1200" dirty="0"/>
        </a:p>
      </dsp:txBody>
      <dsp:txXfrm>
        <a:off x="1905" y="1219659"/>
        <a:ext cx="1857374" cy="460800"/>
      </dsp:txXfrm>
    </dsp:sp>
    <dsp:sp modelId="{ED1A7033-7650-41AE-BE23-CB00A1444A7E}">
      <dsp:nvSpPr>
        <dsp:cNvPr id="0" name=""/>
        <dsp:cNvSpPr/>
      </dsp:nvSpPr>
      <dsp:spPr>
        <a:xfrm>
          <a:off x="1905" y="1680460"/>
          <a:ext cx="1857374" cy="1163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Pass:38(Pre-tested, Feasible)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Fail: 11(Cross-test, Feasible)</a:t>
          </a:r>
          <a:endParaRPr lang="en-IN" sz="1600" kern="1200" dirty="0"/>
        </a:p>
      </dsp:txBody>
      <dsp:txXfrm>
        <a:off x="1905" y="1680460"/>
        <a:ext cx="1857374" cy="1163880"/>
      </dsp:txXfrm>
    </dsp:sp>
    <dsp:sp modelId="{7ACD97DC-B607-43B3-A72C-29091F994240}">
      <dsp:nvSpPr>
        <dsp:cNvPr id="0" name=""/>
        <dsp:cNvSpPr/>
      </dsp:nvSpPr>
      <dsp:spPr>
        <a:xfrm>
          <a:off x="2119312" y="1219659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System test</a:t>
          </a:r>
          <a:endParaRPr lang="en-IN" sz="1600" b="1" kern="1200" dirty="0"/>
        </a:p>
      </dsp:txBody>
      <dsp:txXfrm>
        <a:off x="2119312" y="1219659"/>
        <a:ext cx="1857374" cy="460800"/>
      </dsp:txXfrm>
    </dsp:sp>
    <dsp:sp modelId="{FD1679D7-0247-4013-A7CA-C510F2A95213}">
      <dsp:nvSpPr>
        <dsp:cNvPr id="0" name=""/>
        <dsp:cNvSpPr/>
      </dsp:nvSpPr>
      <dsp:spPr>
        <a:xfrm>
          <a:off x="2119312" y="1680460"/>
          <a:ext cx="1857374" cy="1163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Pass:10(Pairwise)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Fail:3(Pairwise)</a:t>
          </a:r>
          <a:endParaRPr lang="en-IN" sz="1600" kern="1200" dirty="0"/>
        </a:p>
      </dsp:txBody>
      <dsp:txXfrm>
        <a:off x="2119312" y="1680460"/>
        <a:ext cx="1857374" cy="1163880"/>
      </dsp:txXfrm>
    </dsp:sp>
    <dsp:sp modelId="{CAD5D676-C172-47FC-B705-4102464DC97B}">
      <dsp:nvSpPr>
        <dsp:cNvPr id="0" name=""/>
        <dsp:cNvSpPr/>
      </dsp:nvSpPr>
      <dsp:spPr>
        <a:xfrm>
          <a:off x="4236719" y="1219659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Verification</a:t>
          </a:r>
          <a:endParaRPr lang="en-IN" sz="1600" b="1" kern="1200" dirty="0"/>
        </a:p>
      </dsp:txBody>
      <dsp:txXfrm>
        <a:off x="4236719" y="1219659"/>
        <a:ext cx="1857374" cy="460800"/>
      </dsp:txXfrm>
    </dsp:sp>
    <dsp:sp modelId="{7D2E396A-DDE9-4099-BA09-9E5527C56725}">
      <dsp:nvSpPr>
        <dsp:cNvPr id="0" name=""/>
        <dsp:cNvSpPr/>
      </dsp:nvSpPr>
      <dsp:spPr>
        <a:xfrm>
          <a:off x="4236719" y="1680460"/>
          <a:ext cx="1857374" cy="1163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Database :Pass</a:t>
          </a:r>
          <a:endParaRPr lang="en-IN" sz="1600" kern="1200" dirty="0"/>
        </a:p>
      </dsp:txBody>
      <dsp:txXfrm>
        <a:off x="4236719" y="1680460"/>
        <a:ext cx="1857374" cy="1163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AA3E5-6AE9-41AD-9349-9279883408EC}">
      <dsp:nvSpPr>
        <dsp:cNvPr id="0" name=""/>
        <dsp:cNvSpPr/>
      </dsp:nvSpPr>
      <dsp:spPr>
        <a:xfrm>
          <a:off x="2815382" y="1302"/>
          <a:ext cx="1227282" cy="122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Login</a:t>
          </a:r>
          <a:endParaRPr lang="en-IN" sz="1400" kern="1200" dirty="0"/>
        </a:p>
      </dsp:txBody>
      <dsp:txXfrm>
        <a:off x="2995113" y="181033"/>
        <a:ext cx="867820" cy="867820"/>
      </dsp:txXfrm>
    </dsp:sp>
    <dsp:sp modelId="{FB79C4DC-3AC4-4E3A-82A1-38608D89468F}">
      <dsp:nvSpPr>
        <dsp:cNvPr id="0" name=""/>
        <dsp:cNvSpPr/>
      </dsp:nvSpPr>
      <dsp:spPr>
        <a:xfrm rot="2160000">
          <a:off x="4003732" y="943689"/>
          <a:ext cx="325650" cy="41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4013061" y="997818"/>
        <a:ext cx="227955" cy="248525"/>
      </dsp:txXfrm>
    </dsp:sp>
    <dsp:sp modelId="{BC86BF1D-F54C-4D50-97B2-256BCB94AEF6}">
      <dsp:nvSpPr>
        <dsp:cNvPr id="0" name=""/>
        <dsp:cNvSpPr/>
      </dsp:nvSpPr>
      <dsp:spPr>
        <a:xfrm>
          <a:off x="4305363" y="1083837"/>
          <a:ext cx="1227282" cy="122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Application</a:t>
          </a:r>
          <a:endParaRPr lang="en-IN" sz="1400" kern="1200" dirty="0"/>
        </a:p>
      </dsp:txBody>
      <dsp:txXfrm>
        <a:off x="4485094" y="1263568"/>
        <a:ext cx="867820" cy="867820"/>
      </dsp:txXfrm>
    </dsp:sp>
    <dsp:sp modelId="{04D3E0AB-60F2-442E-B335-BF621C1AEEB0}">
      <dsp:nvSpPr>
        <dsp:cNvPr id="0" name=""/>
        <dsp:cNvSpPr/>
      </dsp:nvSpPr>
      <dsp:spPr>
        <a:xfrm rot="6480000">
          <a:off x="4474466" y="2357397"/>
          <a:ext cx="325650" cy="41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4538408" y="2393781"/>
        <a:ext cx="227955" cy="248525"/>
      </dsp:txXfrm>
    </dsp:sp>
    <dsp:sp modelId="{9200160B-6DCF-4F0E-A2BD-C526DE9F7053}">
      <dsp:nvSpPr>
        <dsp:cNvPr id="0" name=""/>
        <dsp:cNvSpPr/>
      </dsp:nvSpPr>
      <dsp:spPr>
        <a:xfrm>
          <a:off x="3736241" y="2835415"/>
          <a:ext cx="1227282" cy="122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Forwarding</a:t>
          </a:r>
          <a:endParaRPr lang="en-IN" sz="1400" kern="1200" dirty="0"/>
        </a:p>
      </dsp:txBody>
      <dsp:txXfrm>
        <a:off x="3915972" y="3015146"/>
        <a:ext cx="867820" cy="867820"/>
      </dsp:txXfrm>
    </dsp:sp>
    <dsp:sp modelId="{AF482A85-C477-47EC-874F-FEB59DE7370B}">
      <dsp:nvSpPr>
        <dsp:cNvPr id="0" name=""/>
        <dsp:cNvSpPr/>
      </dsp:nvSpPr>
      <dsp:spPr>
        <a:xfrm rot="10800000">
          <a:off x="3275415" y="3241952"/>
          <a:ext cx="325650" cy="41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3373110" y="3324793"/>
        <a:ext cx="227955" cy="248525"/>
      </dsp:txXfrm>
    </dsp:sp>
    <dsp:sp modelId="{2101AEE7-517D-4A80-B52E-15DE68BDE908}">
      <dsp:nvSpPr>
        <dsp:cNvPr id="0" name=""/>
        <dsp:cNvSpPr/>
      </dsp:nvSpPr>
      <dsp:spPr>
        <a:xfrm>
          <a:off x="1894523" y="2835415"/>
          <a:ext cx="1227282" cy="122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Approval</a:t>
          </a:r>
          <a:endParaRPr lang="en-IN" sz="1400" kern="1200" dirty="0"/>
        </a:p>
      </dsp:txBody>
      <dsp:txXfrm>
        <a:off x="2074254" y="3015146"/>
        <a:ext cx="867820" cy="867820"/>
      </dsp:txXfrm>
    </dsp:sp>
    <dsp:sp modelId="{58DC279D-139A-47E2-99F1-4B7195E1EF45}">
      <dsp:nvSpPr>
        <dsp:cNvPr id="0" name=""/>
        <dsp:cNvSpPr/>
      </dsp:nvSpPr>
      <dsp:spPr>
        <a:xfrm rot="15120000">
          <a:off x="2063626" y="2374928"/>
          <a:ext cx="325650" cy="41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 rot="10800000">
        <a:off x="2127568" y="2504226"/>
        <a:ext cx="227955" cy="248525"/>
      </dsp:txXfrm>
    </dsp:sp>
    <dsp:sp modelId="{B59208E7-DF9B-4E00-AE4E-D215806AF840}">
      <dsp:nvSpPr>
        <dsp:cNvPr id="0" name=""/>
        <dsp:cNvSpPr/>
      </dsp:nvSpPr>
      <dsp:spPr>
        <a:xfrm>
          <a:off x="1325401" y="1083837"/>
          <a:ext cx="1227282" cy="12272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Update</a:t>
          </a:r>
          <a:endParaRPr lang="en-IN" sz="1400" kern="1200" dirty="0"/>
        </a:p>
      </dsp:txBody>
      <dsp:txXfrm>
        <a:off x="1505132" y="1263568"/>
        <a:ext cx="867820" cy="867820"/>
      </dsp:txXfrm>
    </dsp:sp>
    <dsp:sp modelId="{9EB5365F-EAC5-4909-A6F2-FDBEF64B9112}">
      <dsp:nvSpPr>
        <dsp:cNvPr id="0" name=""/>
        <dsp:cNvSpPr/>
      </dsp:nvSpPr>
      <dsp:spPr>
        <a:xfrm rot="19440000">
          <a:off x="2513751" y="954524"/>
          <a:ext cx="325650" cy="4142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2523080" y="1066077"/>
        <a:ext cx="227955" cy="248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E6B55-CDB5-4AB4-B0FD-44AB4331602D}">
      <dsp:nvSpPr>
        <dsp:cNvPr id="0" name=""/>
        <dsp:cNvSpPr/>
      </dsp:nvSpPr>
      <dsp:spPr>
        <a:xfrm>
          <a:off x="5860" y="748807"/>
          <a:ext cx="1751522" cy="105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Source(Leave/financial application)</a:t>
          </a:r>
          <a:endParaRPr lang="en-IN" sz="1600" b="1" kern="1200" dirty="0"/>
        </a:p>
      </dsp:txBody>
      <dsp:txXfrm>
        <a:off x="36640" y="779587"/>
        <a:ext cx="1689962" cy="989353"/>
      </dsp:txXfrm>
    </dsp:sp>
    <dsp:sp modelId="{40647905-7D85-4596-8109-1D6090F171CB}">
      <dsp:nvSpPr>
        <dsp:cNvPr id="0" name=""/>
        <dsp:cNvSpPr/>
      </dsp:nvSpPr>
      <dsp:spPr>
        <a:xfrm>
          <a:off x="1911516" y="1057075"/>
          <a:ext cx="371322" cy="434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>
            <a:solidFill>
              <a:srgbClr val="3F5378"/>
            </a:solidFill>
          </a:endParaRPr>
        </a:p>
      </dsp:txBody>
      <dsp:txXfrm>
        <a:off x="1911516" y="1143950"/>
        <a:ext cx="259925" cy="260627"/>
      </dsp:txXfrm>
    </dsp:sp>
    <dsp:sp modelId="{CC8474E3-BA4A-496F-80D0-E90481AC8434}">
      <dsp:nvSpPr>
        <dsp:cNvPr id="0" name=""/>
        <dsp:cNvSpPr/>
      </dsp:nvSpPr>
      <dsp:spPr>
        <a:xfrm>
          <a:off x="2457990" y="748807"/>
          <a:ext cx="1751522" cy="105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Application applied by the applicant</a:t>
          </a:r>
          <a:endParaRPr lang="en-IN" sz="1600" b="1" kern="1200" dirty="0"/>
        </a:p>
      </dsp:txBody>
      <dsp:txXfrm>
        <a:off x="2488770" y="779587"/>
        <a:ext cx="1689962" cy="989353"/>
      </dsp:txXfrm>
    </dsp:sp>
    <dsp:sp modelId="{7634B151-DAC7-4559-8B67-BA17D7355EBD}">
      <dsp:nvSpPr>
        <dsp:cNvPr id="0" name=""/>
        <dsp:cNvSpPr/>
      </dsp:nvSpPr>
      <dsp:spPr>
        <a:xfrm>
          <a:off x="4363646" y="1057075"/>
          <a:ext cx="371322" cy="434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>
            <a:solidFill>
              <a:srgbClr val="3F5378"/>
            </a:solidFill>
          </a:endParaRPr>
        </a:p>
      </dsp:txBody>
      <dsp:txXfrm>
        <a:off x="4363646" y="1143950"/>
        <a:ext cx="259925" cy="260627"/>
      </dsp:txXfrm>
    </dsp:sp>
    <dsp:sp modelId="{3CE70F6F-8357-47D1-B44C-B018A7F89CF5}">
      <dsp:nvSpPr>
        <dsp:cNvPr id="0" name=""/>
        <dsp:cNvSpPr/>
      </dsp:nvSpPr>
      <dsp:spPr>
        <a:xfrm>
          <a:off x="4910121" y="748807"/>
          <a:ext cx="1751522" cy="105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If valid application forwarded to higher authority as per hierarchy</a:t>
          </a:r>
          <a:endParaRPr lang="en-IN" sz="1600" b="1" kern="1200" dirty="0"/>
        </a:p>
      </dsp:txBody>
      <dsp:txXfrm>
        <a:off x="4940901" y="779587"/>
        <a:ext cx="1689962" cy="989353"/>
      </dsp:txXfrm>
    </dsp:sp>
    <dsp:sp modelId="{65A1B3DE-0315-43E4-B0BA-37E4BCC77F48}">
      <dsp:nvSpPr>
        <dsp:cNvPr id="0" name=""/>
        <dsp:cNvSpPr/>
      </dsp:nvSpPr>
      <dsp:spPr>
        <a:xfrm rot="5400000">
          <a:off x="5584170" y="1951703"/>
          <a:ext cx="403424" cy="434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>
            <a:solidFill>
              <a:srgbClr val="3F5378"/>
            </a:solidFill>
          </a:endParaRPr>
        </a:p>
      </dsp:txBody>
      <dsp:txXfrm rot="-5400000">
        <a:off x="5655569" y="1967180"/>
        <a:ext cx="260627" cy="282397"/>
      </dsp:txXfrm>
    </dsp:sp>
    <dsp:sp modelId="{4C366C8F-9FB3-4716-A95D-D01E03AE7059}">
      <dsp:nvSpPr>
        <dsp:cNvPr id="0" name=""/>
        <dsp:cNvSpPr/>
      </dsp:nvSpPr>
      <dsp:spPr>
        <a:xfrm>
          <a:off x="4910121" y="2560899"/>
          <a:ext cx="1751522" cy="105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Final approval by administrator</a:t>
          </a:r>
          <a:endParaRPr lang="en-IN" sz="1600" b="1" kern="1200" dirty="0"/>
        </a:p>
      </dsp:txBody>
      <dsp:txXfrm>
        <a:off x="4940901" y="2591679"/>
        <a:ext cx="1689962" cy="989353"/>
      </dsp:txXfrm>
    </dsp:sp>
    <dsp:sp modelId="{599A5976-F88E-4C52-8653-853CDDA0F038}">
      <dsp:nvSpPr>
        <dsp:cNvPr id="0" name=""/>
        <dsp:cNvSpPr/>
      </dsp:nvSpPr>
      <dsp:spPr>
        <a:xfrm rot="10800000">
          <a:off x="4384665" y="2869167"/>
          <a:ext cx="371322" cy="434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>
            <a:solidFill>
              <a:srgbClr val="3F5378"/>
            </a:solidFill>
          </a:endParaRPr>
        </a:p>
      </dsp:txBody>
      <dsp:txXfrm rot="10800000">
        <a:off x="4496062" y="2956042"/>
        <a:ext cx="259925" cy="260627"/>
      </dsp:txXfrm>
    </dsp:sp>
    <dsp:sp modelId="{A458826E-A1C5-4D64-9C08-61E461FDECFE}">
      <dsp:nvSpPr>
        <dsp:cNvPr id="0" name=""/>
        <dsp:cNvSpPr/>
      </dsp:nvSpPr>
      <dsp:spPr>
        <a:xfrm>
          <a:off x="2114044" y="2500330"/>
          <a:ext cx="2095468" cy="117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Application approved and upper limit specifications changed</a:t>
          </a:r>
          <a:endParaRPr lang="en-IN" sz="1600" b="1" kern="1200" dirty="0"/>
        </a:p>
      </dsp:txBody>
      <dsp:txXfrm>
        <a:off x="2148372" y="2534658"/>
        <a:ext cx="2026812" cy="11033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9C612-DCC6-4145-8776-CC2A696AC853}">
      <dsp:nvSpPr>
        <dsp:cNvPr id="0" name=""/>
        <dsp:cNvSpPr/>
      </dsp:nvSpPr>
      <dsp:spPr>
        <a:xfrm>
          <a:off x="1521900" y="1008111"/>
          <a:ext cx="2006044" cy="1338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Avoids multiple file accesses during program execution reducing latency</a:t>
          </a:r>
          <a:endParaRPr lang="en-IN" sz="1500" kern="1200" dirty="0"/>
        </a:p>
      </dsp:txBody>
      <dsp:txXfrm>
        <a:off x="1842867" y="1008111"/>
        <a:ext cx="1685077" cy="1338031"/>
      </dsp:txXfrm>
    </dsp:sp>
    <dsp:sp modelId="{CDE9D1ED-6A3B-4627-ABDE-97F4C36C4ABE}">
      <dsp:nvSpPr>
        <dsp:cNvPr id="0" name=""/>
        <dsp:cNvSpPr/>
      </dsp:nvSpPr>
      <dsp:spPr>
        <a:xfrm>
          <a:off x="1521900" y="2304262"/>
          <a:ext cx="2006044" cy="1338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Maintains data accuracy. Each data field handled separately.</a:t>
          </a:r>
          <a:endParaRPr lang="en-IN" sz="1500" kern="1200" dirty="0"/>
        </a:p>
      </dsp:txBody>
      <dsp:txXfrm>
        <a:off x="1842867" y="2304262"/>
        <a:ext cx="1685077" cy="1338031"/>
      </dsp:txXfrm>
    </dsp:sp>
    <dsp:sp modelId="{5FB7B455-5E96-47DB-AA7B-4CA7D698AA26}">
      <dsp:nvSpPr>
        <dsp:cNvPr id="0" name=""/>
        <dsp:cNvSpPr/>
      </dsp:nvSpPr>
      <dsp:spPr>
        <a:xfrm>
          <a:off x="657809" y="72014"/>
          <a:ext cx="1342257" cy="1342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chemeClr val="bg1"/>
              </a:solidFill>
            </a:rPr>
            <a:t>Advantages</a:t>
          </a:r>
          <a:endParaRPr lang="en-IN" sz="1500" b="1" kern="1200" dirty="0">
            <a:solidFill>
              <a:schemeClr val="bg1"/>
            </a:solidFill>
          </a:endParaRPr>
        </a:p>
      </dsp:txBody>
      <dsp:txXfrm>
        <a:off x="854378" y="268583"/>
        <a:ext cx="949119" cy="949119"/>
      </dsp:txXfrm>
    </dsp:sp>
    <dsp:sp modelId="{587920D4-45B3-452B-85B1-266128CB6753}">
      <dsp:nvSpPr>
        <dsp:cNvPr id="0" name=""/>
        <dsp:cNvSpPr/>
      </dsp:nvSpPr>
      <dsp:spPr>
        <a:xfrm>
          <a:off x="4420768" y="961440"/>
          <a:ext cx="2006044" cy="1338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In case of abrupt termination the progress is lost</a:t>
          </a:r>
          <a:endParaRPr lang="en-IN" sz="1500" kern="1200" dirty="0"/>
        </a:p>
      </dsp:txBody>
      <dsp:txXfrm>
        <a:off x="4741735" y="961440"/>
        <a:ext cx="1685077" cy="1338031"/>
      </dsp:txXfrm>
    </dsp:sp>
    <dsp:sp modelId="{B6F132F7-3694-4413-935B-6FDDFC45C660}">
      <dsp:nvSpPr>
        <dsp:cNvPr id="0" name=""/>
        <dsp:cNvSpPr/>
      </dsp:nvSpPr>
      <dsp:spPr>
        <a:xfrm>
          <a:off x="4420768" y="2299472"/>
          <a:ext cx="2006044" cy="13380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Less structured than database system</a:t>
          </a:r>
          <a:endParaRPr lang="en-IN" sz="1500" kern="1200" dirty="0"/>
        </a:p>
      </dsp:txBody>
      <dsp:txXfrm>
        <a:off x="4741735" y="2299472"/>
        <a:ext cx="1685077" cy="1338031"/>
      </dsp:txXfrm>
    </dsp:sp>
    <dsp:sp modelId="{CF85D8FB-EC10-4E62-BC6F-2BE70386B68A}">
      <dsp:nvSpPr>
        <dsp:cNvPr id="0" name=""/>
        <dsp:cNvSpPr/>
      </dsp:nvSpPr>
      <dsp:spPr>
        <a:xfrm>
          <a:off x="3610148" y="0"/>
          <a:ext cx="1337362" cy="1337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err="1" smtClean="0"/>
            <a:t>Dis</a:t>
          </a:r>
          <a:r>
            <a:rPr lang="en-IN" sz="1500" b="1" kern="1200" dirty="0" smtClean="0"/>
            <a:t>-advantages</a:t>
          </a:r>
          <a:endParaRPr lang="en-IN" sz="1500" b="1" kern="1200" dirty="0"/>
        </a:p>
      </dsp:txBody>
      <dsp:txXfrm>
        <a:off x="3806000" y="195852"/>
        <a:ext cx="945658" cy="945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2226468" y="16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Undergrads object data/application data</a:t>
          </a:r>
          <a:endParaRPr lang="en-IN" sz="1400" kern="1200" dirty="0"/>
        </a:p>
      </dsp:txBody>
      <dsp:txXfrm>
        <a:off x="2250530" y="24078"/>
        <a:ext cx="1594938" cy="773407"/>
      </dsp:txXfrm>
    </dsp:sp>
    <dsp:sp modelId="{3B899423-95E0-4171-AA56-17B7F88BCD06}">
      <dsp:nvSpPr>
        <dsp:cNvPr id="0" name=""/>
        <dsp:cNvSpPr/>
      </dsp:nvSpPr>
      <dsp:spPr>
        <a:xfrm rot="2700240">
          <a:off x="3413818" y="1228749"/>
          <a:ext cx="1191564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3500079" y="1286256"/>
        <a:ext cx="1019043" cy="172521"/>
      </dsp:txXfrm>
    </dsp:sp>
    <dsp:sp modelId="{956EAD92-FD41-49D2-A3BC-C5074F8D663C}">
      <dsp:nvSpPr>
        <dsp:cNvPr id="0" name=""/>
        <dsp:cNvSpPr/>
      </dsp:nvSpPr>
      <dsp:spPr>
        <a:xfrm>
          <a:off x="4149670" y="1923486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4173732" y="1947548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799997">
          <a:off x="2539221" y="2190485"/>
          <a:ext cx="1191564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 rot="10800000">
        <a:off x="2625481" y="2247992"/>
        <a:ext cx="1019043" cy="172521"/>
      </dsp:txXfrm>
    </dsp:sp>
    <dsp:sp modelId="{94CC6BC9-6F38-4CB2-8E6B-4CF3A15801AA}">
      <dsp:nvSpPr>
        <dsp:cNvPr id="0" name=""/>
        <dsp:cNvSpPr/>
      </dsp:nvSpPr>
      <dsp:spPr>
        <a:xfrm>
          <a:off x="477274" y="1923489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Ug.txt</a:t>
          </a:r>
          <a:endParaRPr lang="en-IN" sz="1400" kern="1200" dirty="0"/>
        </a:p>
      </dsp:txBody>
      <dsp:txXfrm>
        <a:off x="501336" y="1947551"/>
        <a:ext cx="1594938" cy="773407"/>
      </dsp:txXfrm>
    </dsp:sp>
    <dsp:sp modelId="{8298B78E-E101-43D9-8D59-4896A87B4062}">
      <dsp:nvSpPr>
        <dsp:cNvPr id="0" name=""/>
        <dsp:cNvSpPr/>
      </dsp:nvSpPr>
      <dsp:spPr>
        <a:xfrm rot="18736991">
          <a:off x="1577620" y="1228750"/>
          <a:ext cx="1191564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INDIRECT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1663881" y="1286257"/>
        <a:ext cx="1019043" cy="1725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1872205" y="6649"/>
          <a:ext cx="2314713" cy="785416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Research scholar object data/application data</a:t>
          </a:r>
          <a:endParaRPr lang="en-IN" sz="1400" kern="1200" dirty="0"/>
        </a:p>
      </dsp:txBody>
      <dsp:txXfrm>
        <a:off x="1895209" y="29653"/>
        <a:ext cx="2268705" cy="739408"/>
      </dsp:txXfrm>
    </dsp:sp>
    <dsp:sp modelId="{3B899423-95E0-4171-AA56-17B7F88BCD06}">
      <dsp:nvSpPr>
        <dsp:cNvPr id="0" name=""/>
        <dsp:cNvSpPr/>
      </dsp:nvSpPr>
      <dsp:spPr>
        <a:xfrm rot="2868605">
          <a:off x="3309965" y="1332382"/>
          <a:ext cx="1391256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3396226" y="1389889"/>
        <a:ext cx="1218735" cy="172521"/>
      </dsp:txXfrm>
    </dsp:sp>
    <dsp:sp modelId="{956EAD92-FD41-49D2-A3BC-C5074F8D663C}">
      <dsp:nvSpPr>
        <dsp:cNvPr id="0" name=""/>
        <dsp:cNvSpPr/>
      </dsp:nvSpPr>
      <dsp:spPr>
        <a:xfrm>
          <a:off x="4176460" y="2160235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4200522" y="2184297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799993">
          <a:off x="2466164" y="2427236"/>
          <a:ext cx="1391256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 rot="10800000">
        <a:off x="2552424" y="2484743"/>
        <a:ext cx="1218735" cy="172521"/>
      </dsp:txXfrm>
    </dsp:sp>
    <dsp:sp modelId="{94CC6BC9-6F38-4CB2-8E6B-4CF3A15801AA}">
      <dsp:nvSpPr>
        <dsp:cNvPr id="0" name=""/>
        <dsp:cNvSpPr/>
      </dsp:nvSpPr>
      <dsp:spPr>
        <a:xfrm>
          <a:off x="504063" y="2160242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Res.txt</a:t>
          </a:r>
          <a:endParaRPr lang="en-IN" sz="1400" kern="1200" dirty="0"/>
        </a:p>
      </dsp:txBody>
      <dsp:txXfrm>
        <a:off x="528125" y="2184304"/>
        <a:ext cx="1594938" cy="773407"/>
      </dsp:txXfrm>
    </dsp:sp>
    <dsp:sp modelId="{8298B78E-E101-43D9-8D59-4896A87B4062}">
      <dsp:nvSpPr>
        <dsp:cNvPr id="0" name=""/>
        <dsp:cNvSpPr/>
      </dsp:nvSpPr>
      <dsp:spPr>
        <a:xfrm rot="18487153">
          <a:off x="1489034" y="1332386"/>
          <a:ext cx="1391256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INDIRECT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1575295" y="1389893"/>
        <a:ext cx="1218735" cy="1725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2196068" y="0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Faculty object data/application data/approval  data</a:t>
          </a:r>
          <a:endParaRPr lang="en-IN" sz="1400" kern="1200" dirty="0"/>
        </a:p>
      </dsp:txBody>
      <dsp:txXfrm>
        <a:off x="2220130" y="24062"/>
        <a:ext cx="1594938" cy="773407"/>
      </dsp:txXfrm>
    </dsp:sp>
    <dsp:sp modelId="{3B899423-95E0-4171-AA56-17B7F88BCD06}">
      <dsp:nvSpPr>
        <dsp:cNvPr id="0" name=""/>
        <dsp:cNvSpPr/>
      </dsp:nvSpPr>
      <dsp:spPr>
        <a:xfrm rot="3120802">
          <a:off x="3187704" y="1333429"/>
          <a:ext cx="1325365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DIRECT</a:t>
          </a:r>
          <a:endParaRPr lang="en-IN" sz="1100" kern="1200" dirty="0">
            <a:solidFill>
              <a:srgbClr val="7030A0"/>
            </a:solidFill>
          </a:endParaRPr>
        </a:p>
      </dsp:txBody>
      <dsp:txXfrm>
        <a:off x="3273965" y="1390936"/>
        <a:ext cx="1152844" cy="172521"/>
      </dsp:txXfrm>
    </dsp:sp>
    <dsp:sp modelId="{956EAD92-FD41-49D2-A3BC-C5074F8D663C}">
      <dsp:nvSpPr>
        <dsp:cNvPr id="0" name=""/>
        <dsp:cNvSpPr/>
      </dsp:nvSpPr>
      <dsp:spPr>
        <a:xfrm>
          <a:off x="3861643" y="2132864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3885705" y="2156926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800014">
          <a:off x="2364307" y="2399854"/>
          <a:ext cx="1325365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DIRECT</a:t>
          </a:r>
          <a:endParaRPr lang="en-IN" sz="1100" kern="1200" dirty="0">
            <a:solidFill>
              <a:srgbClr val="7030A0"/>
            </a:solidFill>
          </a:endParaRPr>
        </a:p>
      </dsp:txBody>
      <dsp:txXfrm rot="10800000">
        <a:off x="2450567" y="2457361"/>
        <a:ext cx="1152844" cy="172521"/>
      </dsp:txXfrm>
    </dsp:sp>
    <dsp:sp modelId="{94CC6BC9-6F38-4CB2-8E6B-4CF3A15801AA}">
      <dsp:nvSpPr>
        <dsp:cNvPr id="0" name=""/>
        <dsp:cNvSpPr/>
      </dsp:nvSpPr>
      <dsp:spPr>
        <a:xfrm>
          <a:off x="549273" y="2132850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fac.txt</a:t>
          </a:r>
          <a:endParaRPr lang="en-IN" sz="1400" kern="1200" dirty="0"/>
        </a:p>
      </dsp:txBody>
      <dsp:txXfrm>
        <a:off x="573335" y="2156912"/>
        <a:ext cx="1594938" cy="773407"/>
      </dsp:txXfrm>
    </dsp:sp>
    <dsp:sp modelId="{8298B78E-E101-43D9-8D59-4896A87B4062}">
      <dsp:nvSpPr>
        <dsp:cNvPr id="0" name=""/>
        <dsp:cNvSpPr/>
      </dsp:nvSpPr>
      <dsp:spPr>
        <a:xfrm rot="18460325">
          <a:off x="1531519" y="1333422"/>
          <a:ext cx="1325365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INDIRECT</a:t>
          </a:r>
          <a:endParaRPr lang="en-IN" sz="1100" kern="1200" dirty="0">
            <a:solidFill>
              <a:srgbClr val="7030A0"/>
            </a:solidFill>
          </a:endParaRPr>
        </a:p>
      </dsp:txBody>
      <dsp:txXfrm>
        <a:off x="1617780" y="1390929"/>
        <a:ext cx="1152844" cy="1725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2226468" y="16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err="1" smtClean="0"/>
            <a:t>Hod</a:t>
          </a:r>
          <a:r>
            <a:rPr lang="en-IN" sz="1400" kern="1200" dirty="0" smtClean="0"/>
            <a:t> object data/application data/approval data</a:t>
          </a:r>
          <a:endParaRPr lang="en-IN" sz="1400" kern="1200" dirty="0"/>
        </a:p>
      </dsp:txBody>
      <dsp:txXfrm>
        <a:off x="2250530" y="24078"/>
        <a:ext cx="1594938" cy="773407"/>
      </dsp:txXfrm>
    </dsp:sp>
    <dsp:sp modelId="{3B899423-95E0-4171-AA56-17B7F88BCD06}">
      <dsp:nvSpPr>
        <dsp:cNvPr id="0" name=""/>
        <dsp:cNvSpPr/>
      </dsp:nvSpPr>
      <dsp:spPr>
        <a:xfrm rot="3043981">
          <a:off x="3251721" y="1311121"/>
          <a:ext cx="1299731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3337982" y="1368628"/>
        <a:ext cx="1127210" cy="172521"/>
      </dsp:txXfrm>
    </dsp:sp>
    <dsp:sp modelId="{956EAD92-FD41-49D2-A3BC-C5074F8D663C}">
      <dsp:nvSpPr>
        <dsp:cNvPr id="0" name=""/>
        <dsp:cNvSpPr/>
      </dsp:nvSpPr>
      <dsp:spPr>
        <a:xfrm>
          <a:off x="3933644" y="2088231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3957706" y="2112293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799992">
          <a:off x="2413127" y="2355232"/>
          <a:ext cx="1299731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DIRECT</a:t>
          </a:r>
          <a:endParaRPr lang="en-IN" sz="1200" kern="1200" dirty="0">
            <a:solidFill>
              <a:srgbClr val="7030A0"/>
            </a:solidFill>
          </a:endParaRPr>
        </a:p>
      </dsp:txBody>
      <dsp:txXfrm rot="10800000">
        <a:off x="2499387" y="2412739"/>
        <a:ext cx="1127210" cy="172521"/>
      </dsp:txXfrm>
    </dsp:sp>
    <dsp:sp modelId="{94CC6BC9-6F38-4CB2-8E6B-4CF3A15801AA}">
      <dsp:nvSpPr>
        <dsp:cNvPr id="0" name=""/>
        <dsp:cNvSpPr/>
      </dsp:nvSpPr>
      <dsp:spPr>
        <a:xfrm>
          <a:off x="549279" y="2088239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hod.txt</a:t>
          </a:r>
          <a:endParaRPr lang="en-IN" sz="1400" kern="1200" dirty="0"/>
        </a:p>
      </dsp:txBody>
      <dsp:txXfrm>
        <a:off x="573341" y="2112301"/>
        <a:ext cx="1594938" cy="773407"/>
      </dsp:txXfrm>
    </dsp:sp>
    <dsp:sp modelId="{8298B78E-E101-43D9-8D59-4896A87B4062}">
      <dsp:nvSpPr>
        <dsp:cNvPr id="0" name=""/>
        <dsp:cNvSpPr/>
      </dsp:nvSpPr>
      <dsp:spPr>
        <a:xfrm rot="18526214">
          <a:off x="1559539" y="1311125"/>
          <a:ext cx="1299731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rgbClr val="7030A0"/>
              </a:solidFill>
            </a:rPr>
            <a:t>INDIRECT</a:t>
          </a:r>
          <a:endParaRPr lang="en-IN" sz="1200" kern="1200" dirty="0">
            <a:solidFill>
              <a:srgbClr val="7030A0"/>
            </a:solidFill>
          </a:endParaRPr>
        </a:p>
      </dsp:txBody>
      <dsp:txXfrm>
        <a:off x="1645800" y="1368632"/>
        <a:ext cx="1127210" cy="1725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DAF8-C89A-41FE-86C4-1AF162C44882}">
      <dsp:nvSpPr>
        <dsp:cNvPr id="0" name=""/>
        <dsp:cNvSpPr/>
      </dsp:nvSpPr>
      <dsp:spPr>
        <a:xfrm>
          <a:off x="2226468" y="16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Director object data/application data/approval  data</a:t>
          </a:r>
          <a:endParaRPr lang="en-IN" sz="1400" kern="1200" dirty="0"/>
        </a:p>
      </dsp:txBody>
      <dsp:txXfrm>
        <a:off x="2250530" y="24078"/>
        <a:ext cx="1594938" cy="773407"/>
      </dsp:txXfrm>
    </dsp:sp>
    <dsp:sp modelId="{3B899423-95E0-4171-AA56-17B7F88BCD06}">
      <dsp:nvSpPr>
        <dsp:cNvPr id="0" name=""/>
        <dsp:cNvSpPr/>
      </dsp:nvSpPr>
      <dsp:spPr>
        <a:xfrm rot="2942625">
          <a:off x="3295237" y="1333437"/>
          <a:ext cx="1356722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DIRECT</a:t>
          </a:r>
          <a:endParaRPr lang="en-IN" sz="1100" kern="1200" dirty="0">
            <a:solidFill>
              <a:srgbClr val="7030A0"/>
            </a:solidFill>
          </a:endParaRPr>
        </a:p>
      </dsp:txBody>
      <dsp:txXfrm>
        <a:off x="3381498" y="1390944"/>
        <a:ext cx="1184201" cy="172521"/>
      </dsp:txXfrm>
    </dsp:sp>
    <dsp:sp modelId="{956EAD92-FD41-49D2-A3BC-C5074F8D663C}">
      <dsp:nvSpPr>
        <dsp:cNvPr id="0" name=""/>
        <dsp:cNvSpPr/>
      </dsp:nvSpPr>
      <dsp:spPr>
        <a:xfrm>
          <a:off x="4077666" y="2132863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Maps/vectors</a:t>
          </a:r>
          <a:endParaRPr lang="en-IN" sz="1400" kern="1200" dirty="0"/>
        </a:p>
      </dsp:txBody>
      <dsp:txXfrm>
        <a:off x="4101728" y="2156925"/>
        <a:ext cx="1594938" cy="773407"/>
      </dsp:txXfrm>
    </dsp:sp>
    <dsp:sp modelId="{9ADC9FBC-D56A-4D43-B9C3-621DDDB7713D}">
      <dsp:nvSpPr>
        <dsp:cNvPr id="0" name=""/>
        <dsp:cNvSpPr/>
      </dsp:nvSpPr>
      <dsp:spPr>
        <a:xfrm rot="10800008">
          <a:off x="2420639" y="2399856"/>
          <a:ext cx="1356722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DIRECT</a:t>
          </a:r>
          <a:endParaRPr lang="en-IN" sz="1100" kern="1200" dirty="0">
            <a:solidFill>
              <a:srgbClr val="7030A0"/>
            </a:solidFill>
          </a:endParaRPr>
        </a:p>
      </dsp:txBody>
      <dsp:txXfrm rot="10800000">
        <a:off x="2506899" y="2457363"/>
        <a:ext cx="1184201" cy="172521"/>
      </dsp:txXfrm>
    </dsp:sp>
    <dsp:sp modelId="{94CC6BC9-6F38-4CB2-8E6B-4CF3A15801AA}">
      <dsp:nvSpPr>
        <dsp:cNvPr id="0" name=""/>
        <dsp:cNvSpPr/>
      </dsp:nvSpPr>
      <dsp:spPr>
        <a:xfrm>
          <a:off x="477273" y="2132854"/>
          <a:ext cx="1643062" cy="821531"/>
        </a:xfrm>
        <a:prstGeom prst="roundRect">
          <a:avLst>
            <a:gd name="adj" fmla="val 10000"/>
          </a:avLst>
        </a:prstGeom>
        <a:solidFill>
          <a:srgbClr val="EEA51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dir.txt</a:t>
          </a:r>
          <a:endParaRPr lang="en-IN" sz="1400" kern="1200" dirty="0"/>
        </a:p>
      </dsp:txBody>
      <dsp:txXfrm>
        <a:off x="501335" y="2156916"/>
        <a:ext cx="1594938" cy="773407"/>
      </dsp:txXfrm>
    </dsp:sp>
    <dsp:sp modelId="{8298B78E-E101-43D9-8D59-4896A87B4062}">
      <dsp:nvSpPr>
        <dsp:cNvPr id="0" name=""/>
        <dsp:cNvSpPr/>
      </dsp:nvSpPr>
      <dsp:spPr>
        <a:xfrm rot="18561363">
          <a:off x="1495040" y="1333433"/>
          <a:ext cx="1356722" cy="28753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kern="1200" dirty="0" smtClean="0">
              <a:solidFill>
                <a:srgbClr val="7030A0"/>
              </a:solidFill>
            </a:rPr>
            <a:t>INDIRECT</a:t>
          </a:r>
          <a:endParaRPr lang="en-IN" sz="1100" kern="1200" dirty="0">
            <a:solidFill>
              <a:srgbClr val="7030A0"/>
            </a:solidFill>
          </a:endParaRPr>
        </a:p>
      </dsp:txBody>
      <dsp:txXfrm>
        <a:off x="1581301" y="1390940"/>
        <a:ext cx="1184201" cy="17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5E46-2FB1-4D2D-B49A-30E5ECA20A9D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A452-A86E-4FE5-BB98-536EC2CAD2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9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99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9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9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99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85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A452-A86E-4FE5-BB98-536EC2CAD25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5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11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1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17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2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9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2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7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5A82-B923-41BC-9D51-1789FE0993D7}" type="datetimeFigureOut">
              <a:rPr lang="en-US" smtClean="0"/>
              <a:pPr/>
              <a:t>04/15/2018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893D-65DF-4C97-8D15-B6954860814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chart" Target="../charts/chart4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5"/>
          <p:cNvSpPr txBox="1">
            <a:spLocks/>
          </p:cNvSpPr>
          <p:nvPr/>
        </p:nvSpPr>
        <p:spPr>
          <a:xfrm>
            <a:off x="4932040" y="6093296"/>
            <a:ext cx="38379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Chitraksh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 </a:t>
            </a:r>
            <a:r>
              <a:rPr kumimoji="0" lang="en-I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Sadayat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 (B16CS007)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Vishakh.S</a:t>
            </a:r>
            <a:r>
              <a:rPr kumimoji="0" lang="en-I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 (B16CS038</a:t>
            </a:r>
            <a:r>
              <a:rPr kumimoji="0" lang="en-I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)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4" name="Shape 54"/>
          <p:cNvSpPr txBox="1">
            <a:spLocks noGrp="1"/>
          </p:cNvSpPr>
          <p:nvPr>
            <p:ph type="ctrTitle"/>
          </p:nvPr>
        </p:nvSpPr>
        <p:spPr>
          <a:xfrm>
            <a:off x="4355976" y="2492896"/>
            <a:ext cx="2808312" cy="1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bg1"/>
                </a:solidFill>
              </a:rPr>
              <a:t>Workflow Management System</a:t>
            </a:r>
            <a:endParaRPr sz="2800" b="1" dirty="0">
              <a:solidFill>
                <a:schemeClr val="bg1"/>
              </a:solidFill>
            </a:endParaRPr>
          </a:p>
        </p:txBody>
      </p:sp>
      <p:pic>
        <p:nvPicPr>
          <p:cNvPr id="15" name="Shape 56"/>
          <p:cNvPicPr preferRelativeResize="0"/>
          <p:nvPr/>
        </p:nvPicPr>
        <p:blipFill rotWithShape="1">
          <a:blip r:embed="rId3" cstate="print">
            <a:alphaModFix/>
          </a:blip>
          <a:srcRect t="6725" b="13443"/>
          <a:stretch/>
        </p:blipFill>
        <p:spPr>
          <a:xfrm>
            <a:off x="338" y="1412776"/>
            <a:ext cx="4067606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71600" y="695726"/>
            <a:ext cx="549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REPOSITORY ARCHITECTURE</a:t>
            </a:r>
            <a:endParaRPr lang="en-IN" sz="2800" b="1" dirty="0">
              <a:solidFill>
                <a:srgbClr val="FFC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2060848"/>
            <a:ext cx="8379069" cy="3895969"/>
            <a:chOff x="169985" y="1957755"/>
            <a:chExt cx="8379069" cy="3895969"/>
          </a:xfrm>
        </p:grpSpPr>
        <p:sp>
          <p:nvSpPr>
            <p:cNvPr id="17" name="Rectangle 16"/>
            <p:cNvSpPr/>
            <p:nvPr/>
          </p:nvSpPr>
          <p:spPr>
            <a:xfrm>
              <a:off x="2760785" y="3200399"/>
              <a:ext cx="3613639" cy="1371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 smtClean="0">
                  <a:solidFill>
                    <a:srgbClr val="3F5378"/>
                  </a:solidFill>
                </a:rPr>
                <a:t>Database</a:t>
              </a:r>
              <a:endParaRPr lang="en-IN" sz="2400" b="1" dirty="0">
                <a:solidFill>
                  <a:srgbClr val="3F5378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10354" y="1957755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Utility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5277" y="1996831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Administrator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2885" y="2020278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Files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0469" y="5126893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Research</a:t>
              </a:r>
            </a:p>
            <a:p>
              <a:pPr algn="ctr"/>
              <a:r>
                <a:rPr lang="en-IN" dirty="0" smtClean="0"/>
                <a:t>Scholar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92416" y="5220677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Faculty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05954" y="5080001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HOD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1608" y="3520831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Director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9985" y="3532554"/>
              <a:ext cx="1547446" cy="633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Undergrads</a:t>
              </a:r>
              <a:endParaRPr lang="en-IN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074985" y="4607170"/>
              <a:ext cx="685800" cy="49236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6200000" flipH="1">
              <a:off x="6260123" y="4698023"/>
              <a:ext cx="457200" cy="22860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7" idx="2"/>
              <a:endCxn id="22" idx="0"/>
            </p:cNvCxnSpPr>
            <p:nvPr/>
          </p:nvCxnSpPr>
          <p:spPr>
            <a:xfrm flipH="1">
              <a:off x="4566139" y="4571999"/>
              <a:ext cx="1466" cy="648678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3"/>
              <a:endCxn id="17" idx="1"/>
            </p:cNvCxnSpPr>
            <p:nvPr/>
          </p:nvCxnSpPr>
          <p:spPr>
            <a:xfrm>
              <a:off x="1717431" y="3849078"/>
              <a:ext cx="1043354" cy="37121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066192" y="2661139"/>
              <a:ext cx="677008" cy="527539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</p:cNvCxnSpPr>
            <p:nvPr/>
          </p:nvCxnSpPr>
          <p:spPr>
            <a:xfrm rot="16200000" flipH="1">
              <a:off x="4199794" y="2875085"/>
              <a:ext cx="586153" cy="17585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147288" y="2829658"/>
              <a:ext cx="515816" cy="131884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7" idx="3"/>
              <a:endCxn id="24" idx="1"/>
            </p:cNvCxnSpPr>
            <p:nvPr/>
          </p:nvCxnSpPr>
          <p:spPr>
            <a:xfrm flipV="1">
              <a:off x="6374424" y="3837355"/>
              <a:ext cx="627184" cy="48844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30873" y="691294"/>
            <a:ext cx="5495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C000"/>
                </a:solidFill>
              </a:rPr>
              <a:t>PIPE AND FILTER ARCHITECTURE</a:t>
            </a:r>
            <a:endParaRPr lang="en-IN" sz="2800" b="1" dirty="0">
              <a:solidFill>
                <a:srgbClr val="FFC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020" y="1739501"/>
            <a:ext cx="8726866" cy="4421190"/>
            <a:chOff x="180020" y="1739501"/>
            <a:chExt cx="8726866" cy="4421190"/>
          </a:xfrm>
        </p:grpSpPr>
        <p:sp>
          <p:nvSpPr>
            <p:cNvPr id="10" name="Rectangle 9"/>
            <p:cNvSpPr/>
            <p:nvPr/>
          </p:nvSpPr>
          <p:spPr>
            <a:xfrm>
              <a:off x="1691680" y="2060848"/>
              <a:ext cx="7215206" cy="377849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180020" y="3698736"/>
              <a:ext cx="1187624" cy="11887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 smtClean="0"/>
                <a:t>DB</a:t>
              </a:r>
              <a:endParaRPr lang="en-IN" sz="2800" dirty="0"/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10586933"/>
                </p:ext>
              </p:extLst>
            </p:nvPr>
          </p:nvGraphicFramePr>
          <p:xfrm>
            <a:off x="1965531" y="1739501"/>
            <a:ext cx="6667504" cy="44211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>
              <a:off x="1367644" y="4169303"/>
              <a:ext cx="79158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71600" y="3953279"/>
            <a:ext cx="219313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#</a:t>
            </a:r>
            <a:endParaRPr lang="en-US" sz="1600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2420888"/>
            <a:ext cx="6643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STRUCTURE OF DATABASE/ FILE SYSTEM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63823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89" y="476672"/>
            <a:ext cx="7929586" cy="10001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File Handling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988840"/>
            <a:ext cx="25557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3F5378"/>
                </a:solidFill>
              </a:rPr>
              <a:t>Preliminary file handling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3F5378"/>
                </a:solidFill>
              </a:rPr>
              <a:t>Line by line write into files from data structures before exiting program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3F5378"/>
                </a:solidFill>
              </a:rPr>
              <a:t>Line by line read into data structures from files before entering the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3F5378"/>
                </a:solidFill>
              </a:rPr>
              <a:t>Preserves data integrity</a:t>
            </a:r>
            <a:endParaRPr lang="en-IN" sz="2000" dirty="0">
              <a:solidFill>
                <a:srgbClr val="3F5378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25806652"/>
              </p:ext>
            </p:extLst>
          </p:nvPr>
        </p:nvGraphicFramePr>
        <p:xfrm>
          <a:off x="2546040" y="1844824"/>
          <a:ext cx="64293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621009106"/>
              </p:ext>
            </p:extLst>
          </p:nvPr>
        </p:nvGraphicFramePr>
        <p:xfrm>
          <a:off x="1403648" y="260648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71172126"/>
              </p:ext>
            </p:extLst>
          </p:nvPr>
        </p:nvGraphicFramePr>
        <p:xfrm>
          <a:off x="1403648" y="3429000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093108320"/>
              </p:ext>
            </p:extLst>
          </p:nvPr>
        </p:nvGraphicFramePr>
        <p:xfrm>
          <a:off x="1475656" y="260648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38810465"/>
              </p:ext>
            </p:extLst>
          </p:nvPr>
        </p:nvGraphicFramePr>
        <p:xfrm>
          <a:off x="1475656" y="3501008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452498656"/>
              </p:ext>
            </p:extLst>
          </p:nvPr>
        </p:nvGraphicFramePr>
        <p:xfrm>
          <a:off x="1214414" y="0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334521018"/>
              </p:ext>
            </p:extLst>
          </p:nvPr>
        </p:nvGraphicFramePr>
        <p:xfrm>
          <a:off x="1214414" y="3429000"/>
          <a:ext cx="6096000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612576" y="47667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Things that could not be implemented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57158" y="24288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420888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TEST PLAN </a:t>
            </a:r>
          </a:p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</a:p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TESTING ANALYSIS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90200"/>
              </p:ext>
            </p:extLst>
          </p:nvPr>
        </p:nvGraphicFramePr>
        <p:xfrm>
          <a:off x="0" y="1772815"/>
          <a:ext cx="9143999" cy="50851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4020"/>
                <a:gridCol w="2733773"/>
                <a:gridCol w="1585393"/>
                <a:gridCol w="1582013"/>
                <a:gridCol w="1828800"/>
              </a:tblGrid>
              <a:tr h="1067683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SERIAL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USE CASE TESTED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TESTS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TESTS PASSED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IN" dirty="0" smtClean="0"/>
                        <a:t>NO.OF TESTS FAILED</a:t>
                      </a:r>
                      <a:endParaRPr lang="en-IN" dirty="0"/>
                    </a:p>
                  </a:txBody>
                  <a:tcPr/>
                </a:tc>
              </a:tr>
              <a:tr h="46428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Leave processing: 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561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Leave processing:</a:t>
                      </a:r>
                    </a:p>
                    <a:p>
                      <a:pPr algn="ctr"/>
                      <a:r>
                        <a:rPr lang="en-IN" dirty="0" smtClean="0"/>
                        <a:t>Research</a:t>
                      </a:r>
                      <a:r>
                        <a:rPr lang="en-IN" baseline="0" dirty="0" smtClean="0"/>
                        <a:t> scholar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561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Leave processing:</a:t>
                      </a:r>
                    </a:p>
                    <a:p>
                      <a:pPr algn="ctr"/>
                      <a:r>
                        <a:rPr lang="en-IN" dirty="0" smtClean="0"/>
                        <a:t>Faculty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6428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Leave processing: </a:t>
                      </a:r>
                      <a:r>
                        <a:rPr lang="en-IN" dirty="0" err="1" smtClean="0"/>
                        <a:t>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561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Leave </a:t>
                      </a:r>
                      <a:r>
                        <a:rPr lang="en-IN" dirty="0" err="1" smtClean="0"/>
                        <a:t>processing_director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6428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Finance processing: 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5616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Apply_finance:research</a:t>
                      </a:r>
                      <a:r>
                        <a:rPr lang="en-IN" dirty="0" smtClean="0"/>
                        <a:t> scholar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Unit testing statistics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3528" y="2924944"/>
            <a:ext cx="85324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KEY FEATURES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Unit testing statistics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732146"/>
              </p:ext>
            </p:extLst>
          </p:nvPr>
        </p:nvGraphicFramePr>
        <p:xfrm>
          <a:off x="0" y="1761709"/>
          <a:ext cx="9144001" cy="509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4447"/>
                <a:gridCol w="2571769"/>
                <a:gridCol w="1821668"/>
                <a:gridCol w="1607356"/>
                <a:gridCol w="1678761"/>
              </a:tblGrid>
              <a:tr h="68069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SERIAL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 CASE TESTED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TESTS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 OF TESTS PASSED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NO.OF TESTS FAILED</a:t>
                      </a:r>
                      <a:endParaRPr lang="en-IN" dirty="0"/>
                    </a:p>
                  </a:txBody>
                  <a:tcPr/>
                </a:tc>
              </a:tr>
              <a:tr h="4365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leave: Faculty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leave: </a:t>
                      </a:r>
                      <a:r>
                        <a:rPr lang="en-IN" dirty="0" err="1" smtClean="0"/>
                        <a:t>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7648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leave: Director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365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leave:</a:t>
                      </a:r>
                      <a:r>
                        <a:rPr lang="en-IN" baseline="0" dirty="0" smtClean="0"/>
                        <a:t> A</a:t>
                      </a:r>
                      <a:r>
                        <a:rPr lang="en-IN" dirty="0" smtClean="0"/>
                        <a:t>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6400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finance: Faculty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7648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Approve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finance: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Check_leave</a:t>
                      </a:r>
                      <a:r>
                        <a:rPr lang="en-IN" dirty="0" smtClean="0"/>
                        <a:t>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43652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Check_finance</a:t>
                      </a:r>
                      <a:r>
                        <a:rPr lang="en-IN" dirty="0" smtClean="0"/>
                        <a:t>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Register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82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7929586" cy="100013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System testing statistics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524901"/>
          <a:ext cx="9144000" cy="53330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4414"/>
                <a:gridCol w="2933379"/>
                <a:gridCol w="1495778"/>
                <a:gridCol w="1671629"/>
                <a:gridCol w="1828800"/>
              </a:tblGrid>
              <a:tr h="852539">
                <a:tc>
                  <a:txBody>
                    <a:bodyPr/>
                    <a:lstStyle/>
                    <a:p>
                      <a:r>
                        <a:rPr lang="en-IN" dirty="0" smtClean="0"/>
                        <a:t>SERIAL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USE CASE TESTED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NO. OF TESTS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NO. OF TESTS PASSED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Leave </a:t>
                      </a:r>
                      <a:r>
                        <a:rPr lang="en-IN" dirty="0" err="1" smtClean="0"/>
                        <a:t>processing:UG</a:t>
                      </a:r>
                      <a:r>
                        <a:rPr lang="en-IN" dirty="0" smtClean="0"/>
                        <a:t>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End-to-end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Leave processing:</a:t>
                      </a:r>
                    </a:p>
                    <a:p>
                      <a:r>
                        <a:rPr lang="en-IN" dirty="0" smtClean="0"/>
                        <a:t>Research</a:t>
                      </a:r>
                      <a:r>
                        <a:rPr lang="en-IN" baseline="0" dirty="0" smtClean="0"/>
                        <a:t> scholar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Pairwise,End</a:t>
                      </a:r>
                      <a:r>
                        <a:rPr lang="en-IN" dirty="0" smtClean="0"/>
                        <a:t>-to-end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Leave processing:</a:t>
                      </a:r>
                    </a:p>
                    <a:p>
                      <a:r>
                        <a:rPr lang="en-IN" dirty="0" smtClean="0"/>
                        <a:t>Faculty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Pairwise,End</a:t>
                      </a:r>
                      <a:r>
                        <a:rPr lang="en-IN" dirty="0" smtClean="0"/>
                        <a:t>-to-end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Leave </a:t>
                      </a:r>
                      <a:r>
                        <a:rPr lang="en-IN" dirty="0" err="1" smtClean="0"/>
                        <a:t>processing:Hod</a:t>
                      </a:r>
                      <a:r>
                        <a:rPr lang="en-IN" dirty="0" smtClean="0"/>
                        <a:t>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Pairwise,End</a:t>
                      </a:r>
                      <a:r>
                        <a:rPr lang="en-IN" dirty="0" smtClean="0"/>
                        <a:t>-to-end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Leave </a:t>
                      </a:r>
                      <a:r>
                        <a:rPr lang="en-IN" dirty="0" err="1" smtClean="0"/>
                        <a:t>processing_director</a:t>
                      </a:r>
                      <a:r>
                        <a:rPr lang="en-IN" dirty="0" smtClean="0"/>
                        <a:t>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Finance  </a:t>
                      </a:r>
                      <a:r>
                        <a:rPr lang="en-IN" dirty="0" err="1" smtClean="0"/>
                        <a:t>processing:UG</a:t>
                      </a:r>
                      <a:r>
                        <a:rPr lang="en-IN" dirty="0" smtClean="0"/>
                        <a:t>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</a:t>
                      </a:r>
                      <a:endParaRPr lang="en-IN" dirty="0"/>
                    </a:p>
                  </a:txBody>
                  <a:tcPr/>
                </a:tc>
              </a:tr>
              <a:tr h="623201">
                <a:tc>
                  <a:txBody>
                    <a:bodyPr/>
                    <a:lstStyle/>
                    <a:p>
                      <a:r>
                        <a:rPr lang="en-IN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Appy_finance:research</a:t>
                      </a:r>
                      <a:r>
                        <a:rPr lang="en-IN" dirty="0" smtClean="0"/>
                        <a:t> scholar to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Pairwise,End</a:t>
                      </a:r>
                      <a:r>
                        <a:rPr lang="en-IN" dirty="0" smtClean="0"/>
                        <a:t>-to-end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08520" y="47667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Overall statistics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14282" y="1785926"/>
          <a:ext cx="4286280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357686" y="1857364"/>
          <a:ext cx="4572032" cy="2214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93515637"/>
              </p:ext>
            </p:extLst>
          </p:nvPr>
        </p:nvGraphicFramePr>
        <p:xfrm>
          <a:off x="1928794" y="4071942"/>
          <a:ext cx="3857652" cy="2603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Testing Notes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276872"/>
            <a:ext cx="8462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3F5378"/>
                </a:solidFill>
              </a:rPr>
              <a:t>Unit testing : CFG used: Branch Coverage Method – 182 test case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3F537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3F5378"/>
                </a:solidFill>
              </a:rPr>
              <a:t>System testing: End-to-end/Pairwise technique – 19 test case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3F537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3F5378"/>
                </a:solidFill>
              </a:rPr>
              <a:t>Cross-Project testing: 8 valid errors found( 12 Invalid)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rgbClr val="3F537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3F5378"/>
                </a:solidFill>
              </a:rPr>
              <a:t>Enhancement: 7 out of 8 errors rectified</a:t>
            </a:r>
            <a:endParaRPr lang="en-IN" sz="2400" dirty="0"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2780928"/>
            <a:ext cx="664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</a:rPr>
              <a:t>Hostel Room</a:t>
            </a:r>
          </a:p>
          <a:p>
            <a:pPr algn="ctr"/>
            <a:r>
              <a:rPr lang="en-IN" sz="4800" b="1" dirty="0" smtClean="0">
                <a:solidFill>
                  <a:schemeClr val="accent6">
                    <a:lumMod val="75000"/>
                  </a:schemeClr>
                </a:solidFill>
              </a:rPr>
              <a:t>Allocation</a:t>
            </a:r>
          </a:p>
          <a:p>
            <a:pPr algn="ctr"/>
            <a:r>
              <a:rPr lang="en-IN" sz="4800" i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IN" sz="4800" i="1" dirty="0" smtClean="0">
                <a:solidFill>
                  <a:schemeClr val="accent6">
                    <a:lumMod val="75000"/>
                  </a:schemeClr>
                </a:solidFill>
              </a:rPr>
              <a:t>Group 17</a:t>
            </a:r>
            <a:endParaRPr lang="en-IN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214346" y="500042"/>
            <a:ext cx="7929586" cy="100013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Cross-Testing Analysis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1901" y="456547"/>
            <a:ext cx="5492400" cy="1021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List of Use cases tested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042940"/>
            <a:ext cx="321471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Main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Main handler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Login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Get room details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Get empty rooms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Put request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View my request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Get student details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Get empty rooms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View requests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Accept requests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0397" y="2174450"/>
            <a:ext cx="328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FF0000"/>
                </a:solidFill>
              </a:rPr>
              <a:t>Is room empty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FF0000"/>
                </a:solidFill>
              </a:rPr>
              <a:t>Get room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FF0000"/>
                </a:solidFill>
              </a:rPr>
              <a:t>Change room status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FF0000"/>
                </a:solidFill>
              </a:rPr>
              <a:t>Database functions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808" y="2042940"/>
            <a:ext cx="2245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B050"/>
                </a:solidFill>
              </a:rPr>
              <a:t>System testing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B050"/>
                </a:solidFill>
              </a:rPr>
              <a:t>Database/File Correctness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568" y="5733256"/>
            <a:ext cx="178595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Feasible use case: Tests Done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8101" y="4126838"/>
            <a:ext cx="178595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Unfeasible use case: Test not done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6286512" y="3571876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Verification</a:t>
            </a:r>
            <a:endParaRPr lang="en-IN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692696"/>
            <a:ext cx="4602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Cross testing statistics</a:t>
            </a:r>
            <a:endParaRPr lang="en-IN" sz="28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15455089"/>
              </p:ext>
            </p:extLst>
          </p:nvPr>
        </p:nvGraphicFramePr>
        <p:xfrm>
          <a:off x="1403648" y="8367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73687401"/>
              </p:ext>
            </p:extLst>
          </p:nvPr>
        </p:nvGraphicFramePr>
        <p:xfrm>
          <a:off x="683568" y="3717032"/>
          <a:ext cx="6480720" cy="3246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692696"/>
            <a:ext cx="4602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Suggestions: Dev team</a:t>
            </a:r>
            <a:endParaRPr lang="en-IN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467544" y="1700808"/>
            <a:ext cx="810384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Provide </a:t>
            </a:r>
            <a:r>
              <a:rPr lang="en-IN" sz="2000" dirty="0">
                <a:solidFill>
                  <a:srgbClr val="0070C0"/>
                </a:solidFill>
              </a:rPr>
              <a:t>a scope for adding new students in the hostel.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Rectify </a:t>
            </a:r>
            <a:r>
              <a:rPr lang="en-IN" sz="2000" dirty="0">
                <a:solidFill>
                  <a:srgbClr val="0070C0"/>
                </a:solidFill>
              </a:rPr>
              <a:t>the failed test cases. Alternatively remove them from the document.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For </a:t>
            </a:r>
            <a:r>
              <a:rPr lang="en-IN" sz="2000" dirty="0">
                <a:solidFill>
                  <a:srgbClr val="0070C0"/>
                </a:solidFill>
              </a:rPr>
              <a:t>the intended results, avoid writing the pass/ fail criteria.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For </a:t>
            </a:r>
            <a:r>
              <a:rPr lang="en-IN" sz="2000" dirty="0">
                <a:solidFill>
                  <a:srgbClr val="0070C0"/>
                </a:solidFill>
              </a:rPr>
              <a:t>the features to be tested, avoid writing function description.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User </a:t>
            </a:r>
            <a:r>
              <a:rPr lang="en-IN" sz="2000" dirty="0">
                <a:solidFill>
                  <a:srgbClr val="0070C0"/>
                </a:solidFill>
              </a:rPr>
              <a:t>should not be allowed to put in multiple requests for the same room.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rgbClr val="0070C0"/>
                </a:solidFill>
              </a:rPr>
              <a:t>3.16.1.2 </a:t>
            </a:r>
            <a:r>
              <a:rPr lang="en-IN" sz="2000" dirty="0">
                <a:solidFill>
                  <a:srgbClr val="0070C0"/>
                </a:solidFill>
              </a:rPr>
              <a:t>– Room 380 doesn’t exist. </a:t>
            </a:r>
            <a:endParaRPr lang="en-I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b="1" dirty="0">
                <a:solidFill>
                  <a:srgbClr val="CC2F04"/>
                </a:solidFill>
              </a:rPr>
              <a:t>Major error : </a:t>
            </a:r>
          </a:p>
          <a:p>
            <a:r>
              <a:rPr lang="en-IN" sz="2000" b="1" dirty="0">
                <a:solidFill>
                  <a:srgbClr val="CC2F04"/>
                </a:solidFill>
              </a:rPr>
              <a:t>If a student (say B16CS003) puts in a request for any room, the </a:t>
            </a:r>
            <a:endParaRPr lang="en-IN" sz="2000" b="1" dirty="0" smtClean="0">
              <a:solidFill>
                <a:srgbClr val="CC2F04"/>
              </a:solidFill>
            </a:endParaRPr>
          </a:p>
          <a:p>
            <a:r>
              <a:rPr lang="en-IN" sz="2000" b="1" dirty="0" smtClean="0">
                <a:solidFill>
                  <a:srgbClr val="CC2F04"/>
                </a:solidFill>
              </a:rPr>
              <a:t>database </a:t>
            </a:r>
            <a:r>
              <a:rPr lang="en-IN" sz="2000" b="1" dirty="0">
                <a:solidFill>
                  <a:srgbClr val="CC2F04"/>
                </a:solidFill>
              </a:rPr>
              <a:t>is appropriately modified. But after 1 cycle of exiting </a:t>
            </a:r>
            <a:endParaRPr lang="en-IN" sz="2000" b="1" dirty="0" smtClean="0">
              <a:solidFill>
                <a:srgbClr val="CC2F04"/>
              </a:solidFill>
            </a:endParaRPr>
          </a:p>
          <a:p>
            <a:r>
              <a:rPr lang="en-IN" sz="2000" b="1" dirty="0" smtClean="0">
                <a:solidFill>
                  <a:srgbClr val="CC2F04"/>
                </a:solidFill>
              </a:rPr>
              <a:t>and </a:t>
            </a:r>
            <a:r>
              <a:rPr lang="en-IN" sz="2000" b="1" dirty="0">
                <a:solidFill>
                  <a:srgbClr val="CC2F04"/>
                </a:solidFill>
              </a:rPr>
              <a:t>logging in again, the database is corrupted by modifying </a:t>
            </a:r>
            <a:endParaRPr lang="en-IN" sz="2000" b="1" dirty="0" smtClean="0">
              <a:solidFill>
                <a:srgbClr val="CC2F04"/>
              </a:solidFill>
            </a:endParaRPr>
          </a:p>
          <a:p>
            <a:r>
              <a:rPr lang="en-IN" sz="2000" b="1" dirty="0" smtClean="0">
                <a:solidFill>
                  <a:srgbClr val="CC2F04"/>
                </a:solidFill>
              </a:rPr>
              <a:t>the </a:t>
            </a:r>
            <a:r>
              <a:rPr lang="en-IN" sz="2000" b="1" dirty="0">
                <a:solidFill>
                  <a:srgbClr val="CC2F04"/>
                </a:solidFill>
              </a:rPr>
              <a:t>request of B16CS003 to correspond to B16CS001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3808" y="692696"/>
            <a:ext cx="4602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Conclusions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92896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All the requirements as mentioned in the SRS are fulfilled.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Unit and System Testing have been carried out extensively.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Valid changes from cross testing report were implemented in enhancement phase.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2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64704"/>
            <a:ext cx="9144002" cy="609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 preferRelativeResize="0"/>
          <p:nvPr/>
        </p:nvPicPr>
        <p:blipFill>
          <a:blip r:embed="rId2">
            <a:alphaModFix/>
          </a:blip>
          <a:srcRect r="29397" b="2501"/>
          <a:stretch>
            <a:fillRect/>
          </a:stretch>
        </p:blipFill>
        <p:spPr>
          <a:xfrm rot="21049561">
            <a:off x="-301331" y="600928"/>
            <a:ext cx="7380171" cy="6096655"/>
          </a:xfrm>
          <a:custGeom>
            <a:avLst/>
            <a:gdLst>
              <a:gd name="connsiteX0" fmla="*/ 3860553 w 6455933"/>
              <a:gd name="connsiteY0" fmla="*/ 0 h 5940896"/>
              <a:gd name="connsiteX1" fmla="*/ 4602636 w 6455933"/>
              <a:gd name="connsiteY1" fmla="*/ 0 h 5940896"/>
              <a:gd name="connsiteX2" fmla="*/ 6455933 w 6455933"/>
              <a:gd name="connsiteY2" fmla="*/ 2087749 h 5940896"/>
              <a:gd name="connsiteX3" fmla="*/ 2115345 w 6455933"/>
              <a:gd name="connsiteY3" fmla="*/ 5940896 h 5940896"/>
              <a:gd name="connsiteX4" fmla="*/ 0 w 6455933"/>
              <a:gd name="connsiteY4" fmla="*/ 3557950 h 5940896"/>
              <a:gd name="connsiteX5" fmla="*/ 0 w 6455933"/>
              <a:gd name="connsiteY5" fmla="*/ 3427019 h 594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5933" h="5940896">
                <a:moveTo>
                  <a:pt x="3860553" y="0"/>
                </a:moveTo>
                <a:lnTo>
                  <a:pt x="4602636" y="0"/>
                </a:lnTo>
                <a:lnTo>
                  <a:pt x="6455933" y="2087749"/>
                </a:lnTo>
                <a:lnTo>
                  <a:pt x="2115345" y="5940896"/>
                </a:lnTo>
                <a:lnTo>
                  <a:pt x="0" y="3557950"/>
                </a:lnTo>
                <a:lnTo>
                  <a:pt x="0" y="3427019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2" name="Shape 194"/>
          <p:cNvGrpSpPr/>
          <p:nvPr/>
        </p:nvGrpSpPr>
        <p:grpSpPr>
          <a:xfrm>
            <a:off x="293684" y="765489"/>
            <a:ext cx="309041" cy="537497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Shape 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C000"/>
                </a:solidFill>
              </a:rPr>
              <a:t>Purpose</a:t>
            </a:r>
            <a:endParaRPr sz="4000" b="1" dirty="0">
              <a:solidFill>
                <a:srgbClr val="FFC000"/>
              </a:solidFill>
            </a:endParaRPr>
          </a:p>
        </p:txBody>
      </p:sp>
      <p:sp>
        <p:nvSpPr>
          <p:cNvPr id="30" name="Shape 62"/>
          <p:cNvSpPr txBox="1">
            <a:spLocks noGrp="1"/>
          </p:cNvSpPr>
          <p:nvPr>
            <p:ph type="body" idx="1"/>
          </p:nvPr>
        </p:nvSpPr>
        <p:spPr>
          <a:xfrm>
            <a:off x="293684" y="191683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To create a </a:t>
            </a:r>
            <a:r>
              <a:rPr lang="en" b="1" dirty="0">
                <a:solidFill>
                  <a:srgbClr val="000000"/>
                </a:solidFill>
              </a:rPr>
              <a:t>convenient and easy-to-use environment</a:t>
            </a:r>
            <a:r>
              <a:rPr lang="en" dirty="0">
                <a:solidFill>
                  <a:srgbClr val="000000"/>
                </a:solidFill>
              </a:rPr>
              <a:t> for the users who are trying to apply for a leave or financial assistance. </a:t>
            </a: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dirty="0">
              <a:solidFill>
                <a:srgbClr val="000000"/>
              </a:solidFill>
            </a:endParaRP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0000"/>
                </a:solidFill>
              </a:rPr>
              <a:t>process the leave or financial assistance requests following a specific </a:t>
            </a:r>
            <a:r>
              <a:rPr lang="en" b="1" dirty="0">
                <a:solidFill>
                  <a:srgbClr val="000000"/>
                </a:solidFill>
              </a:rPr>
              <a:t>hierarchy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dirty="0" smtClean="0">
              <a:solidFill>
                <a:srgbClr val="000000"/>
              </a:solidFill>
            </a:endParaRP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0000"/>
                </a:solidFill>
              </a:rPr>
              <a:t>enable a user to </a:t>
            </a:r>
            <a:r>
              <a:rPr lang="en" b="1" dirty="0">
                <a:solidFill>
                  <a:srgbClr val="000000"/>
                </a:solidFill>
              </a:rPr>
              <a:t>check the status </a:t>
            </a:r>
            <a:r>
              <a:rPr lang="en" dirty="0">
                <a:solidFill>
                  <a:srgbClr val="000000"/>
                </a:solidFill>
              </a:rPr>
              <a:t>of his leave or financial assistance request.</a:t>
            </a:r>
            <a:endParaRPr dirty="0">
              <a:solidFill>
                <a:srgbClr val="000000"/>
              </a:solidFill>
            </a:endParaRP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endParaRPr lang="en" dirty="0" smtClean="0">
              <a:solidFill>
                <a:srgbClr val="000000"/>
              </a:solidFill>
            </a:endParaRPr>
          </a:p>
          <a:p>
            <a:pPr marL="457200" marR="381000" lvl="0" indent="-34290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0000"/>
                </a:solidFill>
              </a:rPr>
              <a:t>enable a user to </a:t>
            </a:r>
            <a:r>
              <a:rPr lang="en" b="1" dirty="0">
                <a:solidFill>
                  <a:srgbClr val="000000"/>
                </a:solidFill>
              </a:rPr>
              <a:t>approve the requests </a:t>
            </a:r>
            <a:r>
              <a:rPr lang="en" dirty="0">
                <a:solidFill>
                  <a:srgbClr val="000000"/>
                </a:solidFill>
              </a:rPr>
              <a:t>of those who are under him/her in the hierarchy pyramid.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" name="Shape 194"/>
          <p:cNvGrpSpPr/>
          <p:nvPr/>
        </p:nvGrpSpPr>
        <p:grpSpPr>
          <a:xfrm>
            <a:off x="293684" y="765489"/>
            <a:ext cx="309041" cy="537497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Shape 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FFC000"/>
                </a:solidFill>
              </a:rPr>
              <a:t>Hierarchy</a:t>
            </a:r>
            <a:endParaRPr sz="4000" b="1" dirty="0">
              <a:solidFill>
                <a:srgbClr val="FFC000"/>
              </a:solidFill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643979883"/>
              </p:ext>
            </p:extLst>
          </p:nvPr>
        </p:nvGraphicFramePr>
        <p:xfrm>
          <a:off x="857224" y="1939575"/>
          <a:ext cx="6000792" cy="98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57224" y="2918694"/>
            <a:ext cx="6033519" cy="870346"/>
            <a:chOff x="857224" y="2786058"/>
            <a:chExt cx="6033519" cy="870346"/>
          </a:xfrm>
        </p:grpSpPr>
        <p:grpSp>
          <p:nvGrpSpPr>
            <p:cNvPr id="22" name="Group 21"/>
            <p:cNvGrpSpPr/>
            <p:nvPr/>
          </p:nvGrpSpPr>
          <p:grpSpPr>
            <a:xfrm>
              <a:off x="857224" y="2786058"/>
              <a:ext cx="2175867" cy="870346"/>
              <a:chOff x="1960066" y="1596826"/>
              <a:chExt cx="2175867" cy="870346"/>
            </a:xfrm>
          </p:grpSpPr>
          <p:sp>
            <p:nvSpPr>
              <p:cNvPr id="23" name="Chevron 22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b="1" kern="1200" dirty="0" smtClean="0">
                    <a:solidFill>
                      <a:srgbClr val="FFC000"/>
                    </a:solidFill>
                  </a:rPr>
                  <a:t>Faculty</a:t>
                </a:r>
                <a:endParaRPr lang="en-IN" sz="1700" b="1" kern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86050" y="2786058"/>
              <a:ext cx="2175867" cy="870346"/>
              <a:chOff x="1960066" y="1596826"/>
              <a:chExt cx="2175867" cy="870346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kern="1200" dirty="0" smtClean="0"/>
                  <a:t>HOD</a:t>
                </a:r>
                <a:endParaRPr lang="en-IN" sz="1700" kern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14876" y="2786058"/>
              <a:ext cx="2175867" cy="870346"/>
              <a:chOff x="1960066" y="1596826"/>
              <a:chExt cx="2175867" cy="870346"/>
            </a:xfrm>
          </p:grpSpPr>
          <p:sp>
            <p:nvSpPr>
              <p:cNvPr id="31" name="Chevron 30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kern="1200" dirty="0" smtClean="0"/>
                  <a:t>Director</a:t>
                </a:r>
                <a:endParaRPr lang="en-IN" sz="1700" kern="1200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57224" y="3861048"/>
            <a:ext cx="6033519" cy="1799040"/>
            <a:chOff x="857224" y="3786190"/>
            <a:chExt cx="6033519" cy="1799040"/>
          </a:xfrm>
        </p:grpSpPr>
        <p:grpSp>
          <p:nvGrpSpPr>
            <p:cNvPr id="36" name="Group 35"/>
            <p:cNvGrpSpPr/>
            <p:nvPr/>
          </p:nvGrpSpPr>
          <p:grpSpPr>
            <a:xfrm>
              <a:off x="4714876" y="3786190"/>
              <a:ext cx="2175867" cy="870346"/>
              <a:chOff x="1960066" y="1596826"/>
              <a:chExt cx="2175867" cy="870346"/>
            </a:xfrm>
          </p:grpSpPr>
          <p:sp>
            <p:nvSpPr>
              <p:cNvPr id="37" name="Chevron 36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kern="1200" dirty="0" smtClean="0"/>
                  <a:t>Administrator</a:t>
                </a:r>
                <a:endParaRPr lang="en-IN" sz="1700" kern="12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57224" y="3786190"/>
              <a:ext cx="2175867" cy="870346"/>
              <a:chOff x="1960066" y="1596826"/>
              <a:chExt cx="2175867" cy="870346"/>
            </a:xfrm>
          </p:grpSpPr>
          <p:sp>
            <p:nvSpPr>
              <p:cNvPr id="40" name="Chevron 39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b="1" kern="1200" dirty="0" smtClean="0">
                    <a:solidFill>
                      <a:srgbClr val="FFC000"/>
                    </a:solidFill>
                  </a:rPr>
                  <a:t>HOD</a:t>
                </a:r>
                <a:endParaRPr lang="en-IN" sz="1700" b="1" kern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786050" y="3786190"/>
              <a:ext cx="2175867" cy="870346"/>
              <a:chOff x="1960066" y="1596826"/>
              <a:chExt cx="2175867" cy="870346"/>
            </a:xfrm>
          </p:grpSpPr>
          <p:sp>
            <p:nvSpPr>
              <p:cNvPr id="43" name="Chevron 42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kern="1200" dirty="0" smtClean="0"/>
                  <a:t>Director</a:t>
                </a:r>
                <a:endParaRPr lang="en-IN" sz="1700" kern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57224" y="4714884"/>
              <a:ext cx="4104693" cy="870346"/>
              <a:chOff x="857224" y="4714884"/>
              <a:chExt cx="4104693" cy="87034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857224" y="4714884"/>
                <a:ext cx="2175867" cy="870346"/>
                <a:chOff x="1960066" y="1596826"/>
                <a:chExt cx="2175867" cy="870346"/>
              </a:xfrm>
            </p:grpSpPr>
            <p:sp>
              <p:nvSpPr>
                <p:cNvPr id="46" name="Chevron 45"/>
                <p:cNvSpPr/>
                <p:nvPr/>
              </p:nvSpPr>
              <p:spPr>
                <a:xfrm>
                  <a:off x="1960066" y="1596826"/>
                  <a:ext cx="2175867" cy="870346"/>
                </a:xfrm>
                <a:prstGeom prst="chevron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Chevron 4"/>
                <p:cNvSpPr/>
                <p:nvPr/>
              </p:nvSpPr>
              <p:spPr>
                <a:xfrm>
                  <a:off x="2395239" y="1596826"/>
                  <a:ext cx="1305521" cy="870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009" tIns="22670" rIns="22670" bIns="22670" numCol="1" spcCol="1270" anchor="ctr" anchorCtr="0">
                  <a:noAutofit/>
                </a:bodyPr>
                <a:lstStyle/>
                <a:p>
                  <a:pPr lvl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700" b="1" kern="1200" dirty="0" smtClean="0">
                      <a:solidFill>
                        <a:srgbClr val="FFC000"/>
                      </a:solidFill>
                    </a:rPr>
                    <a:t>Director</a:t>
                  </a:r>
                  <a:endParaRPr lang="en-IN" sz="1700" kern="1200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2786050" y="4714884"/>
                <a:ext cx="2175867" cy="870346"/>
                <a:chOff x="1960066" y="1596826"/>
                <a:chExt cx="2175867" cy="870346"/>
              </a:xfrm>
            </p:grpSpPr>
            <p:sp>
              <p:nvSpPr>
                <p:cNvPr id="49" name="Chevron 48"/>
                <p:cNvSpPr/>
                <p:nvPr/>
              </p:nvSpPr>
              <p:spPr>
                <a:xfrm>
                  <a:off x="1960066" y="1596826"/>
                  <a:ext cx="2175867" cy="870346"/>
                </a:xfrm>
                <a:prstGeom prst="chevron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0" name="Chevron 4"/>
                <p:cNvSpPr/>
                <p:nvPr/>
              </p:nvSpPr>
              <p:spPr>
                <a:xfrm>
                  <a:off x="2395239" y="1596826"/>
                  <a:ext cx="1305521" cy="870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8009" tIns="22670" rIns="22670" bIns="22670" numCol="1" spcCol="1270" anchor="ctr" anchorCtr="0">
                  <a:noAutofit/>
                </a:bodyPr>
                <a:lstStyle/>
                <a:p>
                  <a:pPr lvl="0" algn="ctr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700" kern="1200" dirty="0" smtClean="0"/>
                    <a:t>Administrator</a:t>
                  </a:r>
                  <a:endParaRPr lang="en-IN" sz="1700" kern="1200" dirty="0"/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857224" y="5733256"/>
            <a:ext cx="4176131" cy="870346"/>
            <a:chOff x="857224" y="5786454"/>
            <a:chExt cx="4176131" cy="870346"/>
          </a:xfrm>
        </p:grpSpPr>
        <p:grpSp>
          <p:nvGrpSpPr>
            <p:cNvPr id="51" name="Group 50"/>
            <p:cNvGrpSpPr/>
            <p:nvPr/>
          </p:nvGrpSpPr>
          <p:grpSpPr>
            <a:xfrm>
              <a:off x="857224" y="5786454"/>
              <a:ext cx="2175867" cy="870346"/>
              <a:chOff x="1960066" y="1596826"/>
              <a:chExt cx="2175867" cy="870346"/>
            </a:xfrm>
          </p:grpSpPr>
          <p:sp>
            <p:nvSpPr>
              <p:cNvPr id="52" name="Chevron 51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b="1" kern="1200" dirty="0" smtClean="0">
                    <a:solidFill>
                      <a:srgbClr val="FFC000"/>
                    </a:solidFill>
                  </a:rPr>
                  <a:t>Undergrads</a:t>
                </a:r>
                <a:endParaRPr lang="en-IN" sz="1700" b="1" kern="1200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857488" y="5786454"/>
              <a:ext cx="2175867" cy="870346"/>
              <a:chOff x="1960066" y="1596826"/>
              <a:chExt cx="2175867" cy="870346"/>
            </a:xfrm>
          </p:grpSpPr>
          <p:sp>
            <p:nvSpPr>
              <p:cNvPr id="55" name="Chevron 54"/>
              <p:cNvSpPr/>
              <p:nvPr/>
            </p:nvSpPr>
            <p:spPr>
              <a:xfrm>
                <a:off x="1960066" y="1596826"/>
                <a:ext cx="2175867" cy="870346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Chevron 4"/>
              <p:cNvSpPr/>
              <p:nvPr/>
            </p:nvSpPr>
            <p:spPr>
              <a:xfrm>
                <a:off x="239523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700" kern="1200" dirty="0" smtClean="0"/>
                  <a:t>Administrator</a:t>
                </a:r>
                <a:endParaRPr lang="en-IN" sz="1700" kern="1200" dirty="0"/>
              </a:p>
            </p:txBody>
          </p:sp>
        </p:grpSp>
      </p:grp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77524805"/>
              </p:ext>
            </p:extLst>
          </p:nvPr>
        </p:nvGraphicFramePr>
        <p:xfrm>
          <a:off x="1071538" y="1928802"/>
          <a:ext cx="685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hape 61"/>
          <p:cNvSpPr txBox="1">
            <a:spLocks noGrp="1"/>
          </p:cNvSpPr>
          <p:nvPr>
            <p:ph type="title"/>
          </p:nvPr>
        </p:nvSpPr>
        <p:spPr>
          <a:xfrm>
            <a:off x="899592" y="620688"/>
            <a:ext cx="5184576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rgbClr val="FFC000"/>
                </a:solidFill>
              </a:rPr>
              <a:t>Software process cycle</a:t>
            </a:r>
            <a:endParaRPr sz="4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87624" y="2996952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solidFill>
                  <a:schemeClr val="accent6">
                    <a:lumMod val="75000"/>
                  </a:schemeClr>
                </a:solidFill>
              </a:rPr>
              <a:t>LIST OF USE CASES</a:t>
            </a:r>
            <a:endParaRPr lang="en-IN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58838" y="2690425"/>
            <a:ext cx="1626324" cy="1626324"/>
            <a:chOff x="3615977" y="2313395"/>
            <a:chExt cx="1626324" cy="1626324"/>
          </a:xfrm>
        </p:grpSpPr>
        <p:sp>
          <p:nvSpPr>
            <p:cNvPr id="57" name="Oval 56"/>
            <p:cNvSpPr/>
            <p:nvPr/>
          </p:nvSpPr>
          <p:spPr>
            <a:xfrm>
              <a:off x="3615977" y="2313395"/>
              <a:ext cx="1626324" cy="162632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Oval 4"/>
            <p:cNvSpPr/>
            <p:nvPr/>
          </p:nvSpPr>
          <p:spPr>
            <a:xfrm>
              <a:off x="3854147" y="2551564"/>
              <a:ext cx="1149984" cy="1149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b="1" kern="1200" baseline="0" dirty="0" smtClean="0">
                  <a:solidFill>
                    <a:schemeClr val="bg1"/>
                  </a:solidFill>
                </a:rPr>
                <a:t>USE CASES</a:t>
              </a:r>
              <a:endParaRPr lang="en-IN" sz="3200" b="1" kern="1200" baseline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95525" y="1933032"/>
            <a:ext cx="552950" cy="535224"/>
            <a:chOff x="4152664" y="1556002"/>
            <a:chExt cx="552950" cy="535224"/>
          </a:xfrm>
        </p:grpSpPr>
        <p:sp>
          <p:nvSpPr>
            <p:cNvPr id="55" name="Right Arrow 54"/>
            <p:cNvSpPr/>
            <p:nvPr/>
          </p:nvSpPr>
          <p:spPr>
            <a:xfrm rot="16200000">
              <a:off x="4161527" y="1547139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ight Arrow 6"/>
            <p:cNvSpPr/>
            <p:nvPr/>
          </p:nvSpPr>
          <p:spPr>
            <a:xfrm rot="16200000">
              <a:off x="4241811" y="1738013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1471" y="379508"/>
            <a:ext cx="1301059" cy="1301059"/>
            <a:chOff x="3778610" y="2478"/>
            <a:chExt cx="1301059" cy="1301059"/>
          </a:xfrm>
        </p:grpSpPr>
        <p:sp>
          <p:nvSpPr>
            <p:cNvPr id="53" name="Oval 52"/>
            <p:cNvSpPr/>
            <p:nvPr/>
          </p:nvSpPr>
          <p:spPr>
            <a:xfrm>
              <a:off x="3778610" y="2478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Oval 8"/>
            <p:cNvSpPr/>
            <p:nvPr/>
          </p:nvSpPr>
          <p:spPr>
            <a:xfrm>
              <a:off x="3969146" y="193014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APPLY LEAVE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33041" y="2237863"/>
            <a:ext cx="552950" cy="535224"/>
            <a:chOff x="4990180" y="1860833"/>
            <a:chExt cx="552950" cy="535224"/>
          </a:xfrm>
        </p:grpSpPr>
        <p:sp>
          <p:nvSpPr>
            <p:cNvPr id="51" name="Right Arrow 50"/>
            <p:cNvSpPr/>
            <p:nvPr/>
          </p:nvSpPr>
          <p:spPr>
            <a:xfrm rot="18600000">
              <a:off x="4999043" y="1851970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ight Arrow 10"/>
            <p:cNvSpPr/>
            <p:nvPr/>
          </p:nvSpPr>
          <p:spPr>
            <a:xfrm rot="18600000">
              <a:off x="5027721" y="2024061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11438" y="958208"/>
            <a:ext cx="1301059" cy="1301059"/>
            <a:chOff x="5368577" y="581178"/>
            <a:chExt cx="1301059" cy="1301059"/>
          </a:xfrm>
        </p:grpSpPr>
        <p:sp>
          <p:nvSpPr>
            <p:cNvPr id="49" name="Oval 48"/>
            <p:cNvSpPr/>
            <p:nvPr/>
          </p:nvSpPr>
          <p:spPr>
            <a:xfrm>
              <a:off x="5368577" y="581178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Oval 12"/>
            <p:cNvSpPr/>
            <p:nvPr/>
          </p:nvSpPr>
          <p:spPr>
            <a:xfrm>
              <a:off x="5559113" y="771714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APPLY FINANCE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7537" y="3000858"/>
            <a:ext cx="535224" cy="552950"/>
            <a:chOff x="5444676" y="2623828"/>
            <a:chExt cx="535224" cy="552950"/>
          </a:xfrm>
        </p:grpSpPr>
        <p:sp>
          <p:nvSpPr>
            <p:cNvPr id="47" name="Right Arrow 46"/>
            <p:cNvSpPr/>
            <p:nvPr/>
          </p:nvSpPr>
          <p:spPr>
            <a:xfrm rot="21000000">
              <a:off x="5444676" y="2623828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ight Arrow 14"/>
            <p:cNvSpPr/>
            <p:nvPr/>
          </p:nvSpPr>
          <p:spPr>
            <a:xfrm rot="21000000">
              <a:off x="5445896" y="2748359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57441" y="2423530"/>
            <a:ext cx="1301059" cy="1301059"/>
            <a:chOff x="6214580" y="2046500"/>
            <a:chExt cx="1301059" cy="1301059"/>
          </a:xfrm>
        </p:grpSpPr>
        <p:sp>
          <p:nvSpPr>
            <p:cNvPr id="45" name="Oval 44"/>
            <p:cNvSpPr/>
            <p:nvPr/>
          </p:nvSpPr>
          <p:spPr>
            <a:xfrm>
              <a:off x="6214580" y="2046500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val 16"/>
            <p:cNvSpPr/>
            <p:nvPr/>
          </p:nvSpPr>
          <p:spPr>
            <a:xfrm>
              <a:off x="6405116" y="2237036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CHECK LEAVE STATUS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32770" y="3878584"/>
            <a:ext cx="535224" cy="552950"/>
            <a:chOff x="5289909" y="3501554"/>
            <a:chExt cx="535224" cy="552950"/>
          </a:xfrm>
        </p:grpSpPr>
        <p:sp>
          <p:nvSpPr>
            <p:cNvPr id="43" name="Right Arrow 42"/>
            <p:cNvSpPr/>
            <p:nvPr/>
          </p:nvSpPr>
          <p:spPr>
            <a:xfrm rot="1800000">
              <a:off x="5289909" y="3501554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ight Arrow 18"/>
            <p:cNvSpPr/>
            <p:nvPr/>
          </p:nvSpPr>
          <p:spPr>
            <a:xfrm rot="1800000">
              <a:off x="5300665" y="3572002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63627" y="4089832"/>
            <a:ext cx="1301059" cy="1301059"/>
            <a:chOff x="5920766" y="3712802"/>
            <a:chExt cx="1301059" cy="1301059"/>
          </a:xfrm>
        </p:grpSpPr>
        <p:sp>
          <p:nvSpPr>
            <p:cNvPr id="41" name="Oval 40"/>
            <p:cNvSpPr/>
            <p:nvPr/>
          </p:nvSpPr>
          <p:spPr>
            <a:xfrm>
              <a:off x="5920766" y="3712802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20"/>
            <p:cNvSpPr/>
            <p:nvPr/>
          </p:nvSpPr>
          <p:spPr>
            <a:xfrm>
              <a:off x="6111302" y="3903338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CHECK FINANCE STATUS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158" y="4460341"/>
            <a:ext cx="552950" cy="535224"/>
            <a:chOff x="4598297" y="4083311"/>
            <a:chExt cx="552950" cy="535224"/>
          </a:xfrm>
        </p:grpSpPr>
        <p:sp>
          <p:nvSpPr>
            <p:cNvPr id="39" name="Right Arrow 38"/>
            <p:cNvSpPr/>
            <p:nvPr/>
          </p:nvSpPr>
          <p:spPr>
            <a:xfrm rot="4200000">
              <a:off x="4607160" y="4074448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ight Arrow 22"/>
            <p:cNvSpPr/>
            <p:nvPr/>
          </p:nvSpPr>
          <p:spPr>
            <a:xfrm rot="4200000">
              <a:off x="4659985" y="4109596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7474" y="5177433"/>
            <a:ext cx="1301059" cy="1301059"/>
            <a:chOff x="4624613" y="4800403"/>
            <a:chExt cx="1301059" cy="1301059"/>
          </a:xfrm>
        </p:grpSpPr>
        <p:sp>
          <p:nvSpPr>
            <p:cNvPr id="37" name="Oval 36"/>
            <p:cNvSpPr/>
            <p:nvPr/>
          </p:nvSpPr>
          <p:spPr>
            <a:xfrm>
              <a:off x="4624613" y="4800403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24"/>
            <p:cNvSpPr/>
            <p:nvPr/>
          </p:nvSpPr>
          <p:spPr>
            <a:xfrm>
              <a:off x="4815149" y="4990939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APPROVE LEAVE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49893" y="4460341"/>
            <a:ext cx="552950" cy="535224"/>
            <a:chOff x="3707032" y="4083311"/>
            <a:chExt cx="552950" cy="535224"/>
          </a:xfrm>
        </p:grpSpPr>
        <p:sp>
          <p:nvSpPr>
            <p:cNvPr id="35" name="Right Arrow 34"/>
            <p:cNvSpPr/>
            <p:nvPr/>
          </p:nvSpPr>
          <p:spPr>
            <a:xfrm rot="6600000">
              <a:off x="3715895" y="4074448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ight Arrow 26"/>
            <p:cNvSpPr/>
            <p:nvPr/>
          </p:nvSpPr>
          <p:spPr>
            <a:xfrm rot="17400000">
              <a:off x="3823637" y="4109596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5467" y="5177433"/>
            <a:ext cx="1301059" cy="1301059"/>
            <a:chOff x="2932606" y="4800403"/>
            <a:chExt cx="1301059" cy="1301059"/>
          </a:xfrm>
        </p:grpSpPr>
        <p:sp>
          <p:nvSpPr>
            <p:cNvPr id="33" name="Oval 32"/>
            <p:cNvSpPr/>
            <p:nvPr/>
          </p:nvSpPr>
          <p:spPr>
            <a:xfrm>
              <a:off x="2932606" y="4800403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28"/>
            <p:cNvSpPr/>
            <p:nvPr/>
          </p:nvSpPr>
          <p:spPr>
            <a:xfrm>
              <a:off x="3123142" y="4990939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APPROVE FINANCE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6006" y="3878584"/>
            <a:ext cx="535224" cy="552950"/>
            <a:chOff x="3033145" y="3501554"/>
            <a:chExt cx="535224" cy="552950"/>
          </a:xfrm>
        </p:grpSpPr>
        <p:sp>
          <p:nvSpPr>
            <p:cNvPr id="31" name="Right Arrow 30"/>
            <p:cNvSpPr/>
            <p:nvPr/>
          </p:nvSpPr>
          <p:spPr>
            <a:xfrm rot="9000000">
              <a:off x="3033145" y="3501554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ight Arrow 30"/>
            <p:cNvSpPr/>
            <p:nvPr/>
          </p:nvSpPr>
          <p:spPr>
            <a:xfrm rot="19800000">
              <a:off x="3182956" y="3572002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9314" y="4089832"/>
            <a:ext cx="1301059" cy="1301059"/>
            <a:chOff x="1636453" y="3712802"/>
            <a:chExt cx="1301059" cy="1301059"/>
          </a:xfrm>
        </p:grpSpPr>
        <p:sp>
          <p:nvSpPr>
            <p:cNvPr id="29" name="Oval 28"/>
            <p:cNvSpPr/>
            <p:nvPr/>
          </p:nvSpPr>
          <p:spPr>
            <a:xfrm>
              <a:off x="1636453" y="3712802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32"/>
            <p:cNvSpPr/>
            <p:nvPr/>
          </p:nvSpPr>
          <p:spPr>
            <a:xfrm>
              <a:off x="1826989" y="3903338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UPDATE/ DEDUCT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21240" y="3000858"/>
            <a:ext cx="535224" cy="552950"/>
            <a:chOff x="2878379" y="2623828"/>
            <a:chExt cx="535224" cy="552950"/>
          </a:xfrm>
        </p:grpSpPr>
        <p:sp>
          <p:nvSpPr>
            <p:cNvPr id="27" name="Right Arrow 26"/>
            <p:cNvSpPr/>
            <p:nvPr/>
          </p:nvSpPr>
          <p:spPr>
            <a:xfrm rot="11400000">
              <a:off x="2878379" y="2623828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34"/>
            <p:cNvSpPr/>
            <p:nvPr/>
          </p:nvSpPr>
          <p:spPr>
            <a:xfrm rot="22200000">
              <a:off x="3037726" y="2748359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kern="1200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85500" y="2423530"/>
            <a:ext cx="1301059" cy="1301059"/>
            <a:chOff x="1342639" y="2046500"/>
            <a:chExt cx="1301059" cy="1301059"/>
          </a:xfrm>
        </p:grpSpPr>
        <p:sp>
          <p:nvSpPr>
            <p:cNvPr id="25" name="Oval 24"/>
            <p:cNvSpPr/>
            <p:nvPr/>
          </p:nvSpPr>
          <p:spPr>
            <a:xfrm>
              <a:off x="1342639" y="2046500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36"/>
            <p:cNvSpPr/>
            <p:nvPr/>
          </p:nvSpPr>
          <p:spPr>
            <a:xfrm>
              <a:off x="1533175" y="2237036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REGISTER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58010" y="2237863"/>
            <a:ext cx="552950" cy="535224"/>
            <a:chOff x="3315149" y="1860833"/>
            <a:chExt cx="552950" cy="535224"/>
          </a:xfrm>
        </p:grpSpPr>
        <p:sp>
          <p:nvSpPr>
            <p:cNvPr id="23" name="Right Arrow 22"/>
            <p:cNvSpPr/>
            <p:nvPr/>
          </p:nvSpPr>
          <p:spPr>
            <a:xfrm rot="13800000">
              <a:off x="3324012" y="1851970"/>
              <a:ext cx="535224" cy="552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38"/>
            <p:cNvSpPr/>
            <p:nvPr/>
          </p:nvSpPr>
          <p:spPr>
            <a:xfrm rot="24600000">
              <a:off x="3455901" y="2024061"/>
              <a:ext cx="374657" cy="331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700" b="1" kern="1200" baseline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1504" y="958208"/>
            <a:ext cx="1301059" cy="1301059"/>
            <a:chOff x="2188643" y="581178"/>
            <a:chExt cx="1301059" cy="1301059"/>
          </a:xfrm>
        </p:grpSpPr>
        <p:sp>
          <p:nvSpPr>
            <p:cNvPr id="21" name="Oval 20"/>
            <p:cNvSpPr/>
            <p:nvPr/>
          </p:nvSpPr>
          <p:spPr>
            <a:xfrm>
              <a:off x="2188643" y="581178"/>
              <a:ext cx="1301059" cy="130105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0"/>
            <p:cNvSpPr/>
            <p:nvPr/>
          </p:nvSpPr>
          <p:spPr>
            <a:xfrm>
              <a:off x="2379179" y="771714"/>
              <a:ext cx="919987" cy="919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700" b="1" kern="1200" baseline="0" dirty="0" smtClean="0">
                  <a:solidFill>
                    <a:srgbClr val="FFC000"/>
                  </a:solidFill>
                </a:rPr>
                <a:t>LOGIN</a:t>
              </a:r>
              <a:endParaRPr lang="en-IN" sz="1700" b="1" kern="1200" baseline="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" y="0"/>
            <a:ext cx="90894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8"/>
          <p:cNvSpPr txBox="1">
            <a:spLocks/>
          </p:cNvSpPr>
          <p:nvPr/>
        </p:nvSpPr>
        <p:spPr>
          <a:xfrm>
            <a:off x="0" y="3023213"/>
            <a:ext cx="2673300" cy="110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29198"/>
            <a:ext cx="1500166" cy="120032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400" b="1" i="1" dirty="0" smtClean="0">
                <a:solidFill>
                  <a:schemeClr val="bg1">
                    <a:lumMod val="95000"/>
                  </a:schemeClr>
                </a:solidFill>
              </a:rPr>
              <a:t>USE</a:t>
            </a:r>
          </a:p>
          <a:p>
            <a:r>
              <a:rPr lang="en-IN" sz="2400" b="1" i="1" dirty="0" smtClean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r>
              <a:rPr lang="en-IN" sz="2400" b="1" i="1" dirty="0" smtClean="0">
                <a:solidFill>
                  <a:schemeClr val="bg1">
                    <a:lumMod val="95000"/>
                  </a:schemeClr>
                </a:solidFill>
              </a:rPr>
              <a:t>DIAGRAM</a:t>
            </a:r>
            <a:endParaRPr lang="en-IN" sz="24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2564904"/>
            <a:ext cx="71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>
                <a:solidFill>
                  <a:schemeClr val="accent6">
                    <a:lumMod val="75000"/>
                  </a:schemeClr>
                </a:solidFill>
              </a:rPr>
              <a:t>SOFTWARE ARCHITECTURE</a:t>
            </a:r>
            <a:endParaRPr lang="en-IN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936</Words>
  <Application>Microsoft Office PowerPoint</Application>
  <PresentationFormat>On-screen Show (4:3)</PresentationFormat>
  <Paragraphs>335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Arvo</vt:lpstr>
      <vt:lpstr>Calibri</vt:lpstr>
      <vt:lpstr>Roboto Condensed</vt:lpstr>
      <vt:lpstr>Wingdings</vt:lpstr>
      <vt:lpstr>Office Theme</vt:lpstr>
      <vt:lpstr>Workflow Management System</vt:lpstr>
      <vt:lpstr>PowerPoint Presentation</vt:lpstr>
      <vt:lpstr>Purpose</vt:lpstr>
      <vt:lpstr>Hierarchy</vt:lpstr>
      <vt:lpstr>Software process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Handling</vt:lpstr>
      <vt:lpstr>PowerPoint Presentation</vt:lpstr>
      <vt:lpstr>PowerPoint Presentation</vt:lpstr>
      <vt:lpstr>PowerPoint Presentation</vt:lpstr>
      <vt:lpstr>Things that could not be implemented</vt:lpstr>
      <vt:lpstr>PowerPoint Presentation</vt:lpstr>
      <vt:lpstr>Unit testing statistics</vt:lpstr>
      <vt:lpstr>Unit testing statistics</vt:lpstr>
      <vt:lpstr>System testing statistics</vt:lpstr>
      <vt:lpstr>Overall statistics</vt:lpstr>
      <vt:lpstr>Testing Notes</vt:lpstr>
      <vt:lpstr>Cross-Testing Analysis</vt:lpstr>
      <vt:lpstr>List of Use cases tested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System</dc:title>
  <dc:creator>bhavneshsadayat@gmail.com</dc:creator>
  <cp:lastModifiedBy>Vishakh S</cp:lastModifiedBy>
  <cp:revision>30</cp:revision>
  <dcterms:created xsi:type="dcterms:W3CDTF">2018-04-21T17:50:33Z</dcterms:created>
  <dcterms:modified xsi:type="dcterms:W3CDTF">2018-04-15T17:08:44Z</dcterms:modified>
</cp:coreProperties>
</file>