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4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9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C3FD-933E-4EE4-AD26-6864BEF698EA}" type="datetimeFigureOut">
              <a:rPr lang="es-MX" smtClean="0"/>
              <a:t>11/12/2017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4B695E-79B3-423B-8365-40D73297C1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3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ACD0DF9-4806-4D4A-B5D2-DEDB72C1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264168-44C2-4D0F-9432-534DFEC6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7DE042-C160-460B-8B04-33B5CC50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80" y="1833880"/>
            <a:ext cx="1707039" cy="6619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A8495E-E2E6-4545-8F92-DCAE5F3F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18F6EA-5772-456B-B584-47DBE411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5464D3-DBD4-433E-A7B9-9D650B24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58DC4F-7E13-4D67-B3CA-E8739E850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47725"/>
            <a:ext cx="11823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65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Yordana Durán</dc:creator>
  <cp:lastModifiedBy>Yordana Durán</cp:lastModifiedBy>
  <cp:revision>3</cp:revision>
  <dcterms:created xsi:type="dcterms:W3CDTF">2017-12-12T05:30:27Z</dcterms:created>
  <dcterms:modified xsi:type="dcterms:W3CDTF">2017-12-12T05:48:15Z</dcterms:modified>
</cp:coreProperties>
</file>