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CA58-448B-A050-C678-AD09D9949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F3C5C-5F7A-5318-24B4-91C256A43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E652-D3C2-9945-4CC6-33FFEE5D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BE2A-A2DD-D6D8-4AAA-580AF5FA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6199-F7A5-5864-8200-87C017F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27D4-BDE9-9DE4-05A0-8D6C1CD0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9E127-54A7-4550-9A3C-DDE1D4A9A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EA81-7227-D9FE-6FEE-F421A876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D159-824F-8E1B-39E0-D87F8611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FA2F-87D9-B7A2-E22D-04D2484C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CF789-AEBF-07DE-AA21-AE9CC2F61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2C873-9F61-EFA2-AEB2-6D94A57E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58DD-1B36-59A5-E5E9-0B4377A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C151-F45E-C991-42CA-4BF5116A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74E6-6287-583F-1191-08FE3634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B72-A8AF-2006-2A41-5EBF1FE4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D448-03C0-F93C-4EFA-0D4CE5E7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476B-661D-E2C7-26AA-A1761EC3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F3FA-D0BD-B6F1-82A4-BDB490BB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D8F4-4323-9DE8-B5F1-6D3BFC8F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152F-5D46-48D6-12B7-F51D8BF6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975E2-4919-E962-4DAF-934AF4AA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2CA1A-ABA3-EBA5-E7D3-2CCDF601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3164-95A6-DB82-9C36-41F65B8F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C462-377E-277F-06C9-CC4BF71E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E991-99C5-8594-6BE8-9BA06DD3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3482-8616-7EF5-2BC2-20D599833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93763-74BD-BF87-A76E-CB82A2B48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27E21-1FE9-AF34-1E7D-B606F6B4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D767-1424-3CE6-FBE2-2FFEB98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7A42-B4FE-3D0A-A91E-DE541DE8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8409-9065-85A9-3F71-AFF9E7C0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FB7C-0D29-1643-3041-F4D251EA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35B61-FB9D-6C78-DD6E-39A90168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D8170-10AB-F7B2-5079-FEBC2639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9EFED-A77B-F208-E13D-82643039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064E7-9223-7AF8-A776-E3B24020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2AC39-BB60-9C0D-CAAF-10F60E1C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A030B-3D7D-3E4F-904D-F53E6C1A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B201-218D-D3BF-0111-5AE382C4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D62C7-0DC2-0708-2269-37D540F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4DDB1-E5DD-7D8C-0AE6-1151AB80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3A4D6-D4CC-0D00-5086-1A98D91E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D5231-2B2B-E59D-B69B-ADE15E2E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4F034-E6B9-69C3-6BB7-93B455D6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160F-EB39-2D38-B00D-2F70862A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7A4-8AA8-5540-5AC0-3D074EA9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2C39-F162-11FC-55C6-C651633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C8180-71C4-57CA-E1AC-12F75A38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8690C-C499-C85E-FE48-4FFB81C6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C421-0B0B-5A15-ADDE-58200566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5A5B-381C-0722-5FAF-5655D605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8191-0118-6BEF-4283-989737A3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55BFC-3DC4-BF15-5A2B-97F80945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EB80A-42E1-6A8F-2FAE-39B2BFDEA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0EB31-B55F-BD59-B699-404DEC23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A2B56-8E3E-5400-6ED7-E98F4AFC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94A18-CCD7-14E6-BD26-90017E9F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159CA-4685-6888-6AFF-216F01CA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5C337-4E7C-CB69-A0EE-4BE3CFF5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F1EF-4C77-CFFE-35AD-74246BF81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8741-4DC2-40D3-A36B-DAE6BC62F3B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2399-15DC-833F-EA36-FFB7C47B5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0B45-E391-06D0-DFFF-2F224A456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8BD5-E13F-466C-80AA-536FE38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351692" y="186482"/>
            <a:ext cx="211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is HTML?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F073C-76F2-CF2D-ABEB-E1D8E4A67A69}"/>
              </a:ext>
            </a:extLst>
          </p:cNvPr>
          <p:cNvSpPr txBox="1"/>
          <p:nvPr/>
        </p:nvSpPr>
        <p:spPr>
          <a:xfrm>
            <a:off x="351692" y="1015321"/>
            <a:ext cx="468750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Hyper Text Markup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Markup language for creating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Describes the structure of a Web page</a:t>
            </a:r>
          </a:p>
        </p:txBody>
      </p:sp>
    </p:spTree>
    <p:extLst>
      <p:ext uri="{BB962C8B-B14F-4D97-AF65-F5344CB8AC3E}">
        <p14:creationId xmlns:p14="http://schemas.microsoft.com/office/powerpoint/2010/main" val="14457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251802" y="195384"/>
            <a:ext cx="12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Table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B1382-B1CA-5E12-E0D1-2812DF28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2" y="830385"/>
            <a:ext cx="10506583" cy="55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2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251802" y="195384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Media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23BE8-8D13-7FA0-5F02-F11B279D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2" y="912935"/>
            <a:ext cx="10953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251802" y="195384"/>
            <a:ext cx="124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1BADD-1A58-EEBB-530A-3A0216AE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2" y="983150"/>
            <a:ext cx="10953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3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251802" y="195384"/>
            <a:ext cx="1515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General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62477-6C25-0906-502E-CDDE5405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2" y="809625"/>
            <a:ext cx="10953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356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Create Simple HTML Document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CD92D-BAFD-AB5A-5C3B-30424844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5" y="1081698"/>
            <a:ext cx="4639147" cy="343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234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Basic HTML Tags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C0F32-E3BC-1958-B87B-2ADC248A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0" y="912934"/>
            <a:ext cx="10367962" cy="55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185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Formatting tags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96599-8986-2989-2401-904EED74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" y="953477"/>
            <a:ext cx="9615654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185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Formatting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ACDC7-E8B2-1812-37CA-9854358A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3" y="1016244"/>
            <a:ext cx="11330495" cy="22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7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133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Image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A8F93-C629-52AE-6A67-39197256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1" y="875810"/>
            <a:ext cx="11586830" cy="49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Link or navigation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A6A7F-EAA7-2A92-4E9A-64FC27CF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" y="1001223"/>
            <a:ext cx="11395195" cy="23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1038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List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3A2AD-A3A2-D5D7-529D-D0FB1628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5" y="847480"/>
            <a:ext cx="11043119" cy="3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991F7-BB52-C9B6-4B69-C7A67970A374}"/>
              </a:ext>
            </a:extLst>
          </p:cNvPr>
          <p:cNvSpPr txBox="1"/>
          <p:nvPr/>
        </p:nvSpPr>
        <p:spPr>
          <a:xfrm>
            <a:off x="414216" y="250092"/>
            <a:ext cx="231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Form and input tags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4D189-8C33-CFF9-4848-D30B9088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" y="883139"/>
            <a:ext cx="9578617" cy="548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18</cp:revision>
  <dcterms:created xsi:type="dcterms:W3CDTF">2022-08-27T10:59:13Z</dcterms:created>
  <dcterms:modified xsi:type="dcterms:W3CDTF">2022-08-27T15:18:01Z</dcterms:modified>
</cp:coreProperties>
</file>