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5" r:id="rId6"/>
    <p:sldId id="269" r:id="rId7"/>
    <p:sldId id="259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913E-9FCD-FF17-1B58-1F1244527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68EB3-F7BF-E6BE-F9BE-A78AB53DC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899B-5220-0745-2763-71AC1F71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D0EB-C3AE-99F0-8ADE-A7B8B1FB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86E8-AB0E-9D3D-6B3D-C2154F88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FDFE-63DA-33D7-1136-D1CE344C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47E84-E1EF-9139-F488-BFC290A5E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3781-9654-5666-63C4-5CB4FC45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CC8A2-748E-5E25-5D51-25D90195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6A9D-1B6D-0B61-0129-83664F61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FA4B3-4F43-B69B-9510-4DEEB9E2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06835-9F70-8556-8944-50EFF1F0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D8064-8289-C298-641D-46A9D0DE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A201-9C65-D408-07F6-38DA5B3F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EA71-200F-E9FA-E34D-2AE5F602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2BE1-15C2-50A9-F0B4-B8CD8910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E29C-4F90-71A9-6672-D539C7C9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9764-2CCA-B514-7DEE-5C462B8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9FBA-A0C2-07DD-E8C6-4B0967D3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CD15-8CC9-F2BC-D11E-5C5FDA6C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7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A7FB-7A11-13C3-D4EC-C4BEB7C9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BEB1A-D4DD-5B12-1B65-D83AA4E5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A1FC9-530B-3EAB-C92E-245D9DD7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411F-B6C7-C78F-4BE7-0CCC4908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B6E2-DE21-93A8-2085-256CB75D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0A1B-595C-2B1E-DCDB-F579C258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9EB8-E422-1524-37B4-13629395A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C94A3-CABD-FC58-34F9-85E5C859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F049D-CB79-AB48-23CE-4561BBB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B4FEF-2C41-8CB7-F05B-F701C092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1EEA2-DE35-1A7A-473C-1EDAE7E6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0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B00A-ABB9-F809-72D0-3BCC8BBD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184D8-FE33-0E9C-055A-EB81752C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0BBC0-B7B0-85DE-8570-8BBFDC82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961BF-6C86-B0DD-F49F-4C6065249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2F9A1-0464-0A69-AC92-B8B425889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024E1-9091-B04C-46A0-6623381B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F1E57-53DC-AB6F-FA1C-4E03AF2D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15458-9EC2-6981-56A5-605DCA11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5A65-BB5A-F040-CB40-2599542A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09B21-29EE-7693-B8F6-7467C38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E5694-BAE0-EA40-53DC-01B02FFE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95ECD-A0E7-95D3-9234-1BB0F808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FA21B-13AC-A343-43FB-17F63F22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12B64-4C6E-179D-6C8A-EC07571E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B997C-36D3-C743-90FE-2CA783AC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3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EB85-17F1-FA40-C789-6B788C67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0900-6241-71DA-5BC7-D4F00507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5757E-6958-0ABC-1376-5FF97CCD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56AAF-7153-7546-EABF-7F774C51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1BB28-8A3E-45BF-CED5-0E8AFF5E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E9E62-ED89-1593-C112-AB545C6E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EF76-7FEA-1836-08CD-46DD1F1E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154A6-B74D-FD24-0FA8-F05FC4B4F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49821-7A82-3333-5822-98F8A8A09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90143-F7D9-3656-FA59-77DB2802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EA1A6-5B24-EDFD-BF42-60F7D346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47AAC-E2A6-C241-5BD6-E3B13AD3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4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DE756-D560-E5CE-F257-17C65AB3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8D644-3752-C9C3-8F70-32010D306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54DB5-2C67-B0F5-5AAF-A8DC06DBA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83AB-B805-4728-A1D9-B04B5F8ABBB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7505-29C4-6D49-AFF1-284E9FC10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2FCBF-F880-D93E-AA70-F2BE6860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0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640161" y="89038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INVENTORY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2F44C-7E7D-683A-DB12-08182DBD1B10}"/>
              </a:ext>
            </a:extLst>
          </p:cNvPr>
          <p:cNvSpPr txBox="1"/>
          <p:nvPr/>
        </p:nvSpPr>
        <p:spPr>
          <a:xfrm>
            <a:off x="640161" y="1447116"/>
            <a:ext cx="10362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 management refers to </a:t>
            </a:r>
            <a:r>
              <a:rPr lang="en-US" b="1" dirty="0"/>
              <a:t>the process of ordering, storing, using, and selling a company's inventory</a:t>
            </a:r>
            <a:r>
              <a:rPr lang="en-US" dirty="0"/>
              <a:t>. </a:t>
            </a:r>
          </a:p>
          <a:p>
            <a:r>
              <a:rPr lang="en-US" dirty="0"/>
              <a:t>This includes the management of raw materials, components, and finished products, as well as warehousing </a:t>
            </a:r>
          </a:p>
          <a:p>
            <a:r>
              <a:rPr lang="en-US" dirty="0"/>
              <a:t>and processing of such items.</a:t>
            </a:r>
          </a:p>
        </p:txBody>
      </p:sp>
    </p:spTree>
    <p:extLst>
      <p:ext uri="{BB962C8B-B14F-4D97-AF65-F5344CB8AC3E}">
        <p14:creationId xmlns:p14="http://schemas.microsoft.com/office/powerpoint/2010/main" val="31211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631017" y="561203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B8D502B-5005-58A5-FF37-45E381996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15490"/>
              </p:ext>
            </p:extLst>
          </p:nvPr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Categories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5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0215C1-8F8D-4D21-21E5-697AC07116FC}"/>
              </a:ext>
            </a:extLst>
          </p:cNvPr>
          <p:cNvSpPr txBox="1"/>
          <p:nvPr/>
        </p:nvSpPr>
        <p:spPr>
          <a:xfrm>
            <a:off x="631017" y="1106424"/>
            <a:ext cx="58288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product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Product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product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product item if never used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product if exist with any other’s sells/purchase/return  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9E75F3CA-6B08-FA35-BEB9-1615959C0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67756"/>
              </p:ext>
            </p:extLst>
          </p:nvPr>
        </p:nvGraphicFramePr>
        <p:xfrm>
          <a:off x="755339" y="4582026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Brands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8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F35DE9D4-E580-BCED-96DB-B2E041CCC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00904"/>
              </p:ext>
            </p:extLst>
          </p:nvPr>
        </p:nvGraphicFramePr>
        <p:xfrm>
          <a:off x="6424515" y="2921365"/>
          <a:ext cx="42141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017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679160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Product List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8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3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1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5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9D0056-85C3-021C-35BD-1172AFE09A02}"/>
              </a:ext>
            </a:extLst>
          </p:cNvPr>
          <p:cNvCxnSpPr>
            <a:cxnSpLocks/>
          </p:cNvCxnSpPr>
          <p:nvPr/>
        </p:nvCxnSpPr>
        <p:spPr>
          <a:xfrm flipH="1" flipV="1">
            <a:off x="4070838" y="3050931"/>
            <a:ext cx="2353677" cy="78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024212-D31E-A69A-FAAC-1B3DE50C3C00}"/>
              </a:ext>
            </a:extLst>
          </p:cNvPr>
          <p:cNvCxnSpPr>
            <a:cxnSpLocks/>
          </p:cNvCxnSpPr>
          <p:nvPr/>
        </p:nvCxnSpPr>
        <p:spPr>
          <a:xfrm flipH="1">
            <a:off x="4070838" y="4147710"/>
            <a:ext cx="2353677" cy="9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5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631017" y="561203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SUPPLIERS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B8D502B-5005-58A5-FF37-45E381996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32661"/>
              </p:ext>
            </p:extLst>
          </p:nvPr>
        </p:nvGraphicFramePr>
        <p:xfrm>
          <a:off x="773723" y="2481749"/>
          <a:ext cx="391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85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672565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Suppliers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1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1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0215C1-8F8D-4D21-21E5-697AC07116FC}"/>
              </a:ext>
            </a:extLst>
          </p:cNvPr>
          <p:cNvSpPr txBox="1"/>
          <p:nvPr/>
        </p:nvSpPr>
        <p:spPr>
          <a:xfrm>
            <a:off x="631017" y="1106424"/>
            <a:ext cx="51716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supplier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Supplier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supplier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Suppliers item if never used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suppliers category if exist with any other’s purchase </a:t>
            </a:r>
          </a:p>
        </p:txBody>
      </p:sp>
    </p:spTree>
    <p:extLst>
      <p:ext uri="{BB962C8B-B14F-4D97-AF65-F5344CB8AC3E}">
        <p14:creationId xmlns:p14="http://schemas.microsoft.com/office/powerpoint/2010/main" val="24929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631017" y="561203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B8D502B-5005-58A5-FF37-45E381996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50676"/>
              </p:ext>
            </p:extLst>
          </p:nvPr>
        </p:nvGraphicFramePr>
        <p:xfrm>
          <a:off x="773723" y="2481749"/>
          <a:ext cx="391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85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672565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1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1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0215C1-8F8D-4D21-21E5-697AC07116FC}"/>
              </a:ext>
            </a:extLst>
          </p:cNvPr>
          <p:cNvSpPr txBox="1"/>
          <p:nvPr/>
        </p:nvSpPr>
        <p:spPr>
          <a:xfrm>
            <a:off x="631017" y="1106424"/>
            <a:ext cx="536557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customer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Customer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customer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customer item if never used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customer category if exist with any other’s sells/return </a:t>
            </a:r>
          </a:p>
        </p:txBody>
      </p:sp>
    </p:spTree>
    <p:extLst>
      <p:ext uri="{BB962C8B-B14F-4D97-AF65-F5344CB8AC3E}">
        <p14:creationId xmlns:p14="http://schemas.microsoft.com/office/powerpoint/2010/main" val="32422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631017" y="561203"/>
            <a:ext cx="6179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EXPENSE TYPE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215C1-8F8D-4D21-21E5-697AC07116FC}"/>
              </a:ext>
            </a:extLst>
          </p:cNvPr>
          <p:cNvSpPr txBox="1"/>
          <p:nvPr/>
        </p:nvSpPr>
        <p:spPr>
          <a:xfrm>
            <a:off x="631017" y="1106424"/>
            <a:ext cx="51539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expense type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Expense type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expense type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expense type item if never used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expense type if exist with any other’s expense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0B4AF620-77C0-10DA-6D19-240A9D015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37523"/>
              </p:ext>
            </p:extLst>
          </p:nvPr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Types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28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631017" y="561203"/>
            <a:ext cx="534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EXPENSE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215C1-8F8D-4D21-21E5-697AC07116FC}"/>
              </a:ext>
            </a:extLst>
          </p:cNvPr>
          <p:cNvSpPr txBox="1"/>
          <p:nvPr/>
        </p:nvSpPr>
        <p:spPr>
          <a:xfrm>
            <a:off x="631017" y="1106424"/>
            <a:ext cx="3026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expense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Expense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expense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expense 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0B4AF620-77C0-10DA-6D19-240A9D015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53858"/>
              </p:ext>
            </p:extLst>
          </p:nvPr>
        </p:nvGraphicFramePr>
        <p:xfrm>
          <a:off x="6400000" y="2501900"/>
          <a:ext cx="393553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TypeID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6AF8046B-316D-7C17-8E86-BF1DC2E5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86719"/>
              </p:ext>
            </p:extLst>
          </p:nvPr>
        </p:nvGraphicFramePr>
        <p:xfrm>
          <a:off x="631017" y="2567940"/>
          <a:ext cx="3935533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Types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C3D885-3004-8637-D309-70DD4E483A8E}"/>
              </a:ext>
            </a:extLst>
          </p:cNvPr>
          <p:cNvCxnSpPr>
            <a:cxnSpLocks/>
          </p:cNvCxnSpPr>
          <p:nvPr/>
        </p:nvCxnSpPr>
        <p:spPr>
          <a:xfrm flipH="1" flipV="1">
            <a:off x="3851031" y="3037742"/>
            <a:ext cx="2548969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523641" y="675503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3DA0039C-1493-9FC0-9158-1742615E6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23390"/>
              </p:ext>
            </p:extLst>
          </p:nvPr>
        </p:nvGraphicFramePr>
        <p:xfrm>
          <a:off x="631017" y="1517162"/>
          <a:ext cx="393553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Purchase Summary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SupplierID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6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3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0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6D4E1892-1CAF-D01A-19B2-9885E77D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66157"/>
              </p:ext>
            </p:extLst>
          </p:nvPr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Purchase Product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PurchaseID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972AA6-9CE3-C084-0AD7-7DF3EEA687EB}"/>
              </a:ext>
            </a:extLst>
          </p:cNvPr>
          <p:cNvCxnSpPr>
            <a:cxnSpLocks/>
          </p:cNvCxnSpPr>
          <p:nvPr/>
        </p:nvCxnSpPr>
        <p:spPr>
          <a:xfrm flipH="1" flipV="1">
            <a:off x="3800799" y="2070588"/>
            <a:ext cx="1783218" cy="70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10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136780" y="78098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3DA0039C-1493-9FC0-9158-1742615E6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86197"/>
              </p:ext>
            </p:extLst>
          </p:nvPr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058301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Purchase Summary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367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SupplierID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0019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6086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0411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66129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33282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07240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6D4E1892-1CAF-D01A-19B2-9885E77D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83844"/>
              </p:ext>
            </p:extLst>
          </p:nvPr>
        </p:nvGraphicFramePr>
        <p:xfrm>
          <a:off x="6744597" y="559093"/>
          <a:ext cx="3334317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17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Purchase Product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367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PurchaseID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0019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3088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6086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0411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0BA8C74-60DF-7D51-BACD-2A57CAC51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89771"/>
              </p:ext>
            </p:extLst>
          </p:nvPr>
        </p:nvGraphicFramePr>
        <p:xfrm>
          <a:off x="225638" y="567508"/>
          <a:ext cx="2749058" cy="238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5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1875607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29819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Suppliers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18920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47059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10965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7A8C70F-DC87-5821-3187-C2E5E4131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05069"/>
              </p:ext>
            </p:extLst>
          </p:nvPr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058301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</a:p>
                  </a:txBody>
                  <a:tcPr marL="88011" marR="88011" marT="44005" marB="44005"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4221887201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2615834814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643316082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3735962020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607452527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A2DBCEA-7F0C-5B07-9094-7EE878819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11615"/>
              </p:ext>
            </p:extLst>
          </p:nvPr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56990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88224F52-8D30-F309-596A-D90AC373C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73154"/>
              </p:ext>
            </p:extLst>
          </p:nvPr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87201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010359-2421-C841-95F8-08F09479F716}"/>
              </a:ext>
            </a:extLst>
          </p:cNvPr>
          <p:cNvCxnSpPr>
            <a:cxnSpLocks/>
          </p:cNvCxnSpPr>
          <p:nvPr/>
        </p:nvCxnSpPr>
        <p:spPr>
          <a:xfrm>
            <a:off x="2400300" y="958362"/>
            <a:ext cx="838167" cy="509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078CC-C6B6-7BFA-96C4-8D552F21CB00}"/>
              </a:ext>
            </a:extLst>
          </p:cNvPr>
          <p:cNvCxnSpPr>
            <a:cxnSpLocks/>
          </p:cNvCxnSpPr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655CA9-A241-3812-073D-7B7DBB0A72E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2ECDE2-8A82-63B6-1D8C-9DAF041B659C}"/>
              </a:ext>
            </a:extLst>
          </p:cNvPr>
          <p:cNvCxnSpPr>
            <a:cxnSpLocks/>
          </p:cNvCxnSpPr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0DA1A1-BDCE-953F-8D25-73846328975B}"/>
              </a:ext>
            </a:extLst>
          </p:cNvPr>
          <p:cNvCxnSpPr>
            <a:cxnSpLocks/>
          </p:cNvCxnSpPr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6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523641" y="675503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64005-9862-56E9-C38A-E9B438BA328F}"/>
              </a:ext>
            </a:extLst>
          </p:cNvPr>
          <p:cNvSpPr txBox="1"/>
          <p:nvPr/>
        </p:nvSpPr>
        <p:spPr>
          <a:xfrm>
            <a:off x="523641" y="1273479"/>
            <a:ext cx="5352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purchase create ( with transaction rollback )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Purchase update ( with transaction rollback )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purchase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purchase with safety ( with transaction rollback )</a:t>
            </a:r>
          </a:p>
        </p:txBody>
      </p:sp>
    </p:spTree>
    <p:extLst>
      <p:ext uri="{BB962C8B-B14F-4D97-AF65-F5344CB8AC3E}">
        <p14:creationId xmlns:p14="http://schemas.microsoft.com/office/powerpoint/2010/main" val="38139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523641" y="67550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3DA0039C-1493-9FC0-9158-1742615E6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24795"/>
              </p:ext>
            </p:extLst>
          </p:nvPr>
        </p:nvGraphicFramePr>
        <p:xfrm>
          <a:off x="631017" y="1517162"/>
          <a:ext cx="393553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Sell Summary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CustomerID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6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3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0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6D4E1892-1CAF-D01A-19B2-9885E77D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76956"/>
              </p:ext>
            </p:extLst>
          </p:nvPr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Sell Product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SellID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972AA6-9CE3-C084-0AD7-7DF3EEA687EB}"/>
              </a:ext>
            </a:extLst>
          </p:cNvPr>
          <p:cNvCxnSpPr>
            <a:cxnSpLocks/>
          </p:cNvCxnSpPr>
          <p:nvPr/>
        </p:nvCxnSpPr>
        <p:spPr>
          <a:xfrm>
            <a:off x="3851031" y="2083777"/>
            <a:ext cx="1837592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3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8FE600DE-6004-C64D-BAE2-85B555F5C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3119"/>
              </p:ext>
            </p:extLst>
          </p:nvPr>
        </p:nvGraphicFramePr>
        <p:xfrm>
          <a:off x="275494" y="605498"/>
          <a:ext cx="2694441" cy="2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7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1838344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0458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18920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47059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10965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136780" y="78098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3DA0039C-1493-9FC0-9158-1742615E6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7315"/>
              </p:ext>
            </p:extLst>
          </p:nvPr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058301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Sell Summary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367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CustomerID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0019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6086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0411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66129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33282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07240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6D4E1892-1CAF-D01A-19B2-9885E77D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035501"/>
              </p:ext>
            </p:extLst>
          </p:nvPr>
        </p:nvGraphicFramePr>
        <p:xfrm>
          <a:off x="6744597" y="559093"/>
          <a:ext cx="3334317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17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Sell Product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367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SellID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0019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3088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6086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0411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7A8C70F-DC87-5821-3187-C2E5E4131659}"/>
              </a:ext>
            </a:extLst>
          </p:cNvPr>
          <p:cNvGraphicFramePr>
            <a:graphicFrameLocks noGrp="1"/>
          </p:cNvGraphicFramePr>
          <p:nvPr/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058301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</a:p>
                  </a:txBody>
                  <a:tcPr marL="88011" marR="88011" marT="44005" marB="44005"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4221887201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2615834814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643316082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3735962020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607452527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A2DBCEA-7F0C-5B07-9094-7EE878819D8B}"/>
              </a:ext>
            </a:extLst>
          </p:cNvPr>
          <p:cNvGraphicFramePr>
            <a:graphicFrameLocks noGrp="1"/>
          </p:cNvGraphicFramePr>
          <p:nvPr/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56990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88224F52-8D30-F309-596A-D90AC373C570}"/>
              </a:ext>
            </a:extLst>
          </p:cNvPr>
          <p:cNvGraphicFramePr>
            <a:graphicFrameLocks noGrp="1"/>
          </p:cNvGraphicFramePr>
          <p:nvPr/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87201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010359-2421-C841-95F8-08F09479F716}"/>
              </a:ext>
            </a:extLst>
          </p:cNvPr>
          <p:cNvCxnSpPr>
            <a:cxnSpLocks/>
          </p:cNvCxnSpPr>
          <p:nvPr/>
        </p:nvCxnSpPr>
        <p:spPr>
          <a:xfrm>
            <a:off x="2497015" y="1071704"/>
            <a:ext cx="741452" cy="39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078CC-C6B6-7BFA-96C4-8D552F21CB00}"/>
              </a:ext>
            </a:extLst>
          </p:cNvPr>
          <p:cNvCxnSpPr>
            <a:cxnSpLocks/>
          </p:cNvCxnSpPr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655CA9-A241-3812-073D-7B7DBB0A72E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2ECDE2-8A82-63B6-1D8C-9DAF041B659C}"/>
              </a:ext>
            </a:extLst>
          </p:cNvPr>
          <p:cNvCxnSpPr>
            <a:cxnSpLocks/>
          </p:cNvCxnSpPr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0DA1A1-BDCE-953F-8D25-73846328975B}"/>
              </a:ext>
            </a:extLst>
          </p:cNvPr>
          <p:cNvCxnSpPr>
            <a:cxnSpLocks/>
          </p:cNvCxnSpPr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9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640161" y="890387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WE BUILD INVENTORY?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2F44C-7E7D-683A-DB12-08182DBD1B10}"/>
              </a:ext>
            </a:extLst>
          </p:cNvPr>
          <p:cNvSpPr txBox="1"/>
          <p:nvPr/>
        </p:nvSpPr>
        <p:spPr>
          <a:xfrm>
            <a:off x="640161" y="1447116"/>
            <a:ext cx="888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To learn industry standard software development. </a:t>
            </a:r>
          </a:p>
          <a:p>
            <a:pPr marL="342900" indent="-342900">
              <a:buAutoNum type="arabicPeriod"/>
            </a:pPr>
            <a:r>
              <a:rPr lang="en-US" dirty="0"/>
              <a:t>To learn ins &amp; outs of business application development  </a:t>
            </a:r>
          </a:p>
          <a:p>
            <a:pPr marL="342900" indent="-342900">
              <a:buAutoNum type="arabicPeriod"/>
            </a:pPr>
            <a:r>
              <a:rPr lang="en-US" dirty="0"/>
              <a:t>To utilize this project experience with other’s any types business of business application   </a:t>
            </a:r>
          </a:p>
        </p:txBody>
      </p:sp>
    </p:spTree>
    <p:extLst>
      <p:ext uri="{BB962C8B-B14F-4D97-AF65-F5344CB8AC3E}">
        <p14:creationId xmlns:p14="http://schemas.microsoft.com/office/powerpoint/2010/main" val="368485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523641" y="67550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64005-9862-56E9-C38A-E9B438BA328F}"/>
              </a:ext>
            </a:extLst>
          </p:cNvPr>
          <p:cNvSpPr txBox="1"/>
          <p:nvPr/>
        </p:nvSpPr>
        <p:spPr>
          <a:xfrm>
            <a:off x="523641" y="1273479"/>
            <a:ext cx="4841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sell create ( with transaction rollback )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Sell update ( with transaction rollback )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sell 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sell with safety ( with transaction rollback )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Sell Invoice Create &amp; Print   </a:t>
            </a:r>
          </a:p>
        </p:txBody>
      </p:sp>
    </p:spTree>
    <p:extLst>
      <p:ext uri="{BB962C8B-B14F-4D97-AF65-F5344CB8AC3E}">
        <p14:creationId xmlns:p14="http://schemas.microsoft.com/office/powerpoint/2010/main" val="16666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523641" y="67550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3DA0039C-1493-9FC0-9158-1742615E6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75885"/>
              </p:ext>
            </p:extLst>
          </p:nvPr>
        </p:nvGraphicFramePr>
        <p:xfrm>
          <a:off x="631017" y="1517162"/>
          <a:ext cx="393553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Return Summary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CustomerID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6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3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0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6D4E1892-1CAF-D01A-19B2-9885E77D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27108"/>
              </p:ext>
            </p:extLst>
          </p:nvPr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Return Product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ReturnID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972AA6-9CE3-C084-0AD7-7DF3EEA687EB}"/>
              </a:ext>
            </a:extLst>
          </p:cNvPr>
          <p:cNvCxnSpPr>
            <a:cxnSpLocks/>
          </p:cNvCxnSpPr>
          <p:nvPr/>
        </p:nvCxnSpPr>
        <p:spPr>
          <a:xfrm>
            <a:off x="3851031" y="2083777"/>
            <a:ext cx="1837592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0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8FE600DE-6004-C64D-BAE2-85B555F5C715}"/>
              </a:ext>
            </a:extLst>
          </p:cNvPr>
          <p:cNvGraphicFramePr>
            <a:graphicFrameLocks noGrp="1"/>
          </p:cNvGraphicFramePr>
          <p:nvPr/>
        </p:nvGraphicFramePr>
        <p:xfrm>
          <a:off x="275494" y="605498"/>
          <a:ext cx="2694441" cy="2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7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1838344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0458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18920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47059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10965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136780" y="78098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3DA0039C-1493-9FC0-9158-1742615E6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99444"/>
              </p:ext>
            </p:extLst>
          </p:nvPr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058301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Return Summary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367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CustomerID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0019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6086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0411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66129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33282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07240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6D4E1892-1CAF-D01A-19B2-9885E77D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69667"/>
              </p:ext>
            </p:extLst>
          </p:nvPr>
        </p:nvGraphicFramePr>
        <p:xfrm>
          <a:off x="6744597" y="559093"/>
          <a:ext cx="3018155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Return Product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66367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ReturnID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20019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3088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6086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0411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7A8C70F-DC87-5821-3187-C2E5E4131659}"/>
              </a:ext>
            </a:extLst>
          </p:cNvPr>
          <p:cNvGraphicFramePr>
            <a:graphicFrameLocks noGrp="1"/>
          </p:cNvGraphicFramePr>
          <p:nvPr/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058301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</a:p>
                  </a:txBody>
                  <a:tcPr marL="88011" marR="88011" marT="44005" marB="44005"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4221887201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2615834814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643316082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3735962020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607452527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A2DBCEA-7F0C-5B07-9094-7EE878819D8B}"/>
              </a:ext>
            </a:extLst>
          </p:cNvPr>
          <p:cNvGraphicFramePr>
            <a:graphicFrameLocks noGrp="1"/>
          </p:cNvGraphicFramePr>
          <p:nvPr/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56990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88224F52-8D30-F309-596A-D90AC373C570}"/>
              </a:ext>
            </a:extLst>
          </p:cNvPr>
          <p:cNvGraphicFramePr>
            <a:graphicFrameLocks noGrp="1"/>
          </p:cNvGraphicFramePr>
          <p:nvPr/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87201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010359-2421-C841-95F8-08F09479F716}"/>
              </a:ext>
            </a:extLst>
          </p:cNvPr>
          <p:cNvCxnSpPr>
            <a:cxnSpLocks/>
          </p:cNvCxnSpPr>
          <p:nvPr/>
        </p:nvCxnSpPr>
        <p:spPr>
          <a:xfrm>
            <a:off x="2497015" y="1071704"/>
            <a:ext cx="741452" cy="39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078CC-C6B6-7BFA-96C4-8D552F21CB00}"/>
              </a:ext>
            </a:extLst>
          </p:cNvPr>
          <p:cNvCxnSpPr>
            <a:cxnSpLocks/>
          </p:cNvCxnSpPr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655CA9-A241-3812-073D-7B7DBB0A72E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2ECDE2-8A82-63B6-1D8C-9DAF041B659C}"/>
              </a:ext>
            </a:extLst>
          </p:cNvPr>
          <p:cNvCxnSpPr>
            <a:cxnSpLocks/>
          </p:cNvCxnSpPr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0DA1A1-BDCE-953F-8D25-73846328975B}"/>
              </a:ext>
            </a:extLst>
          </p:cNvPr>
          <p:cNvCxnSpPr>
            <a:cxnSpLocks/>
          </p:cNvCxnSpPr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523641" y="67550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64005-9862-56E9-C38A-E9B438BA328F}"/>
              </a:ext>
            </a:extLst>
          </p:cNvPr>
          <p:cNvSpPr txBox="1"/>
          <p:nvPr/>
        </p:nvSpPr>
        <p:spPr>
          <a:xfrm>
            <a:off x="523641" y="1273479"/>
            <a:ext cx="4841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sell create ( with transaction rollback )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Sell update ( with transaction rollback )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sell 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sell with safety ( with transaction rollback )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Return Invoice Create &amp; Print  </a:t>
            </a:r>
          </a:p>
        </p:txBody>
      </p:sp>
    </p:spTree>
    <p:extLst>
      <p:ext uri="{BB962C8B-B14F-4D97-AF65-F5344CB8AC3E}">
        <p14:creationId xmlns:p14="http://schemas.microsoft.com/office/powerpoint/2010/main" val="258245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523641" y="67550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REPORT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64005-9862-56E9-C38A-E9B438BA328F}"/>
              </a:ext>
            </a:extLst>
          </p:cNvPr>
          <p:cNvSpPr txBox="1"/>
          <p:nvPr/>
        </p:nvSpPr>
        <p:spPr>
          <a:xfrm>
            <a:off x="523641" y="1273479"/>
            <a:ext cx="3368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Stock Report With Alert 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Expense Report Date Range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Purchase Report Date Range 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Sell Report Date Range 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Profit/Loss Report Date Range </a:t>
            </a:r>
          </a:p>
        </p:txBody>
      </p:sp>
    </p:spTree>
    <p:extLst>
      <p:ext uri="{BB962C8B-B14F-4D97-AF65-F5344CB8AC3E}">
        <p14:creationId xmlns:p14="http://schemas.microsoft.com/office/powerpoint/2010/main" val="383698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640161" y="890387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TECHNOLOGY WE ARE GOING TO USE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2F44C-7E7D-683A-DB12-08182DBD1B10}"/>
              </a:ext>
            </a:extLst>
          </p:cNvPr>
          <p:cNvSpPr txBox="1"/>
          <p:nvPr/>
        </p:nvSpPr>
        <p:spPr>
          <a:xfrm>
            <a:off x="640161" y="1447116"/>
            <a:ext cx="152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MongoDB</a:t>
            </a:r>
          </a:p>
          <a:p>
            <a:pPr marL="342900" indent="-342900">
              <a:buAutoNum type="arabicPeriod"/>
            </a:pPr>
            <a:r>
              <a:rPr lang="en-US" dirty="0"/>
              <a:t>Express</a:t>
            </a:r>
          </a:p>
          <a:p>
            <a:pPr marL="342900" indent="-342900">
              <a:buAutoNum type="arabicPeriod"/>
            </a:pPr>
            <a:r>
              <a:rPr lang="en-US" dirty="0"/>
              <a:t>React </a:t>
            </a:r>
          </a:p>
        </p:txBody>
      </p:sp>
    </p:spTree>
    <p:extLst>
      <p:ext uri="{BB962C8B-B14F-4D97-AF65-F5344CB8AC3E}">
        <p14:creationId xmlns:p14="http://schemas.microsoft.com/office/powerpoint/2010/main" val="196126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640161" y="890387"/>
            <a:ext cx="1010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INVENTORY SYSTEM MANAGES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END-TO-END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BUSIENSS FLOW 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2F44C-7E7D-683A-DB12-08182DBD1B10}"/>
              </a:ext>
            </a:extLst>
          </p:cNvPr>
          <p:cNvSpPr txBox="1"/>
          <p:nvPr/>
        </p:nvSpPr>
        <p:spPr>
          <a:xfrm>
            <a:off x="640161" y="1447116"/>
            <a:ext cx="4230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Product/Goods Management  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Supplier’s Management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Customer’s Management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Sales Management 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Return Management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Buy/Purchase Management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Expense Management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Stock Management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Profit-Loss-Growth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And More </a:t>
            </a:r>
          </a:p>
        </p:txBody>
      </p:sp>
    </p:spTree>
    <p:extLst>
      <p:ext uri="{BB962C8B-B14F-4D97-AF65-F5344CB8AC3E}">
        <p14:creationId xmlns:p14="http://schemas.microsoft.com/office/powerpoint/2010/main" val="129303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3270547" y="2782669"/>
            <a:ext cx="5650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DATA DESIGN</a:t>
            </a:r>
          </a:p>
        </p:txBody>
      </p:sp>
    </p:spTree>
    <p:extLst>
      <p:ext uri="{BB962C8B-B14F-4D97-AF65-F5344CB8AC3E}">
        <p14:creationId xmlns:p14="http://schemas.microsoft.com/office/powerpoint/2010/main" val="237111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597686" y="980245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79BB5-0765-1B03-5684-13114F1BA9A4}"/>
              </a:ext>
            </a:extLst>
          </p:cNvPr>
          <p:cNvSpPr txBox="1"/>
          <p:nvPr/>
        </p:nvSpPr>
        <p:spPr>
          <a:xfrm>
            <a:off x="597686" y="1737262"/>
            <a:ext cx="275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Database normalization</a:t>
            </a:r>
          </a:p>
          <a:p>
            <a:pPr marL="342900" indent="-342900">
              <a:buAutoNum type="arabicPeriod"/>
            </a:pPr>
            <a:r>
              <a:rPr lang="en-US" dirty="0"/>
              <a:t>Embedded data model </a:t>
            </a:r>
          </a:p>
        </p:txBody>
      </p:sp>
    </p:spTree>
    <p:extLst>
      <p:ext uri="{BB962C8B-B14F-4D97-AF65-F5344CB8AC3E}">
        <p14:creationId xmlns:p14="http://schemas.microsoft.com/office/powerpoint/2010/main" val="5962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631017" y="561203"/>
            <a:ext cx="870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MULTIPLE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- FOR MULTIPLE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B8D502B-5005-58A5-FF37-45E381996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62630"/>
              </p:ext>
            </p:extLst>
          </p:nvPr>
        </p:nvGraphicFramePr>
        <p:xfrm>
          <a:off x="755339" y="2481749"/>
          <a:ext cx="3935533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Users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1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(Unique)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05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59393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01E9561-8A5E-523F-3F73-3E034FCB3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97189"/>
              </p:ext>
            </p:extLst>
          </p:nvPr>
        </p:nvGraphicFramePr>
        <p:xfrm>
          <a:off x="5099304" y="2501900"/>
          <a:ext cx="43779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217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266727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OTP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7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(Default 0)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8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0215C1-8F8D-4D21-21E5-697AC07116FC}"/>
              </a:ext>
            </a:extLst>
          </p:cNvPr>
          <p:cNvSpPr txBox="1"/>
          <p:nvPr/>
        </p:nvSpPr>
        <p:spPr>
          <a:xfrm>
            <a:off x="631017" y="1106424"/>
            <a:ext cx="4626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Business/User Sign Up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User Login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Account  Recover/Reset Using OTP Code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Manage Profile Information 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Create/Read/Update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114439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631017" y="561203"/>
            <a:ext cx="508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B8D502B-5005-58A5-FF37-45E381996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48015"/>
              </p:ext>
            </p:extLst>
          </p:nvPr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Brands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0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0215C1-8F8D-4D21-21E5-697AC07116FC}"/>
              </a:ext>
            </a:extLst>
          </p:cNvPr>
          <p:cNvSpPr txBox="1"/>
          <p:nvPr/>
        </p:nvSpPr>
        <p:spPr>
          <a:xfrm>
            <a:off x="631017" y="1106424"/>
            <a:ext cx="45592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brand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Brand name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brand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brand item if never used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brand if exist with any other’s product </a:t>
            </a:r>
          </a:p>
        </p:txBody>
      </p:sp>
    </p:spTree>
    <p:extLst>
      <p:ext uri="{BB962C8B-B14F-4D97-AF65-F5344CB8AC3E}">
        <p14:creationId xmlns:p14="http://schemas.microsoft.com/office/powerpoint/2010/main" val="348082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87EE8-8410-2FB8-E0DC-CB2E19FD1358}"/>
              </a:ext>
            </a:extLst>
          </p:cNvPr>
          <p:cNvSpPr txBox="1"/>
          <p:nvPr/>
        </p:nvSpPr>
        <p:spPr>
          <a:xfrm>
            <a:off x="631017" y="56120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CATEGORY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B8D502B-5005-58A5-FF37-45E381996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77295"/>
              </p:ext>
            </p:extLst>
          </p:nvPr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1722421863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3692899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Categories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b="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84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0215C1-8F8D-4D21-21E5-697AC07116FC}"/>
              </a:ext>
            </a:extLst>
          </p:cNvPr>
          <p:cNvSpPr txBox="1"/>
          <p:nvPr/>
        </p:nvSpPr>
        <p:spPr>
          <a:xfrm>
            <a:off x="631017" y="1106424"/>
            <a:ext cx="47949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category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Category name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category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category item if never used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category if exist with any other’s product </a:t>
            </a:r>
          </a:p>
        </p:txBody>
      </p:sp>
    </p:spTree>
    <p:extLst>
      <p:ext uri="{BB962C8B-B14F-4D97-AF65-F5344CB8AC3E}">
        <p14:creationId xmlns:p14="http://schemas.microsoft.com/office/powerpoint/2010/main" val="424985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1469</Words>
  <Application>Microsoft Office PowerPoint</Application>
  <PresentationFormat>Widescreen</PresentationFormat>
  <Paragraphs>624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56</cp:revision>
  <dcterms:created xsi:type="dcterms:W3CDTF">2022-08-02T19:24:00Z</dcterms:created>
  <dcterms:modified xsi:type="dcterms:W3CDTF">2022-08-02T21:16:05Z</dcterms:modified>
</cp:coreProperties>
</file>