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739D-F16E-99CF-B7E9-0A4DD1D4A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E00EA-4959-BA16-5E6A-88C43BD01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02415-9A29-EE02-2293-E2AAFEB0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0681-D318-E6E7-6DA2-712BC6AD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F4C5-0C9D-6AA6-5560-D914253B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0192-6296-6C30-6953-83D5ADC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2072-751D-B11E-B047-BAF605A3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D123-1379-2594-46EC-2EBB853B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D126-562D-295E-EEE9-CA82CC25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99D1-E83E-DAA8-07CB-103F699D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C6148-FD18-134C-798E-A08EFA333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FF1CF-6B6A-C106-A2B5-7F8C8286B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83882-1DCC-80ED-0B8A-E41192A0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388C-10C1-A71B-0B87-230A97D2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C0AB-1744-B386-0020-D34B9C55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6B93-1C10-DFDB-6921-60627A2B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2A00-E57F-D118-C8A9-57DC84FB3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CB5C-7A53-120A-CF80-F1D8E90B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0E92-6849-63FB-E821-376F43BE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456D-7CB8-C08D-3489-70EBD86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C1AD-85A1-50B3-4113-C6EB1AE1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27C24-4047-DBB5-218D-B301AD7FE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94D6-6721-D255-1348-33C2FF25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3101-29AA-8FA0-D8D7-CB5951CE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12E0-2909-1741-CB38-C6E2A1F7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6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E112-38EB-A58A-919F-64371F24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DFAA-2A8F-AB3E-BC28-A95EBB48E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E179-6CAA-E434-5592-41A1C0A3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3486E-2592-9D08-EE3B-F5FB76EC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419F-01E0-362B-39C0-6C55ED9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568FF-1F40-5B51-277A-C3A27A26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3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1C3D-DA89-C15E-91CF-3F74436B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59AC-6350-96ED-9DBE-AA5DF1F2E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E1F0-9DE4-C85F-0983-A33EA251B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C9AF1-680E-153B-93DB-94028B22B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35777-C93C-AE43-7D41-41F538F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72D02-55A1-8BB9-BEAC-EF768A06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427DC-2CBE-E125-FCEA-F66B0313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36000-AC49-DA1C-22E3-EB9E436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FC43-D185-2DFD-4BFD-B333100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C3C80-A4FE-A1AE-2B8E-48AD0F58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C454D-BBC6-94D0-552A-4AD4F639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6E21-7121-3C6D-1CE8-55810C1E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8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794EC-B690-66EE-03F0-AC566B09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F6AAB-9D6E-F5A8-B8E0-2E709A21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B278-E24E-81DC-B812-FCC4D9E1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4C48-1B10-D667-A41C-386C286D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B9C2-88AD-BF8C-23CC-EA6A595B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D91AB-B57C-0C37-01B4-C624FE5F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A4D3-9B98-E4E2-90A4-75396147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F2F7-3862-92D7-9D0D-AFAB386F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D7AF1-55F0-533B-7C6D-A6095B41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1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DA86-C1C3-82E9-30AD-3A7D4B3B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61D04-41A9-64C6-B7C0-A1EDF01C0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CD108-C2E7-40CC-D54E-12C280E1D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58E6-D196-8856-1E3D-FD4090AB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361BB-D34F-45C0-3514-A95DA68B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DE3D-0C25-232F-C475-DA04033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1875-4857-A812-2FBD-6DD595B6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0B2D-46AB-EF6B-BB87-D1B6665E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2C27-7DCA-89FF-141F-E559B997E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D16C-85F9-4C11-9473-56CBDFBF9DB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7C16-6D86-DC89-DBA1-BB63E3771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49A4-2778-BB52-CE12-5316FD1F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3E31-05AF-4F0B-B6CF-AE063B10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1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7CE394-4241-475A-2AAD-3B8ADE994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4012163" y="4161450"/>
            <a:ext cx="7147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Start Learning Query 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337454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3" y="154947"/>
            <a:ext cx="446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First 5 And Last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2839D-9E56-ABC5-47EE-96ED6C899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7" y="1072315"/>
            <a:ext cx="10841864" cy="53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5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3" y="154947"/>
            <a:ext cx="446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by match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BD630-6792-36B0-AC68-13443E2B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1" y="1508641"/>
            <a:ext cx="107442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2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3" y="154947"/>
            <a:ext cx="446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by match AND /OR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532CB-2674-D3E3-22BC-F8FD060D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07" y="1271110"/>
            <a:ext cx="3638601" cy="466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5DBF2-5238-A29E-8A6A-41682E7C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10" y="1271110"/>
            <a:ext cx="4734963" cy="46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3" y="154947"/>
            <a:ext cx="446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by match Like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6193E-389E-B653-3A0A-F3785682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0" y="1174491"/>
            <a:ext cx="68865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30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3" y="154947"/>
            <a:ext cx="446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by match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0841F-9F94-354B-A559-0DE26227E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1330681"/>
            <a:ext cx="10744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7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503854" y="201600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Why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1AE4A-618E-D10C-135A-23825999FD14}"/>
              </a:ext>
            </a:extLst>
          </p:cNvPr>
          <p:cNvSpPr txBox="1"/>
          <p:nvPr/>
        </p:nvSpPr>
        <p:spPr>
          <a:xfrm>
            <a:off x="503854" y="1249739"/>
            <a:ext cx="6774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become a master of MongoDB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Enable us to write deep query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manage relational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learn database related problem solving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To migrate SQL Database into MongoDB  </a:t>
            </a:r>
          </a:p>
        </p:txBody>
      </p:sp>
    </p:spTree>
    <p:extLst>
      <p:ext uri="{BB962C8B-B14F-4D97-AF65-F5344CB8AC3E}">
        <p14:creationId xmlns:p14="http://schemas.microsoft.com/office/powerpoint/2010/main" val="39018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B363F-6C7A-A548-A8D7-D607E0B1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62" y="1106807"/>
            <a:ext cx="7325406" cy="1641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5E2BF-F186-59CB-1A13-9BF8BDA34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76" y="2962660"/>
            <a:ext cx="5849388" cy="3438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141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86693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360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Insert One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40BBF-AA9F-4684-8F6E-8460A180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30" y="1307841"/>
            <a:ext cx="82486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6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Insert Many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63ACC-6AE2-64AE-5C77-EE5868F2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57" y="1035698"/>
            <a:ext cx="6279283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6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Select 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8A55D-CC83-CCC8-64CB-8ABC44C8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6" y="1391324"/>
            <a:ext cx="5965858" cy="7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0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6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Row 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921ED-D967-670C-5C24-6A8EE907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377988"/>
            <a:ext cx="9685176" cy="8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6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6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E5F97-571A-DB8C-F748-E0942AC4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1210338"/>
            <a:ext cx="10273004" cy="17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1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E9EF7-9A48-9236-48BE-C506A7ED34B6}"/>
              </a:ext>
            </a:extLst>
          </p:cNvPr>
          <p:cNvSpPr txBox="1"/>
          <p:nvPr/>
        </p:nvSpPr>
        <p:spPr>
          <a:xfrm>
            <a:off x="7091265" y="3937516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78001-BB54-176A-8C9F-DBD5C8E4923C}"/>
              </a:ext>
            </a:extLst>
          </p:cNvPr>
          <p:cNvSpPr txBox="1"/>
          <p:nvPr/>
        </p:nvSpPr>
        <p:spPr>
          <a:xfrm>
            <a:off x="205274" y="154947"/>
            <a:ext cx="2621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Limiting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539E42-3831-A18C-A5B1-FA2C2B5C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4" y="1496397"/>
            <a:ext cx="106394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3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19</cp:revision>
  <dcterms:created xsi:type="dcterms:W3CDTF">2022-05-19T15:49:31Z</dcterms:created>
  <dcterms:modified xsi:type="dcterms:W3CDTF">2022-06-01T17:35:54Z</dcterms:modified>
</cp:coreProperties>
</file>