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0" r:id="rId4"/>
    <p:sldId id="258" r:id="rId5"/>
    <p:sldId id="265" r:id="rId6"/>
    <p:sldId id="269" r:id="rId7"/>
    <p:sldId id="259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6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3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8DE4D-A0AB-4C34-ADD0-D1EFF8D91A83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55963-E52E-4547-AB8D-B7453ABDA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48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55963-E52E-4547-AB8D-B7453ABDAA6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97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83AB-B805-4728-A1D9-B04B5F8ABBB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26A55-B2EB-47D1-9C6D-4BF64E17C3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883AB-B805-4728-A1D9-B04B5F8ABBB7}" type="datetimeFigureOut">
              <a:rPr lang="en-US" smtClean="0"/>
              <a:t>8/11/2022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26A55-B2EB-47D1-9C6D-4BF64E17C38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0161" y="890387"/>
            <a:ext cx="5368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INVENTORY MANAGEMENT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161" y="1447116"/>
            <a:ext cx="10362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Inventory management refers to </a:t>
            </a:r>
            <a:r>
              <a:rPr lang="en-US" b="1" dirty="0"/>
              <a:t>the process of ordering, storing, using, and selling a company's inventory</a:t>
            </a:r>
            <a:r>
              <a:rPr lang="en-US" dirty="0"/>
              <a:t>. </a:t>
            </a:r>
          </a:p>
          <a:p>
            <a:r>
              <a:rPr lang="en-US" dirty="0"/>
              <a:t>This includes the management of raw materials, components, and finished products, as well as warehousing </a:t>
            </a:r>
          </a:p>
          <a:p>
            <a:r>
              <a:rPr lang="en-US" dirty="0"/>
              <a:t>and processing of such items.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017" y="561203"/>
            <a:ext cx="4621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755339" y="2481749"/>
          <a:ext cx="39355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Categories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1017" y="1106424"/>
            <a:ext cx="582884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product create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Product update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product list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product item if never used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Can’t delete product if exist with any other’s sells/purchase/return  </a:t>
            </a:r>
          </a:p>
        </p:txBody>
      </p:sp>
      <p:graphicFrame>
        <p:nvGraphicFramePr>
          <p:cNvPr id="7" name="Table 2"/>
          <p:cNvGraphicFramePr>
            <a:graphicFrameLocks noGrp="1"/>
          </p:cNvGraphicFramePr>
          <p:nvPr/>
        </p:nvGraphicFramePr>
        <p:xfrm>
          <a:off x="755339" y="4582026"/>
          <a:ext cx="39355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Brands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424515" y="2921365"/>
          <a:ext cx="421417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9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Product List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CategoryID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BrandID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 flipV="1">
            <a:off x="4070985" y="3051175"/>
            <a:ext cx="2398395" cy="115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4070985" y="4590415"/>
            <a:ext cx="2353310" cy="48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017" y="561203"/>
            <a:ext cx="5589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SUPPLIERS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773723" y="2481749"/>
          <a:ext cx="39171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2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Suppliers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1017" y="1106424"/>
            <a:ext cx="51716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supplier create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Supplier update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supplier list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Suppliers item if never used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Can’t suppliers category if exist with any other’s purchase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017" y="561203"/>
            <a:ext cx="5622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CUSTOMER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773723" y="2481749"/>
          <a:ext cx="39171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2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Customers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1017" y="1106424"/>
            <a:ext cx="5090795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customer create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Customer update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customer list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customer item if never used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Can’t delete customer if exist with any other’s sells/return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017" y="561203"/>
            <a:ext cx="6179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BUSINESS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EXPENSE TYPE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017" y="1106424"/>
            <a:ext cx="515397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expense type create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Expense type update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expense type list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expense type item if never used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Can’t delete expense type if exist with any other’s expense</a:t>
            </a:r>
          </a:p>
        </p:txBody>
      </p:sp>
      <p:graphicFrame>
        <p:nvGraphicFramePr>
          <p:cNvPr id="5" name="Table 2"/>
          <p:cNvGraphicFramePr>
            <a:graphicFrameLocks noGrp="1"/>
          </p:cNvGraphicFramePr>
          <p:nvPr/>
        </p:nvGraphicFramePr>
        <p:xfrm>
          <a:off x="755339" y="2481749"/>
          <a:ext cx="39355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Expense Types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017" y="561203"/>
            <a:ext cx="5349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BUSINESS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EXPENSE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017" y="1106424"/>
            <a:ext cx="30267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expense create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Expense update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expense list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expense </a:t>
            </a:r>
          </a:p>
        </p:txBody>
      </p:sp>
      <p:graphicFrame>
        <p:nvGraphicFramePr>
          <p:cNvPr id="5" name="Table 2"/>
          <p:cNvGraphicFramePr>
            <a:graphicFrameLocks noGrp="1"/>
          </p:cNvGraphicFramePr>
          <p:nvPr/>
        </p:nvGraphicFramePr>
        <p:xfrm>
          <a:off x="6400000" y="2501900"/>
          <a:ext cx="393553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Expense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TypeID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2"/>
          <p:cNvGraphicFramePr>
            <a:graphicFrameLocks noGrp="1"/>
          </p:cNvGraphicFramePr>
          <p:nvPr/>
        </p:nvGraphicFramePr>
        <p:xfrm>
          <a:off x="631017" y="2567940"/>
          <a:ext cx="3935533" cy="178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Expense Types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 flipV="1">
            <a:off x="3851031" y="3037742"/>
            <a:ext cx="2548969" cy="74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641" y="675503"/>
            <a:ext cx="5572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PURCHASE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31017" y="1517162"/>
          <a:ext cx="393573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Purchase Summary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SupplierID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VatTax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Discount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OtherCost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ShippingCost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GrandTotal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9" name="Table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5609492" y="1517162"/>
          <a:ext cx="391005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Purchase Product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PurchaseID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ProductID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Qty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UnitCost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 flipV="1">
            <a:off x="3800799" y="2070588"/>
            <a:ext cx="1783218" cy="70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780" y="78098"/>
            <a:ext cx="5572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PURCHASE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/>
        </p:nvGraphicFramePr>
        <p:xfrm>
          <a:off x="3238467" y="567508"/>
          <a:ext cx="3237598" cy="276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252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Purchase Summary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SupplierID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VatTax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/>
                        <a:t>Discount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OtherCost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ShippingCost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GrandTotal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9" name="Table 2"/>
          <p:cNvGraphicFramePr>
            <a:graphicFrameLocks noGrp="1"/>
          </p:cNvGraphicFramePr>
          <p:nvPr/>
        </p:nvGraphicFramePr>
        <p:xfrm>
          <a:off x="6744597" y="559093"/>
          <a:ext cx="3334317" cy="255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144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Purchase Product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PurchaseID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ProductID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Qty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UnitCost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2"/>
          <p:cNvGraphicFramePr>
            <a:graphicFrameLocks noGrp="1"/>
          </p:cNvGraphicFramePr>
          <p:nvPr/>
        </p:nvGraphicFramePr>
        <p:xfrm>
          <a:off x="225638" y="567508"/>
          <a:ext cx="2749058" cy="2385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5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194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Suppliers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194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194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194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194">
                <a:tc>
                  <a:txBody>
                    <a:bodyPr/>
                    <a:lstStyle/>
                    <a:p>
                      <a:r>
                        <a:rPr lang="en-US" sz="1050" b="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194">
                <a:tc>
                  <a:txBody>
                    <a:bodyPr/>
                    <a:lstStyle/>
                    <a:p>
                      <a:r>
                        <a:rPr lang="en-US" sz="1050" b="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194">
                <a:tc>
                  <a:txBody>
                    <a:bodyPr/>
                    <a:lstStyle/>
                    <a:p>
                      <a:r>
                        <a:rPr lang="en-US" sz="1050" b="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194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2"/>
          <p:cNvGraphicFramePr>
            <a:graphicFrameLocks noGrp="1"/>
          </p:cNvGraphicFramePr>
          <p:nvPr/>
        </p:nvGraphicFramePr>
        <p:xfrm>
          <a:off x="275494" y="4073544"/>
          <a:ext cx="3237598" cy="223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0738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Product List  Data Collection </a:t>
                      </a:r>
                    </a:p>
                  </a:txBody>
                  <a:tcPr marL="88011" marR="88011" marT="44005" marB="4400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</a:p>
                  </a:txBody>
                  <a:tcPr marL="88011" marR="88011" marT="44005" marB="440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CategoryID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</a:p>
                  </a:txBody>
                  <a:tcPr marL="88011" marR="88011" marT="44005" marB="4400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BrandID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</a:p>
                  </a:txBody>
                  <a:tcPr marL="88011" marR="88011" marT="44005" marB="4400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Name</a:t>
                      </a:r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Unit</a:t>
                      </a:r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Details</a:t>
                      </a:r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1" name="Table 2"/>
          <p:cNvGraphicFramePr>
            <a:graphicFrameLocks noGrp="1"/>
          </p:cNvGraphicFramePr>
          <p:nvPr/>
        </p:nvGraphicFramePr>
        <p:xfrm>
          <a:off x="3741372" y="3767498"/>
          <a:ext cx="3935533" cy="140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059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Categories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2"/>
          <p:cNvGraphicFramePr>
            <a:graphicFrameLocks noGrp="1"/>
          </p:cNvGraphicFramePr>
          <p:nvPr/>
        </p:nvGraphicFramePr>
        <p:xfrm>
          <a:off x="7905185" y="5101726"/>
          <a:ext cx="3935533" cy="1402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422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Brands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2400300" y="958362"/>
            <a:ext cx="838167" cy="5099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54711" y="959730"/>
            <a:ext cx="885125" cy="508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 flipV="1">
            <a:off x="624254" y="1834943"/>
            <a:ext cx="6120343" cy="25914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819383" y="5189679"/>
            <a:ext cx="5085802" cy="352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819383" y="4228418"/>
            <a:ext cx="1001323" cy="765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641" y="675503"/>
            <a:ext cx="5572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PURCHASE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3641" y="1273479"/>
            <a:ext cx="53527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purchase create ( with transaction rollback ) 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Purchase update ( with transaction rollback )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purchase list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purchase with safety ( with transaction rollback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641" y="675503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SELL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/>
        </p:nvGraphicFramePr>
        <p:xfrm>
          <a:off x="631017" y="1517162"/>
          <a:ext cx="393553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Sell Summary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CustomerID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VatTax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Discount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OtherCost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ShippingCost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GrandTotal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9" name="Table 2"/>
          <p:cNvGraphicFramePr>
            <a:graphicFrameLocks noGrp="1"/>
          </p:cNvGraphicFramePr>
          <p:nvPr/>
        </p:nvGraphicFramePr>
        <p:xfrm>
          <a:off x="5609492" y="1517162"/>
          <a:ext cx="391005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Sell Product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SellID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ProductID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Qty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UnitCost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3851031" y="2083777"/>
            <a:ext cx="1837592" cy="720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75494" y="605498"/>
          <a:ext cx="2694441" cy="243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Customers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6780" y="78098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SELL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238467" y="567508"/>
          <a:ext cx="3237598" cy="276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252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Sell Summary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CustomerID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VatTax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/>
                        <a:t>Discount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OtherCost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ShippingCost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GrandTotal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9" name="Table 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6744597" y="559093"/>
          <a:ext cx="3334317" cy="255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144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Sell Product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SellID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ProductID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Qty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UnitCost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Table 2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275494" y="4073544"/>
          <a:ext cx="3237598" cy="223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0738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Product List  Data Collection </a:t>
                      </a:r>
                    </a:p>
                  </a:txBody>
                  <a:tcPr marL="88011" marR="88011" marT="44005" marB="4400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</a:p>
                  </a:txBody>
                  <a:tcPr marL="88011" marR="88011" marT="44005" marB="440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CategoryID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</a:p>
                  </a:txBody>
                  <a:tcPr marL="88011" marR="88011" marT="44005" marB="4400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BrandID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</a:p>
                  </a:txBody>
                  <a:tcPr marL="88011" marR="88011" marT="44005" marB="4400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Name</a:t>
                      </a:r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Unit</a:t>
                      </a:r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Details</a:t>
                      </a:r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1" name="Table 2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3741372" y="3767498"/>
          <a:ext cx="3935533" cy="140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059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Categories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2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7905185" y="5101726"/>
          <a:ext cx="3935533" cy="1402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422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Brands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2497015" y="1071704"/>
            <a:ext cx="741452" cy="3966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54711" y="959730"/>
            <a:ext cx="885125" cy="508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 flipV="1">
            <a:off x="624254" y="1834943"/>
            <a:ext cx="6120343" cy="25914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819383" y="5189679"/>
            <a:ext cx="5085802" cy="352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819383" y="4228418"/>
            <a:ext cx="1001323" cy="765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0161" y="890387"/>
            <a:ext cx="4315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WHY WE BUILD INVENTORY?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161" y="1447116"/>
            <a:ext cx="8888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To learn industry standard software development. </a:t>
            </a:r>
          </a:p>
          <a:p>
            <a:pPr marL="342900" indent="-342900">
              <a:buAutoNum type="arabicPeriod"/>
            </a:pPr>
            <a:r>
              <a:rPr lang="en-US" dirty="0"/>
              <a:t>To learn ins &amp; outs of business application development  </a:t>
            </a:r>
          </a:p>
          <a:p>
            <a:pPr marL="342900" indent="-342900">
              <a:buAutoNum type="arabicPeriod"/>
            </a:pPr>
            <a:r>
              <a:rPr lang="en-US" dirty="0"/>
              <a:t>To utilize this project experience with other’s any types business of business application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641" y="675503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SELL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3641" y="1273479"/>
            <a:ext cx="484139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sell create ( with transaction rollback ) 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Sell update ( with transaction rollback )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sell  list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sell with safety ( with transaction rollback )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Sell Invoice Create &amp; Print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641" y="675503"/>
            <a:ext cx="516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/>
        </p:nvGraphicFramePr>
        <p:xfrm>
          <a:off x="631017" y="1517162"/>
          <a:ext cx="393553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Return Summary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CustomerID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VatTax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Discount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OtherCost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ShippingCost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GrandTotal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9" name="Table 2"/>
          <p:cNvGraphicFramePr>
            <a:graphicFrameLocks noGrp="1"/>
          </p:cNvGraphicFramePr>
          <p:nvPr/>
        </p:nvGraphicFramePr>
        <p:xfrm>
          <a:off x="5609492" y="1517162"/>
          <a:ext cx="391005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Return Product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ReturnID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ProductID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(Foreign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Qty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UnitCost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3851031" y="2083777"/>
            <a:ext cx="1837592" cy="720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2"/>
          <p:cNvGraphicFramePr>
            <a:graphicFrameLocks noGrp="1"/>
          </p:cNvGraphicFramePr>
          <p:nvPr/>
        </p:nvGraphicFramePr>
        <p:xfrm>
          <a:off x="275494" y="605498"/>
          <a:ext cx="2694441" cy="243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58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Customers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8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6780" y="78098"/>
            <a:ext cx="516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8" name="Table 2"/>
          <p:cNvGraphicFramePr>
            <a:graphicFrameLocks noGrp="1"/>
          </p:cNvGraphicFramePr>
          <p:nvPr/>
        </p:nvGraphicFramePr>
        <p:xfrm>
          <a:off x="3238467" y="567508"/>
          <a:ext cx="3237598" cy="2766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252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Return Summary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CustomerID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VatTax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/>
                        <a:t>Discount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OtherCost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ShippingCost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GrandTotal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25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9" name="Table 2"/>
          <p:cNvGraphicFramePr>
            <a:graphicFrameLocks noGrp="1"/>
          </p:cNvGraphicFramePr>
          <p:nvPr/>
        </p:nvGraphicFramePr>
        <p:xfrm>
          <a:off x="6744597" y="559093"/>
          <a:ext cx="3018155" cy="255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6144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Return Product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ReturnID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ProductID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Qty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 err="1"/>
                        <a:t>UnitCost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530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Table 2"/>
          <p:cNvGraphicFramePr>
            <a:graphicFrameLocks noGrp="1"/>
          </p:cNvGraphicFramePr>
          <p:nvPr/>
        </p:nvGraphicFramePr>
        <p:xfrm>
          <a:off x="275494" y="4073544"/>
          <a:ext cx="3237598" cy="223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3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0738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Product List  Data Collection </a:t>
                      </a:r>
                    </a:p>
                  </a:txBody>
                  <a:tcPr marL="88011" marR="88011" marT="44005" marB="4400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</a:p>
                  </a:txBody>
                  <a:tcPr marL="88011" marR="88011" marT="44005" marB="440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7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1" dirty="0"/>
                    </a:p>
                  </a:txBody>
                  <a:tcPr marL="88011" marR="88011" marT="44005" marB="4400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CategoryID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</a:p>
                  </a:txBody>
                  <a:tcPr marL="88011" marR="88011" marT="44005" marB="4400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BrandID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(Foreign key)</a:t>
                      </a:r>
                    </a:p>
                  </a:txBody>
                  <a:tcPr marL="88011" marR="88011" marT="44005" marB="4400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Name</a:t>
                      </a:r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Unit</a:t>
                      </a:r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dirty="0"/>
                        <a:t>Details</a:t>
                      </a:r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738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 marL="88011" marR="88011" marT="44005" marB="4400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1" name="Table 2"/>
          <p:cNvGraphicFramePr>
            <a:graphicFrameLocks noGrp="1"/>
          </p:cNvGraphicFramePr>
          <p:nvPr/>
        </p:nvGraphicFramePr>
        <p:xfrm>
          <a:off x="3741372" y="3767498"/>
          <a:ext cx="3935533" cy="1402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059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Categories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663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2"/>
          <p:cNvGraphicFramePr>
            <a:graphicFrameLocks noGrp="1"/>
          </p:cNvGraphicFramePr>
          <p:nvPr/>
        </p:nvGraphicFramePr>
        <p:xfrm>
          <a:off x="7905185" y="5101726"/>
          <a:ext cx="3935533" cy="1402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422">
                <a:tc gridSpan="2">
                  <a:txBody>
                    <a:bodyPr/>
                    <a:lstStyle/>
                    <a:p>
                      <a:r>
                        <a:rPr lang="en-US" sz="1050" b="0" dirty="0"/>
                        <a:t>Brands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 err="1"/>
                        <a:t>ObjectId</a:t>
                      </a:r>
                      <a:r>
                        <a:rPr lang="en-US" sz="105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422">
                <a:tc>
                  <a:txBody>
                    <a:bodyPr/>
                    <a:lstStyle/>
                    <a:p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05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2497015" y="1071704"/>
            <a:ext cx="741452" cy="3966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54711" y="959730"/>
            <a:ext cx="885125" cy="5085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1"/>
          </p:cNvCxnSpPr>
          <p:nvPr/>
        </p:nvCxnSpPr>
        <p:spPr>
          <a:xfrm flipV="1">
            <a:off x="624254" y="1834943"/>
            <a:ext cx="6120343" cy="25914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2819383" y="5189679"/>
            <a:ext cx="5085802" cy="352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819383" y="4228418"/>
            <a:ext cx="1001323" cy="765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641" y="675503"/>
            <a:ext cx="5163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RETURN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3641" y="1273479"/>
            <a:ext cx="477901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return create ( with transaction rollback ) </a:t>
            </a:r>
          </a:p>
          <a:p>
            <a:pPr marL="342900" indent="-342900">
              <a:buFontTx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Return update ( with transaction rollback )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return list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sell with safety ( with transaction rollback )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Return Invoice Create &amp; Print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3641" y="675503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BUSINESS REPORT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3641" y="1273479"/>
            <a:ext cx="333248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Stock Report With Alert </a:t>
            </a:r>
          </a:p>
          <a:p>
            <a:pPr marL="342900" indent="-342900">
              <a:buFontTx/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Expense Report Date Range 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Purchase Report Date Range </a:t>
            </a:r>
          </a:p>
          <a:p>
            <a:pPr marL="342900" indent="-342900">
              <a:buFontTx/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Sell Report Date Range </a:t>
            </a:r>
          </a:p>
          <a:p>
            <a:pPr marL="342900" indent="-342900">
              <a:buFontTx/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Return Report Date Range </a:t>
            </a:r>
          </a:p>
          <a:p>
            <a:pPr marL="342900" indent="-342900">
              <a:buFontTx/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Profit/Loss Report Date Range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387BDE-E6EC-63C0-EDCF-84EBE6F77E2F}"/>
              </a:ext>
            </a:extLst>
          </p:cNvPr>
          <p:cNvSpPr txBox="1"/>
          <p:nvPr/>
        </p:nvSpPr>
        <p:spPr>
          <a:xfrm>
            <a:off x="6792915" y="2521373"/>
            <a:ext cx="32864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BACKEND PROEJCT </a:t>
            </a:r>
          </a:p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-STRUCTURE-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BD068F-12BF-35D7-5F3F-9C7C33FE7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3" y="243398"/>
            <a:ext cx="4931229" cy="637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38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387BDE-E6EC-63C0-EDCF-84EBE6F77E2F}"/>
              </a:ext>
            </a:extLst>
          </p:cNvPr>
          <p:cNvSpPr txBox="1"/>
          <p:nvPr/>
        </p:nvSpPr>
        <p:spPr>
          <a:xfrm>
            <a:off x="6330724" y="3228945"/>
            <a:ext cx="4107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BACKEND PROEJCT STRUCTURE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BD068F-12BF-35D7-5F3F-9C7C33FE7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55" y="434407"/>
            <a:ext cx="4635552" cy="598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59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2204" y="2466982"/>
            <a:ext cx="65998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New Back-End Project </a:t>
            </a: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 Essential Node Packages </a:t>
            </a:r>
          </a:p>
        </p:txBody>
      </p:sp>
    </p:spTree>
    <p:extLst>
      <p:ext uri="{BB962C8B-B14F-4D97-AF65-F5344CB8AC3E}">
        <p14:creationId xmlns:p14="http://schemas.microsoft.com/office/powerpoint/2010/main" val="1960513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1805" y="2456098"/>
            <a:ext cx="56444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Essential Files For </a:t>
            </a: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Model/Controller &amp; Others</a:t>
            </a:r>
          </a:p>
        </p:txBody>
      </p:sp>
    </p:spTree>
    <p:extLst>
      <p:ext uri="{BB962C8B-B14F-4D97-AF65-F5344CB8AC3E}">
        <p14:creationId xmlns:p14="http://schemas.microsoft.com/office/powerpoint/2010/main" val="3016125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7719" y="2782669"/>
            <a:ext cx="3321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Models </a:t>
            </a:r>
          </a:p>
        </p:txBody>
      </p:sp>
    </p:spTree>
    <p:extLst>
      <p:ext uri="{BB962C8B-B14F-4D97-AF65-F5344CB8AC3E}">
        <p14:creationId xmlns:p14="http://schemas.microsoft.com/office/powerpoint/2010/main" val="253895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0161" y="890387"/>
            <a:ext cx="5801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TECHNOLOGY WE ARE GOING TO USE ?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161" y="1447116"/>
            <a:ext cx="1521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MongoDB</a:t>
            </a:r>
          </a:p>
          <a:p>
            <a:pPr marL="342900" indent="-342900">
              <a:buAutoNum type="arabicPeriod"/>
            </a:pPr>
            <a:r>
              <a:rPr lang="en-US" dirty="0"/>
              <a:t>Express</a:t>
            </a:r>
          </a:p>
          <a:p>
            <a:pPr marL="342900" indent="-342900">
              <a:buAutoNum type="arabicPeriod"/>
            </a:pPr>
            <a:r>
              <a:rPr lang="en-US" dirty="0"/>
              <a:t>React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87719" y="2782669"/>
            <a:ext cx="2691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Completing </a:t>
            </a:r>
          </a:p>
        </p:txBody>
      </p:sp>
    </p:spTree>
    <p:extLst>
      <p:ext uri="{BB962C8B-B14F-4D97-AF65-F5344CB8AC3E}">
        <p14:creationId xmlns:p14="http://schemas.microsoft.com/office/powerpoint/2010/main" val="201366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0161" y="890387"/>
            <a:ext cx="10100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OUR INVENTORY SYSTEM MANAGES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END-TO-END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BUSIENSS FLOW  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161" y="1447116"/>
            <a:ext cx="423064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Business Product/Goods Management   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Business Supplier’s Management 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Customer’s Management 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Product Sales Management </a:t>
            </a:r>
          </a:p>
          <a:p>
            <a:pPr marL="342900" indent="-342900">
              <a:buFontTx/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Product Return Management 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Product Buy/Purchase Management 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Business Expense Management 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Product Stock Management 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Business Profit-Loss-Growth 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And More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0547" y="2782669"/>
            <a:ext cx="5650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SOFTWARE DATA DESIGN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7686" y="980245"/>
            <a:ext cx="2545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7686" y="1737262"/>
            <a:ext cx="275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Database normalization</a:t>
            </a:r>
          </a:p>
          <a:p>
            <a:pPr marL="342900" indent="-342900">
              <a:buAutoNum type="arabicPeriod"/>
            </a:pPr>
            <a:r>
              <a:rPr lang="en-US" dirty="0"/>
              <a:t>Embedded data model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017" y="561203"/>
            <a:ext cx="870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MULTIPLE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- FOR MULTIPLE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BUSINESS </a:t>
            </a:r>
          </a:p>
        </p:txBody>
      </p:sp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755339" y="2481749"/>
          <a:ext cx="3935533" cy="327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Users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(Unique)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photo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2"/>
          <p:cNvGraphicFramePr>
            <a:graphicFrameLocks noGrp="1"/>
          </p:cNvGraphicFramePr>
          <p:nvPr/>
        </p:nvGraphicFramePr>
        <p:xfrm>
          <a:off x="5099304" y="2501900"/>
          <a:ext cx="43779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6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OTP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otp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(Default 0) 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1017" y="1106424"/>
            <a:ext cx="46265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Business/User Sign Up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User Login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Account  Recover/Reset Using OTP Code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Manage Profile Information (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Create/Read/Update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)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017" y="561203"/>
            <a:ext cx="5081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BRAND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755339" y="2481749"/>
          <a:ext cx="39355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Brands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1017" y="1106424"/>
            <a:ext cx="455926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brand create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Brand name update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brand list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brand item if never used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Can’t delete brand if exist with any other’s product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1017" y="561203"/>
            <a:ext cx="556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PRODUCT 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CATEGORY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MANAGE 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755339" y="2481749"/>
          <a:ext cx="39355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b="0" dirty="0"/>
                        <a:t>Categories  Data Collection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ObjectId</a:t>
                      </a:r>
                      <a:r>
                        <a:rPr lang="en-US" sz="1400" b="1" dirty="0"/>
                        <a:t> (Primary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UserEmail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createdDate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1017" y="1106424"/>
            <a:ext cx="47949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New category create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Category name update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Read/search/filter category list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 delete category item if never used 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Can’t delete category if exist with any other’s product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3e62f5f-eae5-4b3a-b8a2-04d55d84b150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2f7af2d-a79e-4770-9196-497d71918457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34e51c3-1235-48ee-9dbc-95a3f1e326be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01c62a8-e711-4cb1-9f5b-648b83fbf8d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98043f5-6662-4677-bd4d-0e1ddd78371b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a3eca8d-b705-41d4-8237-7c6588fb4ff4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196f110-3e17-49f1-ab1b-6cc9d6ecfb9d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fb0d53e-90b8-4461-8064-aab2e59686cd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940f43f-1ab9-482e-84bf-6152c74d5c8d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1501</Words>
  <Application>Microsoft Office PowerPoint</Application>
  <PresentationFormat>Widescreen</PresentationFormat>
  <Paragraphs>635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Engr. Rabbil Hasan</dc:creator>
  <cp:lastModifiedBy>Engr. Rabbil Hasan</cp:lastModifiedBy>
  <cp:revision>69</cp:revision>
  <dcterms:created xsi:type="dcterms:W3CDTF">2022-08-10T19:45:24Z</dcterms:created>
  <dcterms:modified xsi:type="dcterms:W3CDTF">2022-08-11T16:10:49Z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