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60" r:id="rId5"/>
    <p:sldId id="258" r:id="rId6"/>
    <p:sldId id="265" r:id="rId7"/>
    <p:sldId id="269" r:id="rId8"/>
    <p:sldId id="259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3" r:id="rId29"/>
    <p:sldId id="294" r:id="rId30"/>
    <p:sldId id="282" r:id="rId31"/>
    <p:sldId id="295" r:id="rId32"/>
    <p:sldId id="308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21" r:id="rId45"/>
    <p:sldId id="30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8DE4D-A0AB-4C34-ADD0-D1EFF8D91A8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55963-E52E-4547-AB8D-B7453ABDAA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55963-E52E-4547-AB8D-B7453ABDAA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INVENTORY MANAGEMENT SYSTEM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10362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 management refers to </a:t>
            </a:r>
            <a:r>
              <a:rPr lang="en-US" b="1" dirty="0"/>
              <a:t>the process of ordering, storing, using, and selling a company's inventory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This includes the management of raw materials, components, and finished products, as well as warehousing </a:t>
            </a:r>
            <a:endParaRPr lang="en-US" dirty="0"/>
          </a:p>
          <a:p>
            <a:r>
              <a:rPr lang="en-US" dirty="0"/>
              <a:t>and processing of such items.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Categories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8288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product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Product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product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product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product if exist with any other’s sells/purchase/return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55339" y="4582026"/>
          <a:ext cx="3935730" cy="202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541655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Brands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24515" y="2908030"/>
          <a:ext cx="42141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795"/>
                <a:gridCol w="267938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Product List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Unit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Details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4070985" y="3051175"/>
            <a:ext cx="2398395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4070985" y="4577080"/>
            <a:ext cx="2353310" cy="4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SUPPLIERS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73723" y="2481749"/>
          <a:ext cx="391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85"/>
                <a:gridCol w="267256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Suppliers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Address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Phone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1716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supplier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Supplier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supplier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Suppliers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suppliers category if exist with any other’s purchase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73723" y="2481749"/>
          <a:ext cx="391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85"/>
                <a:gridCol w="267256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Address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Phone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09079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customer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Customer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customer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customer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customer if exist with any other’s sells/return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6179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EXPENSE TYPE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017" y="1106424"/>
            <a:ext cx="51539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expense type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Expense type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expense type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expense type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expense type if exist with any other’s expense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Types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34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EXPENSE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017" y="1106424"/>
            <a:ext cx="3026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expense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Expense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expense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expense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00000" y="2501900"/>
          <a:ext cx="393553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TypeID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Amount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31017" y="2567940"/>
          <a:ext cx="3935533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/>
                <a:gridCol w="2501703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Types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851031" y="3037742"/>
            <a:ext cx="2548969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1017" y="1517162"/>
          <a:ext cx="393573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Purchase Summary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SupplierID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Purchase Product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PurchaseID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3800799" y="2070588"/>
            <a:ext cx="1783218" cy="70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80" y="78098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Purchase Summary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SupplierID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6744597" y="559093"/>
          <a:ext cx="3334317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17"/>
                <a:gridCol w="2133600"/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Purchase Product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PurchaseID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/>
        </p:nvGraphicFramePr>
        <p:xfrm>
          <a:off x="225638" y="567508"/>
          <a:ext cx="2749058" cy="238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51"/>
                <a:gridCol w="1875607"/>
              </a:tblGrid>
              <a:tr h="29819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Suppliers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 hMerge="1">
                  <a:tcPr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/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/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00300" y="958362"/>
            <a:ext cx="838167" cy="509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5352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purchase create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Purchase update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purchase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purchase with safety ( with transaction rollback )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1017" y="1517162"/>
          <a:ext cx="3935730" cy="409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Sell Summary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CustomerID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09492" y="1517162"/>
          <a:ext cx="39103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95"/>
                <a:gridCol w="250226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Sell Product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SellID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851031" y="2083777"/>
            <a:ext cx="1837592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5494" y="605498"/>
          <a:ext cx="2694441" cy="2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7"/>
                <a:gridCol w="1838344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6780" y="78098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Sell Summary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CustomerID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744597" y="559093"/>
          <a:ext cx="3334317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17"/>
                <a:gridCol w="2133600"/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Sell Product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SellID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 hMerge="1">
                  <a:tcPr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97015" y="1071704"/>
            <a:ext cx="741452" cy="39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WE BUILD INVENTORY?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888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To learn industry standard software development.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learn ins &amp; outs of business application development 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utilize this project experience with other’s any types business of business application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4841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sell create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Sell update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sell 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sell with safety ( with transaction rollback )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Sell Invoice Create &amp; Print 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1017" y="1517162"/>
          <a:ext cx="393553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Return Summary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CustomerID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Return Product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ReturnID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851031" y="2083777"/>
            <a:ext cx="1837592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"/>
          <p:cNvGraphicFramePr>
            <a:graphicFrameLocks noGrp="1"/>
          </p:cNvGraphicFramePr>
          <p:nvPr/>
        </p:nvGraphicFramePr>
        <p:xfrm>
          <a:off x="275494" y="605498"/>
          <a:ext cx="2694441" cy="2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7"/>
                <a:gridCol w="1838344"/>
              </a:tblGrid>
              <a:tr h="30458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6780" y="78098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Return Summary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CustomerID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6744597" y="559093"/>
          <a:ext cx="3018155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55"/>
                <a:gridCol w="2133600"/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Return Product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ReturnID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 hMerge="1">
                  <a:tcPr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/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/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97015" y="1071704"/>
            <a:ext cx="741452" cy="39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497522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return create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Return update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return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return with safety ( with transaction rollback )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Return Invoice Create &amp; Print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REPORT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3332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Stock Report With Alert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Expense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Purchase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Sell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Return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Profit/Loss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92915" y="2521373"/>
            <a:ext cx="32864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 PROEJCT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-STRUCTURE-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43" y="243398"/>
            <a:ext cx="4931229" cy="637120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005" y="620948"/>
            <a:ext cx="67195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Back End Codeing Strategy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36" y="1422704"/>
            <a:ext cx="622935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We will go on part by part module based approach.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Focus on code reusability.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We will follow SOLID Principles.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No unnesseary comments , no junky codes.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005" y="620948"/>
            <a:ext cx="63226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Back End Parts/Modules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36" y="1422704"/>
            <a:ext cx="297180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Users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Brands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Categories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Customers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Suppliers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Expenses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Products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Purchases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Sales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Returns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Dashboard Summary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Reports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2079" y="2494287"/>
            <a:ext cx="69583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New Back-End Project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Essential Node Packages  &amp; Folders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821697"/>
            <a:ext cx="434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Users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TECHNOLOGY WE ARE GOING TO USE ?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152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MongoDB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Express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React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750577"/>
            <a:ext cx="62636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Users Features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283908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User Registration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User Login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Password Recover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Profile Details View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Profile Update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869" y="821697"/>
            <a:ext cx="472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Brands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926" y="864242"/>
            <a:ext cx="5512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Categories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821697"/>
            <a:ext cx="52971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Customers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821697"/>
            <a:ext cx="51066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Suppliers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04" y="849637"/>
            <a:ext cx="6259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Expense Types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926" y="821697"/>
            <a:ext cx="48952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Expense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066" y="807727"/>
            <a:ext cx="47898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Product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821697"/>
            <a:ext cx="4988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Purchase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231" y="821697"/>
            <a:ext cx="42932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Sales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1010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INVENTORY SYSTEM MANAGES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END-TO-END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BUSIENSS FLOW  !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4230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Product/Goods Management  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Supplier’s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Customer’s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Sales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Return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Buy/Purchase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Expense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Stock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Profit-Loss-Growth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And More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364" y="821697"/>
            <a:ext cx="4770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Returns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926" y="864242"/>
            <a:ext cx="50196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Summary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7004" y="821697"/>
            <a:ext cx="4773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Reports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619" y="821697"/>
            <a:ext cx="5092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 End Development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451" y="1677974"/>
            <a:ext cx="921321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Project Structure -&gt; Taken From Task Manager Project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Neccessary File Folders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Project Template -&gt;  Taken From Task Manager Project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User Login Registration Profile Recover -&gt; Taken From Task Manager Project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Table , Paginaiton , Search, Perpage -&gt; Taken From Business Table Project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0547" y="2782669"/>
            <a:ext cx="5650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DATA DESIGN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7686" y="980245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Model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686" y="1737262"/>
            <a:ext cx="275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Database normalization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Embedded data model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870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MULTIPLE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- FOR MULTIPLE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Users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(Unique)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/>
        </p:nvGraphicFramePr>
        <p:xfrm>
          <a:off x="5099304" y="2501900"/>
          <a:ext cx="43779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217"/>
                <a:gridCol w="2266727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OTP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(Default 0) 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626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Business/User Sign Up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User Login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Account  Recover/Reset Using OTP Code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Manage Profile Information 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Create/Read/Update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08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Brands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5592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brand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Brand name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brand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brand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brand if exist with any other’s product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CATEGORY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Categories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7949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category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Category name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category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category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category if exist with any other’s product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07c15c62-2f81-409f-a893-c7372dd78b6c}"/>
</p:tagLst>
</file>

<file path=ppt/tags/tag10.xml><?xml version="1.0" encoding="utf-8"?>
<p:tagLst xmlns:p="http://schemas.openxmlformats.org/presentationml/2006/main">
  <p:tag name="KSO_WM_UNIT_TABLE_BEAUTIFY" val="smartTable{301c62a8-e711-4cb1-9f5b-648b83fbf8d5}"/>
</p:tagLst>
</file>

<file path=ppt/tags/tag11.xml><?xml version="1.0" encoding="utf-8"?>
<p:tagLst xmlns:p="http://schemas.openxmlformats.org/presentationml/2006/main">
  <p:tag name="KSO_WM_UNIT_TABLE_BEAUTIFY" val="smartTable{398043f5-6662-4677-bd4d-0e1ddd78371b}"/>
</p:tagLst>
</file>

<file path=ppt/tags/tag12.xml><?xml version="1.0" encoding="utf-8"?>
<p:tagLst xmlns:p="http://schemas.openxmlformats.org/presentationml/2006/main">
  <p:tag name="KSO_WM_UNIT_TABLE_BEAUTIFY" val="smartTable{2a3eca8d-b705-41d4-8237-7c6588fb4ff4}"/>
</p:tagLst>
</file>

<file path=ppt/tags/tag13.xml><?xml version="1.0" encoding="utf-8"?>
<p:tagLst xmlns:p="http://schemas.openxmlformats.org/presentationml/2006/main">
  <p:tag name="KSO_WM_UNIT_TABLE_BEAUTIFY" val="smartTable{4196f110-3e17-49f1-ab1b-6cc9d6ecfb9d}"/>
</p:tagLst>
</file>

<file path=ppt/tags/tag14.xml><?xml version="1.0" encoding="utf-8"?>
<p:tagLst xmlns:p="http://schemas.openxmlformats.org/presentationml/2006/main">
  <p:tag name="KSO_WM_UNIT_TABLE_BEAUTIFY" val="smartTable{bfb0d53e-90b8-4461-8064-aab2e59686cd}"/>
</p:tagLst>
</file>

<file path=ppt/tags/tag15.xml><?xml version="1.0" encoding="utf-8"?>
<p:tagLst xmlns:p="http://schemas.openxmlformats.org/presentationml/2006/main">
  <p:tag name="KSO_WM_UNIT_TABLE_BEAUTIFY" val="smartTable{1940f43f-1ab9-482e-84bf-6152c74d5c8d}"/>
</p:tagLst>
</file>

<file path=ppt/tags/tag16.xml><?xml version="1.0" encoding="utf-8"?>
<p:tagLst xmlns:p="http://schemas.openxmlformats.org/presentationml/2006/main">
  <p:tag name="KSO_WM_UNIT_TABLE_BEAUTIFY" val="smartTable{47544e77-51e3-4262-9866-ddb35bee978b}"/>
</p:tagLst>
</file>

<file path=ppt/tags/tag17.xml><?xml version="1.0" encoding="utf-8"?>
<p:tagLst xmlns:p="http://schemas.openxmlformats.org/presentationml/2006/main">
  <p:tag name="KSO_WM_UNIT_TABLE_BEAUTIFY" val="smartTable{4c5c763b-7a9a-4a97-b312-b1313b464532}"/>
</p:tagLst>
</file>

<file path=ppt/tags/tag2.xml><?xml version="1.0" encoding="utf-8"?>
<p:tagLst xmlns:p="http://schemas.openxmlformats.org/presentationml/2006/main">
  <p:tag name="KSO_WM_UNIT_TABLE_BEAUTIFY" val="smartTable{66d73a4d-fa00-4623-a658-7075275b0e54}"/>
</p:tagLst>
</file>

<file path=ppt/tags/tag3.xml><?xml version="1.0" encoding="utf-8"?>
<p:tagLst xmlns:p="http://schemas.openxmlformats.org/presentationml/2006/main">
  <p:tag name="KSO_WM_UNIT_TABLE_BEAUTIFY" val="smartTable{13e62f5f-eae5-4b3a-b8a2-04d55d84b150}"/>
</p:tagLst>
</file>

<file path=ppt/tags/tag4.xml><?xml version="1.0" encoding="utf-8"?>
<p:tagLst xmlns:p="http://schemas.openxmlformats.org/presentationml/2006/main">
  <p:tag name="KSO_WM_UNIT_TABLE_BEAUTIFY" val="smartTable{66a64c45-0707-452a-9587-6555d573dfb8}"/>
</p:tagLst>
</file>

<file path=ppt/tags/tag5.xml><?xml version="1.0" encoding="utf-8"?>
<p:tagLst xmlns:p="http://schemas.openxmlformats.org/presentationml/2006/main">
  <p:tag name="KSO_WM_UNIT_TABLE_BEAUTIFY" val="smartTable{1649321a-c23e-454f-8873-09544f6739a7}"/>
</p:tagLst>
</file>

<file path=ppt/tags/tag6.xml><?xml version="1.0" encoding="utf-8"?>
<p:tagLst xmlns:p="http://schemas.openxmlformats.org/presentationml/2006/main">
  <p:tag name="KSO_WM_UNIT_TABLE_BEAUTIFY" val="smartTable{02f7af2d-a79e-4770-9196-497d71918457}"/>
</p:tagLst>
</file>

<file path=ppt/tags/tag7.xml><?xml version="1.0" encoding="utf-8"?>
<p:tagLst xmlns:p="http://schemas.openxmlformats.org/presentationml/2006/main">
  <p:tag name="KSO_WM_UNIT_TABLE_BEAUTIFY" val="smartTable{d34e51c3-1235-48ee-9dbc-95a3f1e326be}"/>
</p:tagLst>
</file>

<file path=ppt/tags/tag8.xml><?xml version="1.0" encoding="utf-8"?>
<p:tagLst xmlns:p="http://schemas.openxmlformats.org/presentationml/2006/main">
  <p:tag name="KSO_WM_UNIT_TABLE_BEAUTIFY" val="smartTable{13edcc98-d546-4694-8388-98a41b05fbd0}"/>
</p:tagLst>
</file>

<file path=ppt/tags/tag9.xml><?xml version="1.0" encoding="utf-8"?>
<p:tagLst xmlns:p="http://schemas.openxmlformats.org/presentationml/2006/main">
  <p:tag name="KSO_WM_UNIT_TABLE_BEAUTIFY" val="smartTable{1177dba0-4896-4f16-b540-7ac0450b0f6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11976</Words>
  <Application>WPS Presentation</Application>
  <PresentationFormat>Widescreen</PresentationFormat>
  <Paragraphs>1408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SimSun</vt:lpstr>
      <vt:lpstr>Wingdings</vt:lpstr>
      <vt:lpstr>Roboto</vt:lpstr>
      <vt:lpstr>Calibri</vt:lpstr>
      <vt:lpstr>Helvetica Neue</vt:lpstr>
      <vt:lpstr>微软雅黑</vt:lpstr>
      <vt:lpstr>汉仪旗黑</vt:lpstr>
      <vt:lpstr>Arial Unicode MS</vt:lpstr>
      <vt:lpstr>Calibri Light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rabbilhasan</cp:lastModifiedBy>
  <cp:revision>77</cp:revision>
  <dcterms:created xsi:type="dcterms:W3CDTF">2022-09-09T20:10:02Z</dcterms:created>
  <dcterms:modified xsi:type="dcterms:W3CDTF">2022-09-09T20:10:02Z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