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72" r:id="rId6"/>
    <p:sldId id="271" r:id="rId7"/>
    <p:sldId id="273" r:id="rId8"/>
    <p:sldId id="274" r:id="rId9"/>
    <p:sldId id="270" r:id="rId10"/>
    <p:sldId id="277" r:id="rId11"/>
    <p:sldId id="276" r:id="rId12"/>
    <p:sldId id="275" r:id="rId13"/>
    <p:sldId id="278" r:id="rId14"/>
    <p:sldId id="279" r:id="rId15"/>
    <p:sldId id="280" r:id="rId16"/>
    <p:sldId id="281" r:id="rId17"/>
    <p:sldId id="282" r:id="rId18"/>
    <p:sldId id="285" r:id="rId19"/>
    <p:sldId id="284" r:id="rId20"/>
    <p:sldId id="287" r:id="rId21"/>
    <p:sldId id="289" r:id="rId22"/>
    <p:sldId id="288" r:id="rId23"/>
    <p:sldId id="295" r:id="rId24"/>
    <p:sldId id="294" r:id="rId25"/>
    <p:sldId id="293" r:id="rId26"/>
    <p:sldId id="291" r:id="rId27"/>
    <p:sldId id="296" r:id="rId28"/>
    <p:sldId id="297" r:id="rId29"/>
    <p:sldId id="298" r:id="rId30"/>
    <p:sldId id="29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55" autoAdjust="0"/>
  </p:normalViewPr>
  <p:slideViewPr>
    <p:cSldViewPr snapToGrid="0">
      <p:cViewPr varScale="1">
        <p:scale>
          <a:sx n="80" d="100"/>
          <a:sy n="80" d="100"/>
        </p:scale>
        <p:origin x="3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535356-3A05-431A-B684-61303E49D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B297690-11D6-4E5A-9CC4-C9BFF89E9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11416C7-A55A-44B2-98E1-5A0C165F0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A523-62D8-40FE-B50A-1C662116A5A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4705EA-58C8-4E74-B8C8-107ECFDDA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C3F21B4-7CE3-4576-8D91-8D6CA4E9F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B8C9-60ED-4AE9-8BD4-1C250F53D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3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C9BA34-C9AE-4260-8B0A-496416BD3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96FACED-E9F3-45E3-ADD2-EBED32B31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02C344B-1C65-436F-8B1F-D567F0B9F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A523-62D8-40FE-B50A-1C662116A5A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7B22BB-7C8F-4C65-8464-BC5213B83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0939837-CAF9-4417-9D53-3AEB992EF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B8C9-60ED-4AE9-8BD4-1C250F53D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63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0CCEE94-7384-49A2-A7F8-EC875D50E5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6500690-3462-47A1-AC67-6A675F82B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9278BDF-C4E4-4859-9684-9BA1F6773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A523-62D8-40FE-B50A-1C662116A5A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AADD24-F7FD-40BC-93BE-EECC44072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88C7385-6A64-4128-BAB7-DB2A9A356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B8C9-60ED-4AE9-8BD4-1C250F53D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1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F2D37A-155C-4FA5-B056-2872350C1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03D469-773A-44B3-BCC2-A33D186EC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745484-09CE-4BD2-A91C-FDF128E50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A523-62D8-40FE-B50A-1C662116A5A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CE4898E-3DFE-43AA-834C-A902E7371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98D3619-2B1A-4F1B-867D-DAFAAED21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B8C9-60ED-4AE9-8BD4-1C250F53D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0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027247-A6E8-4364-8C9D-B2AF8D2CA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1C4D00C-10F3-4A40-A79E-6ECEA8496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B05C93-F4B2-4F38-B2B4-B0DFFAAF0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A523-62D8-40FE-B50A-1C662116A5A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CBCE96B-06E4-462A-B314-2F69EDC78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FD06B13-434E-48BA-ABF1-B5228AC4D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B8C9-60ED-4AE9-8BD4-1C250F53D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77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369BCB-1AE4-4FC8-AF2D-F87AD93B5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2ACA7C-A8C4-44EB-9D8B-BFB804DDF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02BBA57-14F8-4A72-8E5B-07BE01DF7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A42AF21-121E-484C-B172-7533D9EF8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A523-62D8-40FE-B50A-1C662116A5A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345619D-AFBE-4EF9-AA98-707AD60A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5CF6074-A3D8-433D-AE41-23CDE8555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B8C9-60ED-4AE9-8BD4-1C250F53D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40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1C9217-5CF2-49A9-9BFE-85D8BBC20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F163B92-FC9B-47EE-B098-9566F8EA9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C312AD5-B562-46A6-8BBA-370932110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113ABC6-54A7-4A21-A42E-F1A27A7F30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E01E44-FB9B-4CCC-B8BD-D30A568292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B754A56-AD07-440F-8C01-85DD8F318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A523-62D8-40FE-B50A-1C662116A5A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4A94E45-F887-42DE-A4F8-017795B0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A41BB22-B7A9-4E3A-BA9C-F00299605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B8C9-60ED-4AE9-8BD4-1C250F53D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71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4A3F82-F329-4894-8542-A96D7D7D3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8560A69-7451-42AB-8EDE-55877DCCC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A523-62D8-40FE-B50A-1C662116A5A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DC485EA-5E68-47B8-B778-76C1B8C1B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7CFF2DF-7F6F-4E10-9FAD-42832B084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B8C9-60ED-4AE9-8BD4-1C250F53D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29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5F60988-A73A-455A-814A-BEA4A8718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A523-62D8-40FE-B50A-1C662116A5A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0821B36-BD83-45AA-A4F6-E36680316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ACABF02-4604-49AF-97D7-D26A9E291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B8C9-60ED-4AE9-8BD4-1C250F53D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42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1FC1C9-9246-454C-A049-0B14BC2E1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938CD0-56F2-434F-AD6C-56356C6EB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6999759-3DCA-41D0-9B9D-3E42C6E65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22AF5CF-C2BD-435F-91C9-CF14CBCFA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A523-62D8-40FE-B50A-1C662116A5A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41DE8A7-2F05-4B1D-A944-BE1432124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034D1F9-A8ED-4740-9AB1-DE3717CAA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B8C9-60ED-4AE9-8BD4-1C250F53D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10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9AC113-A557-4C60-995A-A859273E5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BF2358B-488E-4F17-AE09-6981E39702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84695AC-F039-4A8C-AFB6-6D33E7C4D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88D8C3D-F16F-4F2D-B712-588086B91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A523-62D8-40FE-B50A-1C662116A5A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64CF711-B22F-45E2-B927-CF55EC6D0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6938C1C-8966-452D-B2D3-952CBB7F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B8C9-60ED-4AE9-8BD4-1C250F53D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8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5BEA057-583E-4995-BD44-387E30A80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28F1DDD-E76A-41B4-9E53-EEAD8F589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D6263A5-6D36-4426-8434-6F0FD47ED7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FA523-62D8-40FE-B50A-1C662116A5AA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473CD9D-1673-4D1F-9612-387BEB813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E416345-41D2-471B-9529-9686C27F5A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1B8C9-60ED-4AE9-8BD4-1C250F53D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3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717" y="152399"/>
            <a:ext cx="2590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NEXT JS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8717" y="947531"/>
            <a:ext cx="9983823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React is relatively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unopinionated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about how you build and structure your 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applications. 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There are multiple ways to build applications with React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Next.js provides a framework to structure your 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application.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And optimizations that help make both the development process and final application 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faster.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02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717" y="152399"/>
            <a:ext cx="4610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File Folder Structure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1216"/>
            <a:ext cx="10481862" cy="612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11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717" y="152399"/>
            <a:ext cx="2590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Page Concepts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32520"/>
            <a:ext cx="8569465" cy="613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2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717" y="152399"/>
            <a:ext cx="2590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Link Component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8717" y="790518"/>
            <a:ext cx="10460877" cy="14296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When linking between pages on websites, you use the &lt;a&gt; HTML tag.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 Next.js, you can use the Link Component next/link to link between pages in your application.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</a:t>
            </a:r>
            <a:r>
              <a:rPr lang="en-US" sz="2000" dirty="0" smtClean="0"/>
              <a:t>llows </a:t>
            </a:r>
            <a:r>
              <a:rPr lang="en-US" sz="2000" dirty="0"/>
              <a:t>you to do client-side navigation and accepts props that give you better control </a:t>
            </a:r>
            <a:r>
              <a:rPr lang="en-US" sz="2000" dirty="0" smtClean="0"/>
              <a:t>over.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6594"/>
            <a:ext cx="7236729" cy="446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06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717" y="152399"/>
            <a:ext cx="2590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Link </a:t>
            </a:r>
            <a:r>
              <a:rPr lang="en-US" sz="2400" b="1" dirty="0" smtClean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With Query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0460"/>
            <a:ext cx="9402441" cy="612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42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9799" y="136214"/>
            <a:ext cx="2590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getInitialProps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9799" y="938676"/>
            <a:ext cx="6758710" cy="1711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getInitialProps</a:t>
            </a:r>
            <a:r>
              <a:rPr lang="en-US" dirty="0"/>
              <a:t> enables server-side rendering in a page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Allows you to do initial data population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Sending the page with the data already populated from the server.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This is especially useful for SEO</a:t>
            </a:r>
          </a:p>
        </p:txBody>
      </p:sp>
    </p:spTree>
    <p:extLst>
      <p:ext uri="{BB962C8B-B14F-4D97-AF65-F5344CB8AC3E}">
        <p14:creationId xmlns:p14="http://schemas.microsoft.com/office/powerpoint/2010/main" val="406020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9799" y="136214"/>
            <a:ext cx="2590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getInitialProps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5"/>
          <a:stretch/>
        </p:blipFill>
        <p:spPr>
          <a:xfrm>
            <a:off x="0" y="712098"/>
            <a:ext cx="7488450" cy="614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0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9799" y="136214"/>
            <a:ext cx="4839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getInitialProps</a:t>
            </a:r>
            <a:r>
              <a:rPr lang="en-US" sz="2400" b="1" dirty="0" smtClean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SEO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4"/>
          <a:stretch/>
        </p:blipFill>
        <p:spPr>
          <a:xfrm>
            <a:off x="-1" y="743189"/>
            <a:ext cx="8835467" cy="611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70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9799" y="136214"/>
            <a:ext cx="4839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getInitialProps</a:t>
            </a:r>
            <a:r>
              <a:rPr lang="en-US" sz="2400" b="1" dirty="0" smtClean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SEO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02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2301" y="120029"/>
            <a:ext cx="4839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Working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with </a:t>
            </a:r>
            <a:r>
              <a:rPr lang="en-US" sz="2400" b="1" dirty="0" smtClean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Component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8570"/>
            <a:ext cx="8784678" cy="610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0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198" y="136214"/>
            <a:ext cx="4839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Static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5898"/>
            <a:ext cx="12192000" cy="578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74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717" y="152399"/>
            <a:ext cx="5850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Developer Code &amp; Compiled Code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06" y="1038508"/>
            <a:ext cx="11441841" cy="541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15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0394" y="128122"/>
            <a:ext cx="4839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Global Style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7682"/>
            <a:ext cx="12192000" cy="486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60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0394" y="128122"/>
            <a:ext cx="4839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Global Style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96740"/>
            <a:ext cx="12228543" cy="435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27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0394" y="128122"/>
            <a:ext cx="4839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01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0394" y="128122"/>
            <a:ext cx="4839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Component-Level CSS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5"/>
          <a:stretch/>
        </p:blipFill>
        <p:spPr>
          <a:xfrm>
            <a:off x="21253" y="733015"/>
            <a:ext cx="5028177" cy="460772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8" t="6054"/>
          <a:stretch/>
        </p:blipFill>
        <p:spPr>
          <a:xfrm>
            <a:off x="5138442" y="733015"/>
            <a:ext cx="6681324" cy="361165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22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0394" y="128122"/>
            <a:ext cx="4839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Layouts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1896"/>
            <a:ext cx="10068826" cy="611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62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0394" y="128122"/>
            <a:ext cx="4839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Environment Variables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57"/>
          <a:stretch/>
        </p:blipFill>
        <p:spPr>
          <a:xfrm>
            <a:off x="210394" y="844477"/>
            <a:ext cx="4312468" cy="518409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140" y="844477"/>
            <a:ext cx="5761219" cy="387129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0487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0394" y="128122"/>
            <a:ext cx="4839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Next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router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2527"/>
            <a:ext cx="8885690" cy="602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64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0394" y="128122"/>
            <a:ext cx="4839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Next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router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7694"/>
            <a:ext cx="9079264" cy="615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10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0394" y="128122"/>
            <a:ext cx="4839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Next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router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7978"/>
            <a:ext cx="9396885" cy="612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5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0394" y="128122"/>
            <a:ext cx="4839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Next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router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81" y="902562"/>
            <a:ext cx="8348449" cy="20579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81" y="3151299"/>
            <a:ext cx="8351807" cy="211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53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716" y="152399"/>
            <a:ext cx="5936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Compiled Code &amp; Minified Code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16" y="1038507"/>
            <a:ext cx="11488941" cy="544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2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0394" y="128122"/>
            <a:ext cx="4839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 Router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55" y="880692"/>
            <a:ext cx="5350610" cy="20533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198" y="880691"/>
            <a:ext cx="4876014" cy="206650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55" y="3132408"/>
            <a:ext cx="5284527" cy="209159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7270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717" y="125894"/>
            <a:ext cx="3862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Bundler Concepts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31" y="984300"/>
            <a:ext cx="11036136" cy="519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50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717" y="152399"/>
            <a:ext cx="2590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Bundle </a:t>
            </a:r>
            <a:r>
              <a:rPr lang="en-US" sz="2400" b="1" dirty="0" err="1" smtClean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Spliting</a:t>
            </a:r>
            <a:r>
              <a:rPr lang="en-US" sz="2400" b="1" dirty="0" smtClean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17" y="1134548"/>
            <a:ext cx="11297234" cy="448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27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717" y="152399"/>
            <a:ext cx="4213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Client-Server Concepts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17" y="1379569"/>
            <a:ext cx="11441938" cy="430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5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717" y="152399"/>
            <a:ext cx="5571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Client Side Rendering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90" y="1029211"/>
            <a:ext cx="11026982" cy="541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92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716" y="152399"/>
            <a:ext cx="5306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Server Side Rendering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17" y="1018059"/>
            <a:ext cx="11117797" cy="54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22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717" y="152399"/>
            <a:ext cx="506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 &amp; Run New Project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56" y="1307085"/>
            <a:ext cx="5278296" cy="8897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56" y="2550078"/>
            <a:ext cx="3509615" cy="9087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56" y="3787832"/>
            <a:ext cx="3575097" cy="89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90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209</Words>
  <Application>Microsoft Office PowerPoint</Application>
  <PresentationFormat>Widescreen</PresentationFormat>
  <Paragraphs>41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Engr. Rabbil Hasan</dc:creator>
  <cp:lastModifiedBy>Microsoft account</cp:lastModifiedBy>
  <cp:revision>59</cp:revision>
  <dcterms:created xsi:type="dcterms:W3CDTF">2022-04-01T13:56:14Z</dcterms:created>
  <dcterms:modified xsi:type="dcterms:W3CDTF">2023-01-11T19:29:46Z</dcterms:modified>
</cp:coreProperties>
</file>