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559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Basic Mark Up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A049C-E7EC-48AC-AF38-F047EEF2F63F}"/>
              </a:ext>
            </a:extLst>
          </p:cNvPr>
          <p:cNvSpPr txBox="1"/>
          <p:nvPr/>
        </p:nvSpPr>
        <p:spPr>
          <a:xfrm>
            <a:off x="298579" y="1101013"/>
            <a:ext cx="2746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&amp;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Did Mount  </a:t>
            </a:r>
          </a:p>
        </p:txBody>
      </p:sp>
    </p:spTree>
    <p:extLst>
      <p:ext uri="{BB962C8B-B14F-4D97-AF65-F5344CB8AC3E}">
        <p14:creationId xmlns:p14="http://schemas.microsoft.com/office/powerpoint/2010/main" val="13586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A7E13-2817-4279-859E-171E16BB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823912"/>
            <a:ext cx="10191750" cy="521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FA3DC6-3335-4985-9BEA-608E643D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943600"/>
            <a:ext cx="1059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C340A2-F708-4B73-A951-C00B581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8" y="1046486"/>
            <a:ext cx="11468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1F980A-7892-4F59-BE0D-E8407E26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1065147"/>
            <a:ext cx="11401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Basic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102637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React learning strategy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front end project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Functional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Class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State management,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Conditional rendering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router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Hooks for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packages for front end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NPM package implementation strategy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Project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a new react front end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Discover the file folders inside </a:t>
            </a:r>
          </a:p>
        </p:txBody>
      </p:sp>
    </p:spTree>
    <p:extLst>
      <p:ext uri="{BB962C8B-B14F-4D97-AF65-F5344CB8AC3E}">
        <p14:creationId xmlns:p14="http://schemas.microsoft.com/office/powerpoint/2010/main" val="14823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98579" y="982825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JSX(JavaScript Extension)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writing JavaScript code that looks like HTML</a:t>
            </a:r>
          </a:p>
        </p:txBody>
      </p:sp>
    </p:spTree>
    <p:extLst>
      <p:ext uri="{BB962C8B-B14F-4D97-AF65-F5344CB8AC3E}">
        <p14:creationId xmlns:p14="http://schemas.microsoft.com/office/powerpoint/2010/main" val="18639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63ADD1-2AA6-4A23-8672-DAC4F3741999}"/>
              </a:ext>
            </a:extLst>
          </p:cNvPr>
          <p:cNvSpPr txBox="1"/>
          <p:nvPr/>
        </p:nvSpPr>
        <p:spPr>
          <a:xfrm>
            <a:off x="270586" y="1020148"/>
            <a:ext cx="1169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&amp;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Passing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with Hooks </a:t>
            </a:r>
          </a:p>
        </p:txBody>
      </p:sp>
    </p:spTree>
    <p:extLst>
      <p:ext uri="{BB962C8B-B14F-4D97-AF65-F5344CB8AC3E}">
        <p14:creationId xmlns:p14="http://schemas.microsoft.com/office/powerpoint/2010/main" val="4640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619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65DC61-BF76-4184-A7CE-BAA2F53BE1CA}"/>
              </a:ext>
            </a:extLst>
          </p:cNvPr>
          <p:cNvSpPr txBox="1"/>
          <p:nvPr/>
        </p:nvSpPr>
        <p:spPr>
          <a:xfrm>
            <a:off x="559836" y="920620"/>
            <a:ext cx="264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useState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useEffect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useRef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E7C54E-BCF8-4DC7-AC84-0C17863EEBF6}"/>
              </a:ext>
            </a:extLst>
          </p:cNvPr>
          <p:cNvSpPr txBox="1"/>
          <p:nvPr/>
        </p:nvSpPr>
        <p:spPr>
          <a:xfrm>
            <a:off x="559836" y="2628370"/>
            <a:ext cx="74162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useContext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useReducer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useCallback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useMemo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useImperativeHandle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useLayoutEffect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useDebugValue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2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useState</a:t>
            </a:r>
            <a:r>
              <a:rPr lang="en-US" sz="28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520576-A807-475A-816E-FA8F2EF7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" y="1002554"/>
            <a:ext cx="7981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useRef</a:t>
            </a:r>
            <a:r>
              <a:rPr lang="en-US" sz="28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A049C-E7EC-48AC-AF38-F047EEF2F63F}"/>
              </a:ext>
            </a:extLst>
          </p:cNvPr>
          <p:cNvSpPr txBox="1"/>
          <p:nvPr/>
        </p:nvSpPr>
        <p:spPr>
          <a:xfrm>
            <a:off x="391886" y="998376"/>
            <a:ext cx="733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we want to let React handle all DOM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add a ref attribute to an element to access it directly in the DOM.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70A615-3F7B-4050-808A-55FE8DDB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0" y="2139334"/>
            <a:ext cx="6248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185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27</cp:revision>
  <dcterms:created xsi:type="dcterms:W3CDTF">2022-04-01T13:56:14Z</dcterms:created>
  <dcterms:modified xsi:type="dcterms:W3CDTF">2023-01-11T14:45:38Z</dcterms:modified>
</cp:coreProperties>
</file>